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ctiveX/activeX1.xml" ContentType="application/vnd.ms-office.activeX+xml"/>
  <Override PartName="/ppt/notesSlides/notesSlide4.xml" ContentType="application/vnd.openxmlformats-officedocument.presentationml.notesSlide+xml"/>
  <Override PartName="/ppt/activeX/activeX2.xml" ContentType="application/vnd.ms-office.activeX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  <p:sldMasterId id="2147483680" r:id="rId3"/>
    <p:sldMasterId id="2147483693" r:id="rId4"/>
    <p:sldMasterId id="2147483705" r:id="rId5"/>
  </p:sldMasterIdLst>
  <p:notesMasterIdLst>
    <p:notesMasterId r:id="rId31"/>
  </p:notesMasterIdLst>
  <p:sldIdLst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45" d="100"/>
          <a:sy n="45" d="100"/>
        </p:scale>
        <p:origin x="1496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D9B3E-80DE-4B7B-ACCC-0FBC3F66AB9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33A83-960F-4D0C-8AB9-69AE18ACA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795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170E8-697C-4E6D-B223-61B1691779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107号-萌趣欢乐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128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170E8-697C-4E6D-B223-61B1691779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107号-萌趣欢乐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110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olidFill>
                  <a:srgbClr val="FFFF00"/>
                </a:solidFill>
              </a:rPr>
              <a:t>Thiết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kế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Hương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Thảo</a:t>
            </a:r>
            <a:r>
              <a:rPr lang="en-US" dirty="0">
                <a:solidFill>
                  <a:srgbClr val="FFFF00"/>
                </a:solidFill>
              </a:rPr>
              <a:t> – </a:t>
            </a:r>
            <a:r>
              <a:rPr lang="en-US" dirty="0" err="1">
                <a:solidFill>
                  <a:srgbClr val="FFFF00"/>
                </a:solidFill>
              </a:rPr>
              <a:t>Zalo</a:t>
            </a:r>
            <a:r>
              <a:rPr lang="en-US">
                <a:solidFill>
                  <a:srgbClr val="FFFF00"/>
                </a:solidFill>
              </a:rPr>
              <a:t> 0972.115.126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050F20-9A23-4D4E-A323-9918F0FC67A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490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GV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gõ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tên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vào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khung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trên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BÀI GIẢNG ĐANG TRÌNH CHIẾU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luôn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mà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không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cần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phải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thoát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ra.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(KHI ĐANG TRÌNH CHIẾU GV CLICK CHUỘT VÀO KHUNG VÀ GÕ)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9D792-2D25-4255-B156-EECDAC3066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396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GV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gõ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tên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vào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khung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trên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BÀI GIẢNG ĐANG TRÌNH CHIẾU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luôn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mà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không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cần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phải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thoát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1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ra.</a:t>
            </a:r>
            <a:r>
              <a:rPr lang="en-US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(KHI ĐANG TRÌNH CHIẾU GV CLICK CHUỘT VÀO KHUNG VÀ GÕ)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9D792-2D25-4255-B156-EECDAC3066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280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170E8-697C-4E6D-B223-61B1691779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107号-萌趣欢乐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767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1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130" indent="0" algn="ctr">
              <a:buNone/>
              <a:defRPr sz="1600"/>
            </a:lvl8pPr>
            <a:lvl9pPr marL="365633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19064-D9A4-4469-B266-E6B5E6331BE8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9EFCA8-4685-4D72-9793-08BF8EB4EF6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72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9420" y="365128"/>
            <a:ext cx="8734381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3C98"/>
                </a:solidFill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1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19064-D9A4-4469-B266-E6B5E6331BE8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9EFCA8-4685-4D72-9793-08BF8EB4EF6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8" name="Group 4"/>
          <p:cNvGrpSpPr>
            <a:grpSpLocks noChangeAspect="1"/>
          </p:cNvGrpSpPr>
          <p:nvPr userDrawn="1"/>
        </p:nvGrpSpPr>
        <p:grpSpPr bwMode="auto">
          <a:xfrm rot="20467455">
            <a:off x="118139" y="7667"/>
            <a:ext cx="1082965" cy="1731271"/>
            <a:chOff x="2016" y="25"/>
            <a:chExt cx="1272" cy="2034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31" y="71"/>
              <a:ext cx="1242" cy="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" name="Freeform 5"/>
            <p:cNvSpPr/>
            <p:nvPr/>
          </p:nvSpPr>
          <p:spPr bwMode="auto">
            <a:xfrm>
              <a:off x="2123" y="25"/>
              <a:ext cx="1035" cy="1052"/>
            </a:xfrm>
            <a:custGeom>
              <a:avLst/>
              <a:gdLst>
                <a:gd name="T0" fmla="*/ 83 w 135"/>
                <a:gd name="T1" fmla="*/ 9 h 138"/>
                <a:gd name="T2" fmla="*/ 23 w 135"/>
                <a:gd name="T3" fmla="*/ 24 h 138"/>
                <a:gd name="T4" fmla="*/ 5 w 135"/>
                <a:gd name="T5" fmla="*/ 95 h 138"/>
                <a:gd name="T6" fmla="*/ 18 w 135"/>
                <a:gd name="T7" fmla="*/ 123 h 138"/>
                <a:gd name="T8" fmla="*/ 17 w 135"/>
                <a:gd name="T9" fmla="*/ 104 h 138"/>
                <a:gd name="T10" fmla="*/ 28 w 135"/>
                <a:gd name="T11" fmla="*/ 127 h 138"/>
                <a:gd name="T12" fmla="*/ 28 w 135"/>
                <a:gd name="T13" fmla="*/ 115 h 138"/>
                <a:gd name="T14" fmla="*/ 36 w 135"/>
                <a:gd name="T15" fmla="*/ 131 h 138"/>
                <a:gd name="T16" fmla="*/ 61 w 135"/>
                <a:gd name="T17" fmla="*/ 118 h 138"/>
                <a:gd name="T18" fmla="*/ 95 w 135"/>
                <a:gd name="T19" fmla="*/ 131 h 138"/>
                <a:gd name="T20" fmla="*/ 107 w 135"/>
                <a:gd name="T21" fmla="*/ 104 h 138"/>
                <a:gd name="T22" fmla="*/ 104 w 135"/>
                <a:gd name="T23" fmla="*/ 125 h 138"/>
                <a:gd name="T24" fmla="*/ 118 w 135"/>
                <a:gd name="T25" fmla="*/ 101 h 138"/>
                <a:gd name="T26" fmla="*/ 116 w 135"/>
                <a:gd name="T27" fmla="*/ 119 h 138"/>
                <a:gd name="T28" fmla="*/ 134 w 135"/>
                <a:gd name="T29" fmla="*/ 68 h 138"/>
                <a:gd name="T30" fmla="*/ 83 w 135"/>
                <a:gd name="T31" fmla="*/ 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5" h="138">
                  <a:moveTo>
                    <a:pt x="83" y="9"/>
                  </a:moveTo>
                  <a:cubicBezTo>
                    <a:pt x="83" y="9"/>
                    <a:pt x="45" y="0"/>
                    <a:pt x="23" y="24"/>
                  </a:cubicBezTo>
                  <a:cubicBezTo>
                    <a:pt x="0" y="47"/>
                    <a:pt x="0" y="75"/>
                    <a:pt x="5" y="95"/>
                  </a:cubicBezTo>
                  <a:cubicBezTo>
                    <a:pt x="10" y="115"/>
                    <a:pt x="18" y="123"/>
                    <a:pt x="18" y="123"/>
                  </a:cubicBezTo>
                  <a:cubicBezTo>
                    <a:pt x="18" y="123"/>
                    <a:pt x="15" y="110"/>
                    <a:pt x="17" y="104"/>
                  </a:cubicBezTo>
                  <a:cubicBezTo>
                    <a:pt x="18" y="98"/>
                    <a:pt x="17" y="120"/>
                    <a:pt x="28" y="127"/>
                  </a:cubicBezTo>
                  <a:cubicBezTo>
                    <a:pt x="28" y="127"/>
                    <a:pt x="27" y="118"/>
                    <a:pt x="28" y="115"/>
                  </a:cubicBezTo>
                  <a:cubicBezTo>
                    <a:pt x="29" y="112"/>
                    <a:pt x="29" y="126"/>
                    <a:pt x="36" y="131"/>
                  </a:cubicBezTo>
                  <a:cubicBezTo>
                    <a:pt x="43" y="135"/>
                    <a:pt x="57" y="129"/>
                    <a:pt x="61" y="118"/>
                  </a:cubicBezTo>
                  <a:cubicBezTo>
                    <a:pt x="65" y="108"/>
                    <a:pt x="91" y="138"/>
                    <a:pt x="95" y="131"/>
                  </a:cubicBezTo>
                  <a:cubicBezTo>
                    <a:pt x="100" y="124"/>
                    <a:pt x="107" y="104"/>
                    <a:pt x="107" y="104"/>
                  </a:cubicBezTo>
                  <a:cubicBezTo>
                    <a:pt x="107" y="104"/>
                    <a:pt x="109" y="116"/>
                    <a:pt x="104" y="125"/>
                  </a:cubicBezTo>
                  <a:cubicBezTo>
                    <a:pt x="99" y="133"/>
                    <a:pt x="117" y="116"/>
                    <a:pt x="118" y="101"/>
                  </a:cubicBezTo>
                  <a:cubicBezTo>
                    <a:pt x="118" y="101"/>
                    <a:pt x="118" y="114"/>
                    <a:pt x="116" y="119"/>
                  </a:cubicBezTo>
                  <a:cubicBezTo>
                    <a:pt x="113" y="125"/>
                    <a:pt x="133" y="89"/>
                    <a:pt x="134" y="68"/>
                  </a:cubicBezTo>
                  <a:cubicBezTo>
                    <a:pt x="135" y="48"/>
                    <a:pt x="121" y="6"/>
                    <a:pt x="83" y="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2307" y="1625"/>
              <a:ext cx="261" cy="434"/>
            </a:xfrm>
            <a:custGeom>
              <a:avLst/>
              <a:gdLst>
                <a:gd name="T0" fmla="*/ 14 w 34"/>
                <a:gd name="T1" fmla="*/ 5 h 57"/>
                <a:gd name="T2" fmla="*/ 17 w 34"/>
                <a:gd name="T3" fmla="*/ 41 h 57"/>
                <a:gd name="T4" fmla="*/ 1 w 34"/>
                <a:gd name="T5" fmla="*/ 48 h 57"/>
                <a:gd name="T6" fmla="*/ 4 w 34"/>
                <a:gd name="T7" fmla="*/ 55 h 57"/>
                <a:gd name="T8" fmla="*/ 33 w 34"/>
                <a:gd name="T9" fmla="*/ 51 h 57"/>
                <a:gd name="T10" fmla="*/ 31 w 34"/>
                <a:gd name="T11" fmla="*/ 10 h 57"/>
                <a:gd name="T12" fmla="*/ 33 w 34"/>
                <a:gd name="T13" fmla="*/ 1 h 57"/>
                <a:gd name="T14" fmla="*/ 14 w 34"/>
                <a:gd name="T15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7">
                  <a:moveTo>
                    <a:pt x="14" y="5"/>
                  </a:move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2" y="44"/>
                    <a:pt x="1" y="48"/>
                  </a:cubicBezTo>
                  <a:cubicBezTo>
                    <a:pt x="0" y="51"/>
                    <a:pt x="0" y="56"/>
                    <a:pt x="4" y="55"/>
                  </a:cubicBezTo>
                  <a:cubicBezTo>
                    <a:pt x="8" y="55"/>
                    <a:pt x="32" y="57"/>
                    <a:pt x="33" y="51"/>
                  </a:cubicBezTo>
                  <a:cubicBezTo>
                    <a:pt x="34" y="45"/>
                    <a:pt x="32" y="13"/>
                    <a:pt x="31" y="10"/>
                  </a:cubicBezTo>
                  <a:cubicBezTo>
                    <a:pt x="31" y="8"/>
                    <a:pt x="33" y="1"/>
                    <a:pt x="33" y="1"/>
                  </a:cubicBezTo>
                  <a:cubicBezTo>
                    <a:pt x="33" y="1"/>
                    <a:pt x="13" y="0"/>
                    <a:pt x="14" y="5"/>
                  </a:cubicBezTo>
                  <a:close/>
                </a:path>
              </a:pathLst>
            </a:custGeom>
            <a:solidFill>
              <a:srgbClr val="F7C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2307" y="1953"/>
              <a:ext cx="253" cy="106"/>
            </a:xfrm>
            <a:custGeom>
              <a:avLst/>
              <a:gdLst>
                <a:gd name="T0" fmla="*/ 1 w 33"/>
                <a:gd name="T1" fmla="*/ 5 h 14"/>
                <a:gd name="T2" fmla="*/ 4 w 33"/>
                <a:gd name="T3" fmla="*/ 12 h 14"/>
                <a:gd name="T4" fmla="*/ 33 w 33"/>
                <a:gd name="T5" fmla="*/ 8 h 14"/>
                <a:gd name="T6" fmla="*/ 33 w 33"/>
                <a:gd name="T7" fmla="*/ 1 h 14"/>
                <a:gd name="T8" fmla="*/ 16 w 33"/>
                <a:gd name="T9" fmla="*/ 3 h 14"/>
                <a:gd name="T10" fmla="*/ 9 w 33"/>
                <a:gd name="T11" fmla="*/ 0 h 14"/>
                <a:gd name="T12" fmla="*/ 1 w 33"/>
                <a:gd name="T1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4">
                  <a:moveTo>
                    <a:pt x="1" y="5"/>
                  </a:moveTo>
                  <a:cubicBezTo>
                    <a:pt x="0" y="8"/>
                    <a:pt x="0" y="13"/>
                    <a:pt x="4" y="12"/>
                  </a:cubicBezTo>
                  <a:cubicBezTo>
                    <a:pt x="8" y="12"/>
                    <a:pt x="32" y="14"/>
                    <a:pt x="33" y="8"/>
                  </a:cubicBezTo>
                  <a:cubicBezTo>
                    <a:pt x="33" y="7"/>
                    <a:pt x="33" y="4"/>
                    <a:pt x="33" y="1"/>
                  </a:cubicBezTo>
                  <a:cubicBezTo>
                    <a:pt x="29" y="2"/>
                    <a:pt x="21" y="3"/>
                    <a:pt x="16" y="3"/>
                  </a:cubicBezTo>
                  <a:cubicBezTo>
                    <a:pt x="12" y="3"/>
                    <a:pt x="10" y="2"/>
                    <a:pt x="9" y="0"/>
                  </a:cubicBezTo>
                  <a:cubicBezTo>
                    <a:pt x="5" y="2"/>
                    <a:pt x="2" y="3"/>
                    <a:pt x="1" y="5"/>
                  </a:cubicBezTo>
                  <a:close/>
                </a:path>
              </a:pathLst>
            </a:custGeom>
            <a:solidFill>
              <a:srgbClr val="8CB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2391" y="1945"/>
              <a:ext cx="69" cy="53"/>
            </a:xfrm>
            <a:custGeom>
              <a:avLst/>
              <a:gdLst>
                <a:gd name="T0" fmla="*/ 0 w 69"/>
                <a:gd name="T1" fmla="*/ 0 h 53"/>
                <a:gd name="T2" fmla="*/ 62 w 69"/>
                <a:gd name="T3" fmla="*/ 53 h 53"/>
                <a:gd name="T4" fmla="*/ 69 w 69"/>
                <a:gd name="T5" fmla="*/ 46 h 53"/>
                <a:gd name="T6" fmla="*/ 8 w 69"/>
                <a:gd name="T7" fmla="*/ 0 h 53"/>
                <a:gd name="T8" fmla="*/ 0 w 6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53">
                  <a:moveTo>
                    <a:pt x="0" y="0"/>
                  </a:moveTo>
                  <a:lnTo>
                    <a:pt x="62" y="53"/>
                  </a:lnTo>
                  <a:lnTo>
                    <a:pt x="69" y="46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B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2399" y="1937"/>
              <a:ext cx="31" cy="46"/>
            </a:xfrm>
            <a:custGeom>
              <a:avLst/>
              <a:gdLst>
                <a:gd name="T0" fmla="*/ 23 w 31"/>
                <a:gd name="T1" fmla="*/ 0 h 46"/>
                <a:gd name="T2" fmla="*/ 0 w 31"/>
                <a:gd name="T3" fmla="*/ 46 h 46"/>
                <a:gd name="T4" fmla="*/ 23 w 31"/>
                <a:gd name="T5" fmla="*/ 46 h 46"/>
                <a:gd name="T6" fmla="*/ 31 w 31"/>
                <a:gd name="T7" fmla="*/ 0 h 46"/>
                <a:gd name="T8" fmla="*/ 23 w 31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6">
                  <a:moveTo>
                    <a:pt x="23" y="0"/>
                  </a:moveTo>
                  <a:lnTo>
                    <a:pt x="0" y="46"/>
                  </a:lnTo>
                  <a:lnTo>
                    <a:pt x="23" y="46"/>
                  </a:lnTo>
                  <a:lnTo>
                    <a:pt x="31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8CB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2606" y="1625"/>
              <a:ext cx="268" cy="434"/>
            </a:xfrm>
            <a:custGeom>
              <a:avLst/>
              <a:gdLst>
                <a:gd name="T0" fmla="*/ 20 w 35"/>
                <a:gd name="T1" fmla="*/ 5 h 57"/>
                <a:gd name="T2" fmla="*/ 17 w 35"/>
                <a:gd name="T3" fmla="*/ 41 h 57"/>
                <a:gd name="T4" fmla="*/ 33 w 35"/>
                <a:gd name="T5" fmla="*/ 48 h 57"/>
                <a:gd name="T6" fmla="*/ 30 w 35"/>
                <a:gd name="T7" fmla="*/ 55 h 57"/>
                <a:gd name="T8" fmla="*/ 1 w 35"/>
                <a:gd name="T9" fmla="*/ 51 h 57"/>
                <a:gd name="T10" fmla="*/ 3 w 35"/>
                <a:gd name="T11" fmla="*/ 10 h 57"/>
                <a:gd name="T12" fmla="*/ 1 w 35"/>
                <a:gd name="T13" fmla="*/ 1 h 57"/>
                <a:gd name="T14" fmla="*/ 20 w 35"/>
                <a:gd name="T15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57">
                  <a:moveTo>
                    <a:pt x="20" y="5"/>
                  </a:move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32" y="44"/>
                    <a:pt x="33" y="48"/>
                  </a:cubicBezTo>
                  <a:cubicBezTo>
                    <a:pt x="34" y="51"/>
                    <a:pt x="35" y="56"/>
                    <a:pt x="30" y="55"/>
                  </a:cubicBezTo>
                  <a:cubicBezTo>
                    <a:pt x="26" y="55"/>
                    <a:pt x="2" y="57"/>
                    <a:pt x="1" y="51"/>
                  </a:cubicBezTo>
                  <a:cubicBezTo>
                    <a:pt x="0" y="45"/>
                    <a:pt x="2" y="13"/>
                    <a:pt x="3" y="10"/>
                  </a:cubicBezTo>
                  <a:cubicBezTo>
                    <a:pt x="3" y="8"/>
                    <a:pt x="1" y="1"/>
                    <a:pt x="1" y="1"/>
                  </a:cubicBezTo>
                  <a:cubicBezTo>
                    <a:pt x="1" y="1"/>
                    <a:pt x="21" y="0"/>
                    <a:pt x="20" y="5"/>
                  </a:cubicBezTo>
                  <a:close/>
                </a:path>
              </a:pathLst>
            </a:custGeom>
            <a:solidFill>
              <a:srgbClr val="F7C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2614" y="1953"/>
              <a:ext cx="260" cy="106"/>
            </a:xfrm>
            <a:custGeom>
              <a:avLst/>
              <a:gdLst>
                <a:gd name="T0" fmla="*/ 32 w 34"/>
                <a:gd name="T1" fmla="*/ 5 h 14"/>
                <a:gd name="T2" fmla="*/ 29 w 34"/>
                <a:gd name="T3" fmla="*/ 12 h 14"/>
                <a:gd name="T4" fmla="*/ 0 w 34"/>
                <a:gd name="T5" fmla="*/ 8 h 14"/>
                <a:gd name="T6" fmla="*/ 0 w 34"/>
                <a:gd name="T7" fmla="*/ 1 h 14"/>
                <a:gd name="T8" fmla="*/ 17 w 34"/>
                <a:gd name="T9" fmla="*/ 3 h 14"/>
                <a:gd name="T10" fmla="*/ 24 w 34"/>
                <a:gd name="T11" fmla="*/ 0 h 14"/>
                <a:gd name="T12" fmla="*/ 32 w 34"/>
                <a:gd name="T1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4">
                  <a:moveTo>
                    <a:pt x="32" y="5"/>
                  </a:moveTo>
                  <a:cubicBezTo>
                    <a:pt x="33" y="8"/>
                    <a:pt x="34" y="13"/>
                    <a:pt x="29" y="12"/>
                  </a:cubicBezTo>
                  <a:cubicBezTo>
                    <a:pt x="25" y="12"/>
                    <a:pt x="1" y="14"/>
                    <a:pt x="0" y="8"/>
                  </a:cubicBezTo>
                  <a:cubicBezTo>
                    <a:pt x="0" y="7"/>
                    <a:pt x="0" y="4"/>
                    <a:pt x="0" y="1"/>
                  </a:cubicBezTo>
                  <a:cubicBezTo>
                    <a:pt x="4" y="2"/>
                    <a:pt x="12" y="3"/>
                    <a:pt x="17" y="3"/>
                  </a:cubicBezTo>
                  <a:cubicBezTo>
                    <a:pt x="21" y="3"/>
                    <a:pt x="23" y="2"/>
                    <a:pt x="24" y="0"/>
                  </a:cubicBezTo>
                  <a:cubicBezTo>
                    <a:pt x="28" y="2"/>
                    <a:pt x="31" y="3"/>
                    <a:pt x="32" y="5"/>
                  </a:cubicBezTo>
                  <a:close/>
                </a:path>
              </a:pathLst>
            </a:custGeom>
            <a:solidFill>
              <a:srgbClr val="8CB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2713" y="1945"/>
              <a:ext cx="69" cy="53"/>
            </a:xfrm>
            <a:custGeom>
              <a:avLst/>
              <a:gdLst>
                <a:gd name="T0" fmla="*/ 69 w 69"/>
                <a:gd name="T1" fmla="*/ 0 h 53"/>
                <a:gd name="T2" fmla="*/ 8 w 69"/>
                <a:gd name="T3" fmla="*/ 53 h 53"/>
                <a:gd name="T4" fmla="*/ 0 w 69"/>
                <a:gd name="T5" fmla="*/ 46 h 53"/>
                <a:gd name="T6" fmla="*/ 62 w 69"/>
                <a:gd name="T7" fmla="*/ 0 h 53"/>
                <a:gd name="T8" fmla="*/ 69 w 6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53">
                  <a:moveTo>
                    <a:pt x="69" y="0"/>
                  </a:moveTo>
                  <a:lnTo>
                    <a:pt x="8" y="53"/>
                  </a:lnTo>
                  <a:lnTo>
                    <a:pt x="0" y="46"/>
                  </a:lnTo>
                  <a:lnTo>
                    <a:pt x="62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8CB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2744" y="1937"/>
              <a:ext cx="31" cy="46"/>
            </a:xfrm>
            <a:custGeom>
              <a:avLst/>
              <a:gdLst>
                <a:gd name="T0" fmla="*/ 8 w 31"/>
                <a:gd name="T1" fmla="*/ 0 h 46"/>
                <a:gd name="T2" fmla="*/ 31 w 31"/>
                <a:gd name="T3" fmla="*/ 46 h 46"/>
                <a:gd name="T4" fmla="*/ 8 w 31"/>
                <a:gd name="T5" fmla="*/ 46 h 46"/>
                <a:gd name="T6" fmla="*/ 0 w 31"/>
                <a:gd name="T7" fmla="*/ 0 h 46"/>
                <a:gd name="T8" fmla="*/ 8 w 31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6">
                  <a:moveTo>
                    <a:pt x="8" y="0"/>
                  </a:moveTo>
                  <a:lnTo>
                    <a:pt x="31" y="46"/>
                  </a:lnTo>
                  <a:lnTo>
                    <a:pt x="8" y="4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8CB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9" name="Freeform 14"/>
            <p:cNvSpPr/>
            <p:nvPr/>
          </p:nvSpPr>
          <p:spPr bwMode="auto">
            <a:xfrm>
              <a:off x="2016" y="795"/>
              <a:ext cx="498" cy="365"/>
            </a:xfrm>
            <a:custGeom>
              <a:avLst/>
              <a:gdLst>
                <a:gd name="T0" fmla="*/ 57 w 65"/>
                <a:gd name="T1" fmla="*/ 25 h 48"/>
                <a:gd name="T2" fmla="*/ 44 w 65"/>
                <a:gd name="T3" fmla="*/ 24 h 48"/>
                <a:gd name="T4" fmla="*/ 21 w 65"/>
                <a:gd name="T5" fmla="*/ 12 h 48"/>
                <a:gd name="T6" fmla="*/ 14 w 65"/>
                <a:gd name="T7" fmla="*/ 4 h 48"/>
                <a:gd name="T8" fmla="*/ 9 w 65"/>
                <a:gd name="T9" fmla="*/ 1 h 48"/>
                <a:gd name="T10" fmla="*/ 11 w 65"/>
                <a:gd name="T11" fmla="*/ 6 h 48"/>
                <a:gd name="T12" fmla="*/ 4 w 65"/>
                <a:gd name="T13" fmla="*/ 3 h 48"/>
                <a:gd name="T14" fmla="*/ 10 w 65"/>
                <a:gd name="T15" fmla="*/ 8 h 48"/>
                <a:gd name="T16" fmla="*/ 2 w 65"/>
                <a:gd name="T17" fmla="*/ 7 h 48"/>
                <a:gd name="T18" fmla="*/ 9 w 65"/>
                <a:gd name="T19" fmla="*/ 11 h 48"/>
                <a:gd name="T20" fmla="*/ 1 w 65"/>
                <a:gd name="T21" fmla="*/ 12 h 48"/>
                <a:gd name="T22" fmla="*/ 9 w 65"/>
                <a:gd name="T23" fmla="*/ 14 h 48"/>
                <a:gd name="T24" fmla="*/ 5 w 65"/>
                <a:gd name="T25" fmla="*/ 18 h 48"/>
                <a:gd name="T26" fmla="*/ 11 w 65"/>
                <a:gd name="T27" fmla="*/ 17 h 48"/>
                <a:gd name="T28" fmla="*/ 18 w 65"/>
                <a:gd name="T29" fmla="*/ 21 h 48"/>
                <a:gd name="T30" fmla="*/ 59 w 65"/>
                <a:gd name="T31" fmla="*/ 45 h 48"/>
                <a:gd name="T32" fmla="*/ 57 w 65"/>
                <a:gd name="T33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48">
                  <a:moveTo>
                    <a:pt x="57" y="25"/>
                  </a:moveTo>
                  <a:cubicBezTo>
                    <a:pt x="57" y="25"/>
                    <a:pt x="50" y="27"/>
                    <a:pt x="44" y="24"/>
                  </a:cubicBezTo>
                  <a:cubicBezTo>
                    <a:pt x="38" y="21"/>
                    <a:pt x="21" y="12"/>
                    <a:pt x="21" y="12"/>
                  </a:cubicBezTo>
                  <a:cubicBezTo>
                    <a:pt x="21" y="12"/>
                    <a:pt x="15" y="5"/>
                    <a:pt x="14" y="4"/>
                  </a:cubicBezTo>
                  <a:cubicBezTo>
                    <a:pt x="12" y="2"/>
                    <a:pt x="10" y="0"/>
                    <a:pt x="9" y="1"/>
                  </a:cubicBezTo>
                  <a:cubicBezTo>
                    <a:pt x="8" y="2"/>
                    <a:pt x="11" y="6"/>
                    <a:pt x="11" y="6"/>
                  </a:cubicBezTo>
                  <a:cubicBezTo>
                    <a:pt x="11" y="6"/>
                    <a:pt x="6" y="1"/>
                    <a:pt x="4" y="3"/>
                  </a:cubicBezTo>
                  <a:cubicBezTo>
                    <a:pt x="3" y="5"/>
                    <a:pt x="10" y="8"/>
                    <a:pt x="10" y="8"/>
                  </a:cubicBezTo>
                  <a:cubicBezTo>
                    <a:pt x="10" y="8"/>
                    <a:pt x="4" y="5"/>
                    <a:pt x="2" y="7"/>
                  </a:cubicBezTo>
                  <a:cubicBezTo>
                    <a:pt x="0" y="9"/>
                    <a:pt x="9" y="11"/>
                    <a:pt x="9" y="11"/>
                  </a:cubicBezTo>
                  <a:cubicBezTo>
                    <a:pt x="9" y="11"/>
                    <a:pt x="1" y="10"/>
                    <a:pt x="1" y="12"/>
                  </a:cubicBezTo>
                  <a:cubicBezTo>
                    <a:pt x="2" y="14"/>
                    <a:pt x="9" y="14"/>
                    <a:pt x="9" y="14"/>
                  </a:cubicBezTo>
                  <a:cubicBezTo>
                    <a:pt x="9" y="14"/>
                    <a:pt x="4" y="16"/>
                    <a:pt x="5" y="18"/>
                  </a:cubicBezTo>
                  <a:cubicBezTo>
                    <a:pt x="7" y="19"/>
                    <a:pt x="10" y="18"/>
                    <a:pt x="11" y="17"/>
                  </a:cubicBezTo>
                  <a:cubicBezTo>
                    <a:pt x="11" y="17"/>
                    <a:pt x="15" y="21"/>
                    <a:pt x="18" y="21"/>
                  </a:cubicBezTo>
                  <a:cubicBezTo>
                    <a:pt x="18" y="21"/>
                    <a:pt x="54" y="48"/>
                    <a:pt x="59" y="45"/>
                  </a:cubicBezTo>
                  <a:cubicBezTo>
                    <a:pt x="65" y="43"/>
                    <a:pt x="57" y="25"/>
                    <a:pt x="57" y="25"/>
                  </a:cubicBezTo>
                  <a:close/>
                </a:path>
              </a:pathLst>
            </a:custGeom>
            <a:solidFill>
              <a:srgbClr val="F7C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2790" y="772"/>
              <a:ext cx="498" cy="358"/>
            </a:xfrm>
            <a:custGeom>
              <a:avLst/>
              <a:gdLst>
                <a:gd name="T0" fmla="*/ 8 w 65"/>
                <a:gd name="T1" fmla="*/ 25 h 47"/>
                <a:gd name="T2" fmla="*/ 21 w 65"/>
                <a:gd name="T3" fmla="*/ 24 h 47"/>
                <a:gd name="T4" fmla="*/ 44 w 65"/>
                <a:gd name="T5" fmla="*/ 12 h 47"/>
                <a:gd name="T6" fmla="*/ 51 w 65"/>
                <a:gd name="T7" fmla="*/ 4 h 47"/>
                <a:gd name="T8" fmla="*/ 56 w 65"/>
                <a:gd name="T9" fmla="*/ 1 h 47"/>
                <a:gd name="T10" fmla="*/ 54 w 65"/>
                <a:gd name="T11" fmla="*/ 6 h 47"/>
                <a:gd name="T12" fmla="*/ 61 w 65"/>
                <a:gd name="T13" fmla="*/ 3 h 47"/>
                <a:gd name="T14" fmla="*/ 55 w 65"/>
                <a:gd name="T15" fmla="*/ 8 h 47"/>
                <a:gd name="T16" fmla="*/ 63 w 65"/>
                <a:gd name="T17" fmla="*/ 6 h 47"/>
                <a:gd name="T18" fmla="*/ 56 w 65"/>
                <a:gd name="T19" fmla="*/ 11 h 47"/>
                <a:gd name="T20" fmla="*/ 64 w 65"/>
                <a:gd name="T21" fmla="*/ 11 h 47"/>
                <a:gd name="T22" fmla="*/ 56 w 65"/>
                <a:gd name="T23" fmla="*/ 14 h 47"/>
                <a:gd name="T24" fmla="*/ 60 w 65"/>
                <a:gd name="T25" fmla="*/ 17 h 47"/>
                <a:gd name="T26" fmla="*/ 54 w 65"/>
                <a:gd name="T27" fmla="*/ 17 h 47"/>
                <a:gd name="T28" fmla="*/ 47 w 65"/>
                <a:gd name="T29" fmla="*/ 21 h 47"/>
                <a:gd name="T30" fmla="*/ 6 w 65"/>
                <a:gd name="T31" fmla="*/ 45 h 47"/>
                <a:gd name="T32" fmla="*/ 8 w 65"/>
                <a:gd name="T33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47">
                  <a:moveTo>
                    <a:pt x="8" y="25"/>
                  </a:moveTo>
                  <a:cubicBezTo>
                    <a:pt x="8" y="25"/>
                    <a:pt x="15" y="27"/>
                    <a:pt x="21" y="24"/>
                  </a:cubicBezTo>
                  <a:cubicBezTo>
                    <a:pt x="27" y="21"/>
                    <a:pt x="44" y="12"/>
                    <a:pt x="44" y="12"/>
                  </a:cubicBezTo>
                  <a:cubicBezTo>
                    <a:pt x="44" y="12"/>
                    <a:pt x="50" y="5"/>
                    <a:pt x="51" y="4"/>
                  </a:cubicBezTo>
                  <a:cubicBezTo>
                    <a:pt x="53" y="2"/>
                    <a:pt x="56" y="0"/>
                    <a:pt x="56" y="1"/>
                  </a:cubicBezTo>
                  <a:cubicBezTo>
                    <a:pt x="57" y="2"/>
                    <a:pt x="54" y="6"/>
                    <a:pt x="54" y="6"/>
                  </a:cubicBezTo>
                  <a:cubicBezTo>
                    <a:pt x="54" y="6"/>
                    <a:pt x="59" y="1"/>
                    <a:pt x="61" y="3"/>
                  </a:cubicBezTo>
                  <a:cubicBezTo>
                    <a:pt x="62" y="4"/>
                    <a:pt x="55" y="8"/>
                    <a:pt x="55" y="8"/>
                  </a:cubicBezTo>
                  <a:cubicBezTo>
                    <a:pt x="55" y="8"/>
                    <a:pt x="61" y="5"/>
                    <a:pt x="63" y="6"/>
                  </a:cubicBezTo>
                  <a:cubicBezTo>
                    <a:pt x="65" y="8"/>
                    <a:pt x="56" y="11"/>
                    <a:pt x="56" y="11"/>
                  </a:cubicBezTo>
                  <a:cubicBezTo>
                    <a:pt x="56" y="11"/>
                    <a:pt x="64" y="9"/>
                    <a:pt x="64" y="11"/>
                  </a:cubicBezTo>
                  <a:cubicBezTo>
                    <a:pt x="63" y="14"/>
                    <a:pt x="56" y="14"/>
                    <a:pt x="56" y="14"/>
                  </a:cubicBezTo>
                  <a:cubicBezTo>
                    <a:pt x="56" y="14"/>
                    <a:pt x="61" y="16"/>
                    <a:pt x="60" y="17"/>
                  </a:cubicBezTo>
                  <a:cubicBezTo>
                    <a:pt x="58" y="19"/>
                    <a:pt x="55" y="18"/>
                    <a:pt x="54" y="17"/>
                  </a:cubicBezTo>
                  <a:cubicBezTo>
                    <a:pt x="54" y="17"/>
                    <a:pt x="50" y="21"/>
                    <a:pt x="47" y="21"/>
                  </a:cubicBezTo>
                  <a:cubicBezTo>
                    <a:pt x="47" y="21"/>
                    <a:pt x="11" y="47"/>
                    <a:pt x="6" y="45"/>
                  </a:cubicBezTo>
                  <a:cubicBezTo>
                    <a:pt x="0" y="43"/>
                    <a:pt x="8" y="25"/>
                    <a:pt x="8" y="25"/>
                  </a:cubicBezTo>
                  <a:close/>
                </a:path>
              </a:pathLst>
            </a:custGeom>
            <a:solidFill>
              <a:srgbClr val="F7C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2253" y="917"/>
              <a:ext cx="752" cy="799"/>
            </a:xfrm>
            <a:custGeom>
              <a:avLst/>
              <a:gdLst>
                <a:gd name="T0" fmla="*/ 41 w 98"/>
                <a:gd name="T1" fmla="*/ 3 h 105"/>
                <a:gd name="T2" fmla="*/ 25 w 98"/>
                <a:gd name="T3" fmla="*/ 8 h 105"/>
                <a:gd name="T4" fmla="*/ 21 w 98"/>
                <a:gd name="T5" fmla="*/ 19 h 105"/>
                <a:gd name="T6" fmla="*/ 17 w 98"/>
                <a:gd name="T7" fmla="*/ 55 h 105"/>
                <a:gd name="T8" fmla="*/ 4 w 98"/>
                <a:gd name="T9" fmla="*/ 75 h 105"/>
                <a:gd name="T10" fmla="*/ 3 w 98"/>
                <a:gd name="T11" fmla="*/ 83 h 105"/>
                <a:gd name="T12" fmla="*/ 13 w 98"/>
                <a:gd name="T13" fmla="*/ 95 h 105"/>
                <a:gd name="T14" fmla="*/ 37 w 98"/>
                <a:gd name="T15" fmla="*/ 102 h 105"/>
                <a:gd name="T16" fmla="*/ 66 w 98"/>
                <a:gd name="T17" fmla="*/ 99 h 105"/>
                <a:gd name="T18" fmla="*/ 86 w 98"/>
                <a:gd name="T19" fmla="*/ 96 h 105"/>
                <a:gd name="T20" fmla="*/ 94 w 98"/>
                <a:gd name="T21" fmla="*/ 85 h 105"/>
                <a:gd name="T22" fmla="*/ 77 w 98"/>
                <a:gd name="T23" fmla="*/ 52 h 105"/>
                <a:gd name="T24" fmla="*/ 79 w 98"/>
                <a:gd name="T25" fmla="*/ 27 h 105"/>
                <a:gd name="T26" fmla="*/ 76 w 98"/>
                <a:gd name="T27" fmla="*/ 18 h 105"/>
                <a:gd name="T28" fmla="*/ 80 w 98"/>
                <a:gd name="T29" fmla="*/ 6 h 105"/>
                <a:gd name="T30" fmla="*/ 58 w 98"/>
                <a:gd name="T31" fmla="*/ 0 h 105"/>
                <a:gd name="T32" fmla="*/ 41 w 98"/>
                <a:gd name="T33" fmla="*/ 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8" h="105">
                  <a:moveTo>
                    <a:pt x="41" y="3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2" y="13"/>
                    <a:pt x="21" y="19"/>
                  </a:cubicBezTo>
                  <a:cubicBezTo>
                    <a:pt x="20" y="26"/>
                    <a:pt x="19" y="47"/>
                    <a:pt x="17" y="55"/>
                  </a:cubicBezTo>
                  <a:cubicBezTo>
                    <a:pt x="14" y="63"/>
                    <a:pt x="4" y="75"/>
                    <a:pt x="4" y="75"/>
                  </a:cubicBezTo>
                  <a:cubicBezTo>
                    <a:pt x="4" y="75"/>
                    <a:pt x="0" y="80"/>
                    <a:pt x="3" y="83"/>
                  </a:cubicBezTo>
                  <a:cubicBezTo>
                    <a:pt x="6" y="87"/>
                    <a:pt x="8" y="95"/>
                    <a:pt x="13" y="95"/>
                  </a:cubicBezTo>
                  <a:cubicBezTo>
                    <a:pt x="17" y="95"/>
                    <a:pt x="34" y="100"/>
                    <a:pt x="37" y="102"/>
                  </a:cubicBezTo>
                  <a:cubicBezTo>
                    <a:pt x="40" y="105"/>
                    <a:pt x="58" y="102"/>
                    <a:pt x="66" y="99"/>
                  </a:cubicBezTo>
                  <a:cubicBezTo>
                    <a:pt x="75" y="96"/>
                    <a:pt x="82" y="96"/>
                    <a:pt x="86" y="96"/>
                  </a:cubicBezTo>
                  <a:cubicBezTo>
                    <a:pt x="91" y="96"/>
                    <a:pt x="98" y="87"/>
                    <a:pt x="94" y="85"/>
                  </a:cubicBezTo>
                  <a:cubicBezTo>
                    <a:pt x="90" y="84"/>
                    <a:pt x="76" y="61"/>
                    <a:pt x="77" y="52"/>
                  </a:cubicBezTo>
                  <a:cubicBezTo>
                    <a:pt x="78" y="43"/>
                    <a:pt x="79" y="27"/>
                    <a:pt x="79" y="27"/>
                  </a:cubicBezTo>
                  <a:cubicBezTo>
                    <a:pt x="79" y="27"/>
                    <a:pt x="76" y="26"/>
                    <a:pt x="76" y="18"/>
                  </a:cubicBezTo>
                  <a:cubicBezTo>
                    <a:pt x="77" y="10"/>
                    <a:pt x="80" y="6"/>
                    <a:pt x="80" y="6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41" y="3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2476" y="886"/>
              <a:ext cx="391" cy="191"/>
            </a:xfrm>
            <a:custGeom>
              <a:avLst/>
              <a:gdLst>
                <a:gd name="T0" fmla="*/ 15 w 51"/>
                <a:gd name="T1" fmla="*/ 5 h 25"/>
                <a:gd name="T2" fmla="*/ 1 w 51"/>
                <a:gd name="T3" fmla="*/ 13 h 25"/>
                <a:gd name="T4" fmla="*/ 23 w 51"/>
                <a:gd name="T5" fmla="*/ 10 h 25"/>
                <a:gd name="T6" fmla="*/ 37 w 51"/>
                <a:gd name="T7" fmla="*/ 19 h 25"/>
                <a:gd name="T8" fmla="*/ 42 w 51"/>
                <a:gd name="T9" fmla="*/ 0 h 25"/>
                <a:gd name="T10" fmla="*/ 15 w 51"/>
                <a:gd name="T11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25">
                  <a:moveTo>
                    <a:pt x="15" y="5"/>
                  </a:moveTo>
                  <a:cubicBezTo>
                    <a:pt x="15" y="5"/>
                    <a:pt x="0" y="5"/>
                    <a:pt x="1" y="13"/>
                  </a:cubicBezTo>
                  <a:cubicBezTo>
                    <a:pt x="1" y="20"/>
                    <a:pt x="17" y="25"/>
                    <a:pt x="23" y="10"/>
                  </a:cubicBezTo>
                  <a:cubicBezTo>
                    <a:pt x="23" y="10"/>
                    <a:pt x="23" y="24"/>
                    <a:pt x="37" y="19"/>
                  </a:cubicBezTo>
                  <a:cubicBezTo>
                    <a:pt x="51" y="13"/>
                    <a:pt x="42" y="0"/>
                    <a:pt x="42" y="0"/>
                  </a:cubicBezTo>
                  <a:lnTo>
                    <a:pt x="1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2598" y="886"/>
              <a:ext cx="123" cy="76"/>
            </a:xfrm>
            <a:custGeom>
              <a:avLst/>
              <a:gdLst>
                <a:gd name="T0" fmla="*/ 5 w 16"/>
                <a:gd name="T1" fmla="*/ 10 h 10"/>
                <a:gd name="T2" fmla="*/ 16 w 16"/>
                <a:gd name="T3" fmla="*/ 1 h 10"/>
                <a:gd name="T4" fmla="*/ 11 w 16"/>
                <a:gd name="T5" fmla="*/ 0 h 10"/>
                <a:gd name="T6" fmla="*/ 1 w 16"/>
                <a:gd name="T7" fmla="*/ 2 h 10"/>
                <a:gd name="T8" fmla="*/ 0 w 16"/>
                <a:gd name="T9" fmla="*/ 3 h 10"/>
                <a:gd name="T10" fmla="*/ 5 w 16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0">
                  <a:moveTo>
                    <a:pt x="5" y="10"/>
                  </a:moveTo>
                  <a:cubicBezTo>
                    <a:pt x="10" y="10"/>
                    <a:pt x="16" y="7"/>
                    <a:pt x="16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10"/>
                    <a:pt x="5" y="10"/>
                  </a:cubicBezTo>
                  <a:close/>
                </a:path>
              </a:pathLst>
            </a:custGeom>
            <a:solidFill>
              <a:srgbClr val="D89E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4" name="Freeform 19"/>
            <p:cNvSpPr/>
            <p:nvPr/>
          </p:nvSpPr>
          <p:spPr bwMode="auto">
            <a:xfrm>
              <a:off x="2445" y="962"/>
              <a:ext cx="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2B2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5" name="Freeform 20"/>
            <p:cNvSpPr/>
            <p:nvPr/>
          </p:nvSpPr>
          <p:spPr bwMode="auto">
            <a:xfrm>
              <a:off x="2253" y="261"/>
              <a:ext cx="798" cy="709"/>
            </a:xfrm>
            <a:custGeom>
              <a:avLst/>
              <a:gdLst>
                <a:gd name="T0" fmla="*/ 98 w 104"/>
                <a:gd name="T1" fmla="*/ 60 h 93"/>
                <a:gd name="T2" fmla="*/ 41 w 104"/>
                <a:gd name="T3" fmla="*/ 87 h 93"/>
                <a:gd name="T4" fmla="*/ 5 w 104"/>
                <a:gd name="T5" fmla="*/ 37 h 93"/>
                <a:gd name="T6" fmla="*/ 62 w 104"/>
                <a:gd name="T7" fmla="*/ 7 h 93"/>
                <a:gd name="T8" fmla="*/ 98 w 104"/>
                <a:gd name="T9" fmla="*/ 6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3">
                  <a:moveTo>
                    <a:pt x="98" y="60"/>
                  </a:moveTo>
                  <a:cubicBezTo>
                    <a:pt x="92" y="83"/>
                    <a:pt x="70" y="93"/>
                    <a:pt x="41" y="87"/>
                  </a:cubicBezTo>
                  <a:cubicBezTo>
                    <a:pt x="15" y="82"/>
                    <a:pt x="0" y="60"/>
                    <a:pt x="5" y="37"/>
                  </a:cubicBezTo>
                  <a:cubicBezTo>
                    <a:pt x="11" y="14"/>
                    <a:pt x="37" y="0"/>
                    <a:pt x="62" y="7"/>
                  </a:cubicBezTo>
                  <a:cubicBezTo>
                    <a:pt x="88" y="13"/>
                    <a:pt x="104" y="37"/>
                    <a:pt x="98" y="60"/>
                  </a:cubicBezTo>
                  <a:close/>
                </a:path>
              </a:pathLst>
            </a:custGeom>
            <a:solidFill>
              <a:srgbClr val="F7C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6" name="Freeform 21"/>
            <p:cNvSpPr/>
            <p:nvPr/>
          </p:nvSpPr>
          <p:spPr bwMode="auto">
            <a:xfrm>
              <a:off x="2253" y="231"/>
              <a:ext cx="805" cy="388"/>
            </a:xfrm>
            <a:custGeom>
              <a:avLst/>
              <a:gdLst>
                <a:gd name="T0" fmla="*/ 2 w 105"/>
                <a:gd name="T1" fmla="*/ 51 h 51"/>
                <a:gd name="T2" fmla="*/ 32 w 105"/>
                <a:gd name="T3" fmla="*/ 21 h 51"/>
                <a:gd name="T4" fmla="*/ 26 w 105"/>
                <a:gd name="T5" fmla="*/ 42 h 51"/>
                <a:gd name="T6" fmla="*/ 39 w 105"/>
                <a:gd name="T7" fmla="*/ 24 h 51"/>
                <a:gd name="T8" fmla="*/ 53 w 105"/>
                <a:gd name="T9" fmla="*/ 45 h 51"/>
                <a:gd name="T10" fmla="*/ 52 w 105"/>
                <a:gd name="T11" fmla="*/ 32 h 51"/>
                <a:gd name="T12" fmla="*/ 64 w 105"/>
                <a:gd name="T13" fmla="*/ 46 h 51"/>
                <a:gd name="T14" fmla="*/ 61 w 105"/>
                <a:gd name="T15" fmla="*/ 32 h 51"/>
                <a:gd name="T16" fmla="*/ 82 w 105"/>
                <a:gd name="T17" fmla="*/ 47 h 51"/>
                <a:gd name="T18" fmla="*/ 105 w 105"/>
                <a:gd name="T19" fmla="*/ 47 h 51"/>
                <a:gd name="T20" fmla="*/ 71 w 105"/>
                <a:gd name="T21" fmla="*/ 4 h 51"/>
                <a:gd name="T22" fmla="*/ 23 w 105"/>
                <a:gd name="T23" fmla="*/ 6 h 51"/>
                <a:gd name="T24" fmla="*/ 2 w 105"/>
                <a:gd name="T2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51">
                  <a:moveTo>
                    <a:pt x="2" y="51"/>
                  </a:moveTo>
                  <a:cubicBezTo>
                    <a:pt x="2" y="51"/>
                    <a:pt x="29" y="36"/>
                    <a:pt x="32" y="21"/>
                  </a:cubicBezTo>
                  <a:cubicBezTo>
                    <a:pt x="32" y="21"/>
                    <a:pt x="30" y="36"/>
                    <a:pt x="26" y="42"/>
                  </a:cubicBezTo>
                  <a:cubicBezTo>
                    <a:pt x="26" y="42"/>
                    <a:pt x="36" y="40"/>
                    <a:pt x="39" y="24"/>
                  </a:cubicBezTo>
                  <a:cubicBezTo>
                    <a:pt x="39" y="24"/>
                    <a:pt x="43" y="42"/>
                    <a:pt x="53" y="45"/>
                  </a:cubicBezTo>
                  <a:cubicBezTo>
                    <a:pt x="53" y="45"/>
                    <a:pt x="52" y="36"/>
                    <a:pt x="52" y="32"/>
                  </a:cubicBezTo>
                  <a:cubicBezTo>
                    <a:pt x="52" y="29"/>
                    <a:pt x="54" y="44"/>
                    <a:pt x="64" y="46"/>
                  </a:cubicBezTo>
                  <a:cubicBezTo>
                    <a:pt x="64" y="46"/>
                    <a:pt x="60" y="34"/>
                    <a:pt x="61" y="32"/>
                  </a:cubicBezTo>
                  <a:cubicBezTo>
                    <a:pt x="61" y="30"/>
                    <a:pt x="70" y="44"/>
                    <a:pt x="82" y="47"/>
                  </a:cubicBezTo>
                  <a:cubicBezTo>
                    <a:pt x="93" y="50"/>
                    <a:pt x="105" y="47"/>
                    <a:pt x="105" y="47"/>
                  </a:cubicBezTo>
                  <a:cubicBezTo>
                    <a:pt x="105" y="47"/>
                    <a:pt x="82" y="6"/>
                    <a:pt x="71" y="4"/>
                  </a:cubicBezTo>
                  <a:cubicBezTo>
                    <a:pt x="59" y="2"/>
                    <a:pt x="31" y="0"/>
                    <a:pt x="23" y="6"/>
                  </a:cubicBezTo>
                  <a:cubicBezTo>
                    <a:pt x="15" y="13"/>
                    <a:pt x="0" y="42"/>
                    <a:pt x="2" y="5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7" name="Oval 22"/>
            <p:cNvSpPr>
              <a:spLocks noChangeArrowheads="1"/>
            </p:cNvSpPr>
            <p:nvPr/>
          </p:nvSpPr>
          <p:spPr bwMode="auto">
            <a:xfrm>
              <a:off x="2353" y="719"/>
              <a:ext cx="146" cy="99"/>
            </a:xfrm>
            <a:prstGeom prst="ellipse">
              <a:avLst/>
            </a:prstGeom>
            <a:solidFill>
              <a:srgbClr val="FBA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8" name="Oval 23"/>
            <p:cNvSpPr>
              <a:spLocks noChangeArrowheads="1"/>
            </p:cNvSpPr>
            <p:nvPr/>
          </p:nvSpPr>
          <p:spPr bwMode="auto">
            <a:xfrm>
              <a:off x="2790" y="703"/>
              <a:ext cx="146" cy="107"/>
            </a:xfrm>
            <a:prstGeom prst="ellipse">
              <a:avLst/>
            </a:prstGeom>
            <a:solidFill>
              <a:srgbClr val="FBA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9" name="Freeform 24"/>
            <p:cNvSpPr/>
            <p:nvPr/>
          </p:nvSpPr>
          <p:spPr bwMode="auto">
            <a:xfrm>
              <a:off x="2368" y="635"/>
              <a:ext cx="131" cy="61"/>
            </a:xfrm>
            <a:custGeom>
              <a:avLst/>
              <a:gdLst>
                <a:gd name="T0" fmla="*/ 15 w 17"/>
                <a:gd name="T1" fmla="*/ 6 h 8"/>
                <a:gd name="T2" fmla="*/ 16 w 17"/>
                <a:gd name="T3" fmla="*/ 6 h 8"/>
                <a:gd name="T4" fmla="*/ 7 w 17"/>
                <a:gd name="T5" fmla="*/ 1 h 8"/>
                <a:gd name="T6" fmla="*/ 0 w 17"/>
                <a:gd name="T7" fmla="*/ 7 h 8"/>
                <a:gd name="T8" fmla="*/ 1 w 17"/>
                <a:gd name="T9" fmla="*/ 7 h 8"/>
                <a:gd name="T10" fmla="*/ 6 w 17"/>
                <a:gd name="T11" fmla="*/ 4 h 8"/>
                <a:gd name="T12" fmla="*/ 15 w 17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15" y="6"/>
                  </a:moveTo>
                  <a:cubicBezTo>
                    <a:pt x="16" y="7"/>
                    <a:pt x="17" y="7"/>
                    <a:pt x="16" y="6"/>
                  </a:cubicBezTo>
                  <a:cubicBezTo>
                    <a:pt x="14" y="3"/>
                    <a:pt x="11" y="0"/>
                    <a:pt x="7" y="1"/>
                  </a:cubicBezTo>
                  <a:cubicBezTo>
                    <a:pt x="2" y="1"/>
                    <a:pt x="0" y="5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6"/>
                    <a:pt x="4" y="4"/>
                    <a:pt x="6" y="4"/>
                  </a:cubicBezTo>
                  <a:cubicBezTo>
                    <a:pt x="8" y="4"/>
                    <a:pt x="12" y="4"/>
                    <a:pt x="15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0" name="Freeform 25"/>
            <p:cNvSpPr/>
            <p:nvPr/>
          </p:nvSpPr>
          <p:spPr bwMode="auto">
            <a:xfrm>
              <a:off x="2805" y="650"/>
              <a:ext cx="131" cy="53"/>
            </a:xfrm>
            <a:custGeom>
              <a:avLst/>
              <a:gdLst>
                <a:gd name="T0" fmla="*/ 1 w 17"/>
                <a:gd name="T1" fmla="*/ 6 h 7"/>
                <a:gd name="T2" fmla="*/ 1 w 17"/>
                <a:gd name="T3" fmla="*/ 5 h 7"/>
                <a:gd name="T4" fmla="*/ 10 w 17"/>
                <a:gd name="T5" fmla="*/ 0 h 7"/>
                <a:gd name="T6" fmla="*/ 17 w 17"/>
                <a:gd name="T7" fmla="*/ 6 h 7"/>
                <a:gd name="T8" fmla="*/ 16 w 17"/>
                <a:gd name="T9" fmla="*/ 7 h 7"/>
                <a:gd name="T10" fmla="*/ 10 w 17"/>
                <a:gd name="T11" fmla="*/ 3 h 7"/>
                <a:gd name="T12" fmla="*/ 1 w 17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7">
                  <a:moveTo>
                    <a:pt x="1" y="6"/>
                  </a:moveTo>
                  <a:cubicBezTo>
                    <a:pt x="1" y="7"/>
                    <a:pt x="0" y="7"/>
                    <a:pt x="1" y="5"/>
                  </a:cubicBezTo>
                  <a:cubicBezTo>
                    <a:pt x="2" y="3"/>
                    <a:pt x="5" y="0"/>
                    <a:pt x="10" y="0"/>
                  </a:cubicBezTo>
                  <a:cubicBezTo>
                    <a:pt x="15" y="1"/>
                    <a:pt x="16" y="4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5" y="6"/>
                    <a:pt x="13" y="4"/>
                    <a:pt x="10" y="3"/>
                  </a:cubicBezTo>
                  <a:cubicBezTo>
                    <a:pt x="9" y="3"/>
                    <a:pt x="5" y="3"/>
                    <a:pt x="1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1" name="Freeform 26"/>
            <p:cNvSpPr/>
            <p:nvPr/>
          </p:nvSpPr>
          <p:spPr bwMode="auto">
            <a:xfrm>
              <a:off x="2591" y="757"/>
              <a:ext cx="38" cy="45"/>
            </a:xfrm>
            <a:custGeom>
              <a:avLst/>
              <a:gdLst>
                <a:gd name="T0" fmla="*/ 5 w 5"/>
                <a:gd name="T1" fmla="*/ 5 h 6"/>
                <a:gd name="T2" fmla="*/ 3 w 5"/>
                <a:gd name="T3" fmla="*/ 1 h 6"/>
                <a:gd name="T4" fmla="*/ 2 w 5"/>
                <a:gd name="T5" fmla="*/ 1 h 6"/>
                <a:gd name="T6" fmla="*/ 3 w 5"/>
                <a:gd name="T7" fmla="*/ 5 h 6"/>
                <a:gd name="T8" fmla="*/ 5 w 5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5"/>
                  </a:moveTo>
                  <a:cubicBezTo>
                    <a:pt x="5" y="5"/>
                    <a:pt x="0" y="5"/>
                    <a:pt x="3" y="1"/>
                  </a:cubicBezTo>
                  <a:cubicBezTo>
                    <a:pt x="3" y="1"/>
                    <a:pt x="3" y="0"/>
                    <a:pt x="2" y="1"/>
                  </a:cubicBezTo>
                  <a:cubicBezTo>
                    <a:pt x="1" y="2"/>
                    <a:pt x="1" y="5"/>
                    <a:pt x="3" y="5"/>
                  </a:cubicBezTo>
                  <a:cubicBezTo>
                    <a:pt x="5" y="6"/>
                    <a:pt x="5" y="5"/>
                    <a:pt x="5" y="5"/>
                  </a:cubicBezTo>
                  <a:close/>
                </a:path>
              </a:pathLst>
            </a:custGeom>
            <a:solidFill>
              <a:srgbClr val="D89E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2" name="Freeform 27"/>
            <p:cNvSpPr/>
            <p:nvPr/>
          </p:nvSpPr>
          <p:spPr bwMode="auto">
            <a:xfrm>
              <a:off x="2292" y="460"/>
              <a:ext cx="84" cy="76"/>
            </a:xfrm>
            <a:custGeom>
              <a:avLst/>
              <a:gdLst>
                <a:gd name="T0" fmla="*/ 10 w 11"/>
                <a:gd name="T1" fmla="*/ 10 h 10"/>
                <a:gd name="T2" fmla="*/ 10 w 11"/>
                <a:gd name="T3" fmla="*/ 10 h 10"/>
                <a:gd name="T4" fmla="*/ 10 w 11"/>
                <a:gd name="T5" fmla="*/ 10 h 10"/>
                <a:gd name="T6" fmla="*/ 10 w 11"/>
                <a:gd name="T7" fmla="*/ 10 h 10"/>
                <a:gd name="T8" fmla="*/ 0 w 11"/>
                <a:gd name="T9" fmla="*/ 1 h 10"/>
                <a:gd name="T10" fmla="*/ 0 w 11"/>
                <a:gd name="T11" fmla="*/ 0 h 10"/>
                <a:gd name="T12" fmla="*/ 0 w 11"/>
                <a:gd name="T13" fmla="*/ 0 h 10"/>
                <a:gd name="T14" fmla="*/ 1 w 11"/>
                <a:gd name="T15" fmla="*/ 0 h 10"/>
                <a:gd name="T16" fmla="*/ 10 w 11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0">
                  <a:moveTo>
                    <a:pt x="10" y="10"/>
                  </a:moveTo>
                  <a:cubicBezTo>
                    <a:pt x="11" y="10"/>
                    <a:pt x="11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10" y="10"/>
                  </a:lnTo>
                  <a:close/>
                </a:path>
              </a:pathLst>
            </a:custGeom>
            <a:solidFill>
              <a:srgbClr val="92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3" name="Freeform 28"/>
            <p:cNvSpPr/>
            <p:nvPr/>
          </p:nvSpPr>
          <p:spPr bwMode="auto">
            <a:xfrm>
              <a:off x="2368" y="536"/>
              <a:ext cx="23" cy="15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0 h 2"/>
                <a:gd name="T4" fmla="*/ 2 w 3"/>
                <a:gd name="T5" fmla="*/ 0 h 2"/>
                <a:gd name="T6" fmla="*/ 2 w 3"/>
                <a:gd name="T7" fmla="*/ 0 h 2"/>
                <a:gd name="T8" fmla="*/ 1 w 3"/>
                <a:gd name="T9" fmla="*/ 0 h 2"/>
                <a:gd name="T10" fmla="*/ 1 w 3"/>
                <a:gd name="T11" fmla="*/ 0 h 2"/>
                <a:gd name="T12" fmla="*/ 1 w 3"/>
                <a:gd name="T13" fmla="*/ 0 h 2"/>
                <a:gd name="T14" fmla="*/ 0 w 3"/>
                <a:gd name="T15" fmla="*/ 0 h 2"/>
                <a:gd name="T16" fmla="*/ 0 w 3"/>
                <a:gd name="T17" fmla="*/ 1 h 2"/>
                <a:gd name="T18" fmla="*/ 0 w 3"/>
                <a:gd name="T19" fmla="*/ 1 h 2"/>
                <a:gd name="T20" fmla="*/ 1 w 3"/>
                <a:gd name="T21" fmla="*/ 2 h 2"/>
                <a:gd name="T22" fmla="*/ 1 w 3"/>
                <a:gd name="T23" fmla="*/ 2 h 2"/>
                <a:gd name="T24" fmla="*/ 1 w 3"/>
                <a:gd name="T25" fmla="*/ 2 h 2"/>
                <a:gd name="T26" fmla="*/ 2 w 3"/>
                <a:gd name="T27" fmla="*/ 2 h 2"/>
                <a:gd name="T28" fmla="*/ 2 w 3"/>
                <a:gd name="T29" fmla="*/ 1 h 2"/>
                <a:gd name="T30" fmla="*/ 3 w 3"/>
                <a:gd name="T31" fmla="*/ 1 h 2"/>
                <a:gd name="T32" fmla="*/ 2 w 3"/>
                <a:gd name="T3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92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4" name="Freeform 29"/>
            <p:cNvSpPr>
              <a:spLocks noEditPoints="1"/>
            </p:cNvSpPr>
            <p:nvPr/>
          </p:nvSpPr>
          <p:spPr bwMode="auto">
            <a:xfrm>
              <a:off x="2353" y="513"/>
              <a:ext cx="54" cy="53"/>
            </a:xfrm>
            <a:custGeom>
              <a:avLst/>
              <a:gdLst>
                <a:gd name="T0" fmla="*/ 6 w 7"/>
                <a:gd name="T1" fmla="*/ 1 h 7"/>
                <a:gd name="T2" fmla="*/ 4 w 7"/>
                <a:gd name="T3" fmla="*/ 1 h 7"/>
                <a:gd name="T4" fmla="*/ 3 w 7"/>
                <a:gd name="T5" fmla="*/ 0 h 7"/>
                <a:gd name="T6" fmla="*/ 2 w 7"/>
                <a:gd name="T7" fmla="*/ 1 h 7"/>
                <a:gd name="T8" fmla="*/ 1 w 7"/>
                <a:gd name="T9" fmla="*/ 1 h 7"/>
                <a:gd name="T10" fmla="*/ 1 w 7"/>
                <a:gd name="T11" fmla="*/ 3 h 7"/>
                <a:gd name="T12" fmla="*/ 0 w 7"/>
                <a:gd name="T13" fmla="*/ 4 h 7"/>
                <a:gd name="T14" fmla="*/ 1 w 7"/>
                <a:gd name="T15" fmla="*/ 5 h 7"/>
                <a:gd name="T16" fmla="*/ 1 w 7"/>
                <a:gd name="T17" fmla="*/ 6 h 7"/>
                <a:gd name="T18" fmla="*/ 3 w 7"/>
                <a:gd name="T19" fmla="*/ 6 h 7"/>
                <a:gd name="T20" fmla="*/ 4 w 7"/>
                <a:gd name="T21" fmla="*/ 7 h 7"/>
                <a:gd name="T22" fmla="*/ 5 w 7"/>
                <a:gd name="T23" fmla="*/ 6 h 7"/>
                <a:gd name="T24" fmla="*/ 6 w 7"/>
                <a:gd name="T25" fmla="*/ 6 h 7"/>
                <a:gd name="T26" fmla="*/ 6 w 7"/>
                <a:gd name="T27" fmla="*/ 5 h 7"/>
                <a:gd name="T28" fmla="*/ 7 w 7"/>
                <a:gd name="T29" fmla="*/ 4 h 7"/>
                <a:gd name="T30" fmla="*/ 6 w 7"/>
                <a:gd name="T31" fmla="*/ 2 h 7"/>
                <a:gd name="T32" fmla="*/ 6 w 7"/>
                <a:gd name="T33" fmla="*/ 1 h 7"/>
                <a:gd name="T34" fmla="*/ 4 w 7"/>
                <a:gd name="T35" fmla="*/ 5 h 7"/>
                <a:gd name="T36" fmla="*/ 3 w 7"/>
                <a:gd name="T37" fmla="*/ 5 h 7"/>
                <a:gd name="T38" fmla="*/ 3 w 7"/>
                <a:gd name="T39" fmla="*/ 5 h 7"/>
                <a:gd name="T40" fmla="*/ 3 w 7"/>
                <a:gd name="T41" fmla="*/ 5 h 7"/>
                <a:gd name="T42" fmla="*/ 2 w 7"/>
                <a:gd name="T43" fmla="*/ 4 h 7"/>
                <a:gd name="T44" fmla="*/ 2 w 7"/>
                <a:gd name="T45" fmla="*/ 4 h 7"/>
                <a:gd name="T46" fmla="*/ 2 w 7"/>
                <a:gd name="T47" fmla="*/ 3 h 7"/>
                <a:gd name="T48" fmla="*/ 3 w 7"/>
                <a:gd name="T49" fmla="*/ 3 h 7"/>
                <a:gd name="T50" fmla="*/ 3 w 7"/>
                <a:gd name="T51" fmla="*/ 3 h 7"/>
                <a:gd name="T52" fmla="*/ 3 w 7"/>
                <a:gd name="T53" fmla="*/ 3 h 7"/>
                <a:gd name="T54" fmla="*/ 4 w 7"/>
                <a:gd name="T55" fmla="*/ 3 h 7"/>
                <a:gd name="T56" fmla="*/ 4 w 7"/>
                <a:gd name="T57" fmla="*/ 3 h 7"/>
                <a:gd name="T58" fmla="*/ 4 w 7"/>
                <a:gd name="T59" fmla="*/ 3 h 7"/>
                <a:gd name="T60" fmla="*/ 4 w 7"/>
                <a:gd name="T61" fmla="*/ 4 h 7"/>
                <a:gd name="T62" fmla="*/ 5 w 7"/>
                <a:gd name="T63" fmla="*/ 4 h 7"/>
                <a:gd name="T64" fmla="*/ 4 w 7"/>
                <a:gd name="T65" fmla="*/ 4 h 7"/>
                <a:gd name="T66" fmla="*/ 4 w 7"/>
                <a:gd name="T6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2"/>
                    <a:pt x="0" y="2"/>
                    <a:pt x="1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2" y="7"/>
                    <a:pt x="2" y="7"/>
                    <a:pt x="3" y="6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4" y="7"/>
                    <a:pt x="5" y="7"/>
                    <a:pt x="5" y="6"/>
                  </a:cubicBezTo>
                  <a:cubicBezTo>
                    <a:pt x="5" y="7"/>
                    <a:pt x="5" y="6"/>
                    <a:pt x="6" y="6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7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lose/>
                </a:path>
              </a:pathLst>
            </a:custGeom>
            <a:solidFill>
              <a:srgbClr val="92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5" name="Freeform 30"/>
            <p:cNvSpPr/>
            <p:nvPr/>
          </p:nvSpPr>
          <p:spPr bwMode="auto">
            <a:xfrm>
              <a:off x="2368" y="528"/>
              <a:ext cx="23" cy="23"/>
            </a:xfrm>
            <a:custGeom>
              <a:avLst/>
              <a:gdLst>
                <a:gd name="T0" fmla="*/ 2 w 3"/>
                <a:gd name="T1" fmla="*/ 1 h 3"/>
                <a:gd name="T2" fmla="*/ 2 w 3"/>
                <a:gd name="T3" fmla="*/ 3 h 3"/>
                <a:gd name="T4" fmla="*/ 0 w 3"/>
                <a:gd name="T5" fmla="*/ 3 h 3"/>
                <a:gd name="T6" fmla="*/ 0 w 3"/>
                <a:gd name="T7" fmla="*/ 1 h 3"/>
                <a:gd name="T8" fmla="*/ 2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3" y="1"/>
                    <a:pt x="3" y="2"/>
                    <a:pt x="2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6" name="Freeform 31"/>
            <p:cNvSpPr/>
            <p:nvPr/>
          </p:nvSpPr>
          <p:spPr bwMode="auto">
            <a:xfrm>
              <a:off x="2598" y="848"/>
              <a:ext cx="108" cy="38"/>
            </a:xfrm>
            <a:custGeom>
              <a:avLst/>
              <a:gdLst>
                <a:gd name="T0" fmla="*/ 0 w 14"/>
                <a:gd name="T1" fmla="*/ 0 h 5"/>
                <a:gd name="T2" fmla="*/ 14 w 14"/>
                <a:gd name="T3" fmla="*/ 1 h 5"/>
                <a:gd name="T4" fmla="*/ 5 w 14"/>
                <a:gd name="T5" fmla="*/ 5 h 5"/>
                <a:gd name="T6" fmla="*/ 0 w 1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0" y="5"/>
                    <a:pt x="5" y="5"/>
                  </a:cubicBezTo>
                  <a:cubicBezTo>
                    <a:pt x="1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A7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0343912">
            <a:off x="167481" y="274394"/>
            <a:ext cx="2160803" cy="1786679"/>
          </a:xfrm>
          <a:prstGeom prst="rect">
            <a:avLst/>
          </a:prstGeom>
        </p:spPr>
      </p:pic>
      <p:sp>
        <p:nvSpPr>
          <p:cNvPr id="37" name="文本框 36"/>
          <p:cNvSpPr txBox="1"/>
          <p:nvPr userDrawn="1"/>
        </p:nvSpPr>
        <p:spPr>
          <a:xfrm rot="20635051">
            <a:off x="119087" y="925321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小朋友们请注意</a:t>
            </a:r>
          </a:p>
        </p:txBody>
      </p:sp>
      <p:sp>
        <p:nvSpPr>
          <p:cNvPr id="40" name="矩形 39"/>
          <p:cNvSpPr/>
          <p:nvPr userDrawn="1"/>
        </p:nvSpPr>
        <p:spPr>
          <a:xfrm>
            <a:off x="739965" y="2020229"/>
            <a:ext cx="10181828" cy="32511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38" name="图片 3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1420398">
            <a:off x="9960561" y="4833376"/>
            <a:ext cx="2100215" cy="185990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9" name="图片 3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481600">
            <a:off x="9436975" y="5376442"/>
            <a:ext cx="1107847" cy="125650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/>
      <p:bldP spid="40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9420" y="365128"/>
            <a:ext cx="8734381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3C98"/>
                </a:solidFill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1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19064-D9A4-4469-B266-E6B5E6331BE8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9EFCA8-4685-4D72-9793-08BF8EB4EF6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8" name="Group 4"/>
          <p:cNvGrpSpPr>
            <a:grpSpLocks noChangeAspect="1"/>
          </p:cNvGrpSpPr>
          <p:nvPr userDrawn="1"/>
        </p:nvGrpSpPr>
        <p:grpSpPr bwMode="auto">
          <a:xfrm rot="20467455">
            <a:off x="118139" y="7667"/>
            <a:ext cx="1082965" cy="1731271"/>
            <a:chOff x="2016" y="25"/>
            <a:chExt cx="1272" cy="2034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31" y="71"/>
              <a:ext cx="1242" cy="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" name="Freeform 5"/>
            <p:cNvSpPr/>
            <p:nvPr/>
          </p:nvSpPr>
          <p:spPr bwMode="auto">
            <a:xfrm>
              <a:off x="2123" y="25"/>
              <a:ext cx="1035" cy="1052"/>
            </a:xfrm>
            <a:custGeom>
              <a:avLst/>
              <a:gdLst>
                <a:gd name="T0" fmla="*/ 83 w 135"/>
                <a:gd name="T1" fmla="*/ 9 h 138"/>
                <a:gd name="T2" fmla="*/ 23 w 135"/>
                <a:gd name="T3" fmla="*/ 24 h 138"/>
                <a:gd name="T4" fmla="*/ 5 w 135"/>
                <a:gd name="T5" fmla="*/ 95 h 138"/>
                <a:gd name="T6" fmla="*/ 18 w 135"/>
                <a:gd name="T7" fmla="*/ 123 h 138"/>
                <a:gd name="T8" fmla="*/ 17 w 135"/>
                <a:gd name="T9" fmla="*/ 104 h 138"/>
                <a:gd name="T10" fmla="*/ 28 w 135"/>
                <a:gd name="T11" fmla="*/ 127 h 138"/>
                <a:gd name="T12" fmla="*/ 28 w 135"/>
                <a:gd name="T13" fmla="*/ 115 h 138"/>
                <a:gd name="T14" fmla="*/ 36 w 135"/>
                <a:gd name="T15" fmla="*/ 131 h 138"/>
                <a:gd name="T16" fmla="*/ 61 w 135"/>
                <a:gd name="T17" fmla="*/ 118 h 138"/>
                <a:gd name="T18" fmla="*/ 95 w 135"/>
                <a:gd name="T19" fmla="*/ 131 h 138"/>
                <a:gd name="T20" fmla="*/ 107 w 135"/>
                <a:gd name="T21" fmla="*/ 104 h 138"/>
                <a:gd name="T22" fmla="*/ 104 w 135"/>
                <a:gd name="T23" fmla="*/ 125 h 138"/>
                <a:gd name="T24" fmla="*/ 118 w 135"/>
                <a:gd name="T25" fmla="*/ 101 h 138"/>
                <a:gd name="T26" fmla="*/ 116 w 135"/>
                <a:gd name="T27" fmla="*/ 119 h 138"/>
                <a:gd name="T28" fmla="*/ 134 w 135"/>
                <a:gd name="T29" fmla="*/ 68 h 138"/>
                <a:gd name="T30" fmla="*/ 83 w 135"/>
                <a:gd name="T31" fmla="*/ 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5" h="138">
                  <a:moveTo>
                    <a:pt x="83" y="9"/>
                  </a:moveTo>
                  <a:cubicBezTo>
                    <a:pt x="83" y="9"/>
                    <a:pt x="45" y="0"/>
                    <a:pt x="23" y="24"/>
                  </a:cubicBezTo>
                  <a:cubicBezTo>
                    <a:pt x="0" y="47"/>
                    <a:pt x="0" y="75"/>
                    <a:pt x="5" y="95"/>
                  </a:cubicBezTo>
                  <a:cubicBezTo>
                    <a:pt x="10" y="115"/>
                    <a:pt x="18" y="123"/>
                    <a:pt x="18" y="123"/>
                  </a:cubicBezTo>
                  <a:cubicBezTo>
                    <a:pt x="18" y="123"/>
                    <a:pt x="15" y="110"/>
                    <a:pt x="17" y="104"/>
                  </a:cubicBezTo>
                  <a:cubicBezTo>
                    <a:pt x="18" y="98"/>
                    <a:pt x="17" y="120"/>
                    <a:pt x="28" y="127"/>
                  </a:cubicBezTo>
                  <a:cubicBezTo>
                    <a:pt x="28" y="127"/>
                    <a:pt x="27" y="118"/>
                    <a:pt x="28" y="115"/>
                  </a:cubicBezTo>
                  <a:cubicBezTo>
                    <a:pt x="29" y="112"/>
                    <a:pt x="29" y="126"/>
                    <a:pt x="36" y="131"/>
                  </a:cubicBezTo>
                  <a:cubicBezTo>
                    <a:pt x="43" y="135"/>
                    <a:pt x="57" y="129"/>
                    <a:pt x="61" y="118"/>
                  </a:cubicBezTo>
                  <a:cubicBezTo>
                    <a:pt x="65" y="108"/>
                    <a:pt x="91" y="138"/>
                    <a:pt x="95" y="131"/>
                  </a:cubicBezTo>
                  <a:cubicBezTo>
                    <a:pt x="100" y="124"/>
                    <a:pt x="107" y="104"/>
                    <a:pt x="107" y="104"/>
                  </a:cubicBezTo>
                  <a:cubicBezTo>
                    <a:pt x="107" y="104"/>
                    <a:pt x="109" y="116"/>
                    <a:pt x="104" y="125"/>
                  </a:cubicBezTo>
                  <a:cubicBezTo>
                    <a:pt x="99" y="133"/>
                    <a:pt x="117" y="116"/>
                    <a:pt x="118" y="101"/>
                  </a:cubicBezTo>
                  <a:cubicBezTo>
                    <a:pt x="118" y="101"/>
                    <a:pt x="118" y="114"/>
                    <a:pt x="116" y="119"/>
                  </a:cubicBezTo>
                  <a:cubicBezTo>
                    <a:pt x="113" y="125"/>
                    <a:pt x="133" y="89"/>
                    <a:pt x="134" y="68"/>
                  </a:cubicBezTo>
                  <a:cubicBezTo>
                    <a:pt x="135" y="48"/>
                    <a:pt x="121" y="6"/>
                    <a:pt x="83" y="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2307" y="1625"/>
              <a:ext cx="261" cy="434"/>
            </a:xfrm>
            <a:custGeom>
              <a:avLst/>
              <a:gdLst>
                <a:gd name="T0" fmla="*/ 14 w 34"/>
                <a:gd name="T1" fmla="*/ 5 h 57"/>
                <a:gd name="T2" fmla="*/ 17 w 34"/>
                <a:gd name="T3" fmla="*/ 41 h 57"/>
                <a:gd name="T4" fmla="*/ 1 w 34"/>
                <a:gd name="T5" fmla="*/ 48 h 57"/>
                <a:gd name="T6" fmla="*/ 4 w 34"/>
                <a:gd name="T7" fmla="*/ 55 h 57"/>
                <a:gd name="T8" fmla="*/ 33 w 34"/>
                <a:gd name="T9" fmla="*/ 51 h 57"/>
                <a:gd name="T10" fmla="*/ 31 w 34"/>
                <a:gd name="T11" fmla="*/ 10 h 57"/>
                <a:gd name="T12" fmla="*/ 33 w 34"/>
                <a:gd name="T13" fmla="*/ 1 h 57"/>
                <a:gd name="T14" fmla="*/ 14 w 34"/>
                <a:gd name="T15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7">
                  <a:moveTo>
                    <a:pt x="14" y="5"/>
                  </a:move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2" y="44"/>
                    <a:pt x="1" y="48"/>
                  </a:cubicBezTo>
                  <a:cubicBezTo>
                    <a:pt x="0" y="51"/>
                    <a:pt x="0" y="56"/>
                    <a:pt x="4" y="55"/>
                  </a:cubicBezTo>
                  <a:cubicBezTo>
                    <a:pt x="8" y="55"/>
                    <a:pt x="32" y="57"/>
                    <a:pt x="33" y="51"/>
                  </a:cubicBezTo>
                  <a:cubicBezTo>
                    <a:pt x="34" y="45"/>
                    <a:pt x="32" y="13"/>
                    <a:pt x="31" y="10"/>
                  </a:cubicBezTo>
                  <a:cubicBezTo>
                    <a:pt x="31" y="8"/>
                    <a:pt x="33" y="1"/>
                    <a:pt x="33" y="1"/>
                  </a:cubicBezTo>
                  <a:cubicBezTo>
                    <a:pt x="33" y="1"/>
                    <a:pt x="13" y="0"/>
                    <a:pt x="14" y="5"/>
                  </a:cubicBezTo>
                  <a:close/>
                </a:path>
              </a:pathLst>
            </a:custGeom>
            <a:solidFill>
              <a:srgbClr val="F7C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2307" y="1953"/>
              <a:ext cx="253" cy="106"/>
            </a:xfrm>
            <a:custGeom>
              <a:avLst/>
              <a:gdLst>
                <a:gd name="T0" fmla="*/ 1 w 33"/>
                <a:gd name="T1" fmla="*/ 5 h 14"/>
                <a:gd name="T2" fmla="*/ 4 w 33"/>
                <a:gd name="T3" fmla="*/ 12 h 14"/>
                <a:gd name="T4" fmla="*/ 33 w 33"/>
                <a:gd name="T5" fmla="*/ 8 h 14"/>
                <a:gd name="T6" fmla="*/ 33 w 33"/>
                <a:gd name="T7" fmla="*/ 1 h 14"/>
                <a:gd name="T8" fmla="*/ 16 w 33"/>
                <a:gd name="T9" fmla="*/ 3 h 14"/>
                <a:gd name="T10" fmla="*/ 9 w 33"/>
                <a:gd name="T11" fmla="*/ 0 h 14"/>
                <a:gd name="T12" fmla="*/ 1 w 33"/>
                <a:gd name="T1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4">
                  <a:moveTo>
                    <a:pt x="1" y="5"/>
                  </a:moveTo>
                  <a:cubicBezTo>
                    <a:pt x="0" y="8"/>
                    <a:pt x="0" y="13"/>
                    <a:pt x="4" y="12"/>
                  </a:cubicBezTo>
                  <a:cubicBezTo>
                    <a:pt x="8" y="12"/>
                    <a:pt x="32" y="14"/>
                    <a:pt x="33" y="8"/>
                  </a:cubicBezTo>
                  <a:cubicBezTo>
                    <a:pt x="33" y="7"/>
                    <a:pt x="33" y="4"/>
                    <a:pt x="33" y="1"/>
                  </a:cubicBezTo>
                  <a:cubicBezTo>
                    <a:pt x="29" y="2"/>
                    <a:pt x="21" y="3"/>
                    <a:pt x="16" y="3"/>
                  </a:cubicBezTo>
                  <a:cubicBezTo>
                    <a:pt x="12" y="3"/>
                    <a:pt x="10" y="2"/>
                    <a:pt x="9" y="0"/>
                  </a:cubicBezTo>
                  <a:cubicBezTo>
                    <a:pt x="5" y="2"/>
                    <a:pt x="2" y="3"/>
                    <a:pt x="1" y="5"/>
                  </a:cubicBezTo>
                  <a:close/>
                </a:path>
              </a:pathLst>
            </a:custGeom>
            <a:solidFill>
              <a:srgbClr val="8CB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2391" y="1945"/>
              <a:ext cx="69" cy="53"/>
            </a:xfrm>
            <a:custGeom>
              <a:avLst/>
              <a:gdLst>
                <a:gd name="T0" fmla="*/ 0 w 69"/>
                <a:gd name="T1" fmla="*/ 0 h 53"/>
                <a:gd name="T2" fmla="*/ 62 w 69"/>
                <a:gd name="T3" fmla="*/ 53 h 53"/>
                <a:gd name="T4" fmla="*/ 69 w 69"/>
                <a:gd name="T5" fmla="*/ 46 h 53"/>
                <a:gd name="T6" fmla="*/ 8 w 69"/>
                <a:gd name="T7" fmla="*/ 0 h 53"/>
                <a:gd name="T8" fmla="*/ 0 w 6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53">
                  <a:moveTo>
                    <a:pt x="0" y="0"/>
                  </a:moveTo>
                  <a:lnTo>
                    <a:pt x="62" y="53"/>
                  </a:lnTo>
                  <a:lnTo>
                    <a:pt x="69" y="46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B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2399" y="1937"/>
              <a:ext cx="31" cy="46"/>
            </a:xfrm>
            <a:custGeom>
              <a:avLst/>
              <a:gdLst>
                <a:gd name="T0" fmla="*/ 23 w 31"/>
                <a:gd name="T1" fmla="*/ 0 h 46"/>
                <a:gd name="T2" fmla="*/ 0 w 31"/>
                <a:gd name="T3" fmla="*/ 46 h 46"/>
                <a:gd name="T4" fmla="*/ 23 w 31"/>
                <a:gd name="T5" fmla="*/ 46 h 46"/>
                <a:gd name="T6" fmla="*/ 31 w 31"/>
                <a:gd name="T7" fmla="*/ 0 h 46"/>
                <a:gd name="T8" fmla="*/ 23 w 31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6">
                  <a:moveTo>
                    <a:pt x="23" y="0"/>
                  </a:moveTo>
                  <a:lnTo>
                    <a:pt x="0" y="46"/>
                  </a:lnTo>
                  <a:lnTo>
                    <a:pt x="23" y="46"/>
                  </a:lnTo>
                  <a:lnTo>
                    <a:pt x="31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8CB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2606" y="1625"/>
              <a:ext cx="268" cy="434"/>
            </a:xfrm>
            <a:custGeom>
              <a:avLst/>
              <a:gdLst>
                <a:gd name="T0" fmla="*/ 20 w 35"/>
                <a:gd name="T1" fmla="*/ 5 h 57"/>
                <a:gd name="T2" fmla="*/ 17 w 35"/>
                <a:gd name="T3" fmla="*/ 41 h 57"/>
                <a:gd name="T4" fmla="*/ 33 w 35"/>
                <a:gd name="T5" fmla="*/ 48 h 57"/>
                <a:gd name="T6" fmla="*/ 30 w 35"/>
                <a:gd name="T7" fmla="*/ 55 h 57"/>
                <a:gd name="T8" fmla="*/ 1 w 35"/>
                <a:gd name="T9" fmla="*/ 51 h 57"/>
                <a:gd name="T10" fmla="*/ 3 w 35"/>
                <a:gd name="T11" fmla="*/ 10 h 57"/>
                <a:gd name="T12" fmla="*/ 1 w 35"/>
                <a:gd name="T13" fmla="*/ 1 h 57"/>
                <a:gd name="T14" fmla="*/ 20 w 35"/>
                <a:gd name="T15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57">
                  <a:moveTo>
                    <a:pt x="20" y="5"/>
                  </a:move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32" y="44"/>
                    <a:pt x="33" y="48"/>
                  </a:cubicBezTo>
                  <a:cubicBezTo>
                    <a:pt x="34" y="51"/>
                    <a:pt x="35" y="56"/>
                    <a:pt x="30" y="55"/>
                  </a:cubicBezTo>
                  <a:cubicBezTo>
                    <a:pt x="26" y="55"/>
                    <a:pt x="2" y="57"/>
                    <a:pt x="1" y="51"/>
                  </a:cubicBezTo>
                  <a:cubicBezTo>
                    <a:pt x="0" y="45"/>
                    <a:pt x="2" y="13"/>
                    <a:pt x="3" y="10"/>
                  </a:cubicBezTo>
                  <a:cubicBezTo>
                    <a:pt x="3" y="8"/>
                    <a:pt x="1" y="1"/>
                    <a:pt x="1" y="1"/>
                  </a:cubicBezTo>
                  <a:cubicBezTo>
                    <a:pt x="1" y="1"/>
                    <a:pt x="21" y="0"/>
                    <a:pt x="20" y="5"/>
                  </a:cubicBezTo>
                  <a:close/>
                </a:path>
              </a:pathLst>
            </a:custGeom>
            <a:solidFill>
              <a:srgbClr val="F7C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2614" y="1953"/>
              <a:ext cx="260" cy="106"/>
            </a:xfrm>
            <a:custGeom>
              <a:avLst/>
              <a:gdLst>
                <a:gd name="T0" fmla="*/ 32 w 34"/>
                <a:gd name="T1" fmla="*/ 5 h 14"/>
                <a:gd name="T2" fmla="*/ 29 w 34"/>
                <a:gd name="T3" fmla="*/ 12 h 14"/>
                <a:gd name="T4" fmla="*/ 0 w 34"/>
                <a:gd name="T5" fmla="*/ 8 h 14"/>
                <a:gd name="T6" fmla="*/ 0 w 34"/>
                <a:gd name="T7" fmla="*/ 1 h 14"/>
                <a:gd name="T8" fmla="*/ 17 w 34"/>
                <a:gd name="T9" fmla="*/ 3 h 14"/>
                <a:gd name="T10" fmla="*/ 24 w 34"/>
                <a:gd name="T11" fmla="*/ 0 h 14"/>
                <a:gd name="T12" fmla="*/ 32 w 34"/>
                <a:gd name="T1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4">
                  <a:moveTo>
                    <a:pt x="32" y="5"/>
                  </a:moveTo>
                  <a:cubicBezTo>
                    <a:pt x="33" y="8"/>
                    <a:pt x="34" y="13"/>
                    <a:pt x="29" y="12"/>
                  </a:cubicBezTo>
                  <a:cubicBezTo>
                    <a:pt x="25" y="12"/>
                    <a:pt x="1" y="14"/>
                    <a:pt x="0" y="8"/>
                  </a:cubicBezTo>
                  <a:cubicBezTo>
                    <a:pt x="0" y="7"/>
                    <a:pt x="0" y="4"/>
                    <a:pt x="0" y="1"/>
                  </a:cubicBezTo>
                  <a:cubicBezTo>
                    <a:pt x="4" y="2"/>
                    <a:pt x="12" y="3"/>
                    <a:pt x="17" y="3"/>
                  </a:cubicBezTo>
                  <a:cubicBezTo>
                    <a:pt x="21" y="3"/>
                    <a:pt x="23" y="2"/>
                    <a:pt x="24" y="0"/>
                  </a:cubicBezTo>
                  <a:cubicBezTo>
                    <a:pt x="28" y="2"/>
                    <a:pt x="31" y="3"/>
                    <a:pt x="32" y="5"/>
                  </a:cubicBezTo>
                  <a:close/>
                </a:path>
              </a:pathLst>
            </a:custGeom>
            <a:solidFill>
              <a:srgbClr val="8CB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2713" y="1945"/>
              <a:ext cx="69" cy="53"/>
            </a:xfrm>
            <a:custGeom>
              <a:avLst/>
              <a:gdLst>
                <a:gd name="T0" fmla="*/ 69 w 69"/>
                <a:gd name="T1" fmla="*/ 0 h 53"/>
                <a:gd name="T2" fmla="*/ 8 w 69"/>
                <a:gd name="T3" fmla="*/ 53 h 53"/>
                <a:gd name="T4" fmla="*/ 0 w 69"/>
                <a:gd name="T5" fmla="*/ 46 h 53"/>
                <a:gd name="T6" fmla="*/ 62 w 69"/>
                <a:gd name="T7" fmla="*/ 0 h 53"/>
                <a:gd name="T8" fmla="*/ 69 w 6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53">
                  <a:moveTo>
                    <a:pt x="69" y="0"/>
                  </a:moveTo>
                  <a:lnTo>
                    <a:pt x="8" y="53"/>
                  </a:lnTo>
                  <a:lnTo>
                    <a:pt x="0" y="46"/>
                  </a:lnTo>
                  <a:lnTo>
                    <a:pt x="62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8CB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2744" y="1937"/>
              <a:ext cx="31" cy="46"/>
            </a:xfrm>
            <a:custGeom>
              <a:avLst/>
              <a:gdLst>
                <a:gd name="T0" fmla="*/ 8 w 31"/>
                <a:gd name="T1" fmla="*/ 0 h 46"/>
                <a:gd name="T2" fmla="*/ 31 w 31"/>
                <a:gd name="T3" fmla="*/ 46 h 46"/>
                <a:gd name="T4" fmla="*/ 8 w 31"/>
                <a:gd name="T5" fmla="*/ 46 h 46"/>
                <a:gd name="T6" fmla="*/ 0 w 31"/>
                <a:gd name="T7" fmla="*/ 0 h 46"/>
                <a:gd name="T8" fmla="*/ 8 w 31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6">
                  <a:moveTo>
                    <a:pt x="8" y="0"/>
                  </a:moveTo>
                  <a:lnTo>
                    <a:pt x="31" y="46"/>
                  </a:lnTo>
                  <a:lnTo>
                    <a:pt x="8" y="4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8CB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9" name="Freeform 14"/>
            <p:cNvSpPr/>
            <p:nvPr/>
          </p:nvSpPr>
          <p:spPr bwMode="auto">
            <a:xfrm>
              <a:off x="2016" y="795"/>
              <a:ext cx="498" cy="365"/>
            </a:xfrm>
            <a:custGeom>
              <a:avLst/>
              <a:gdLst>
                <a:gd name="T0" fmla="*/ 57 w 65"/>
                <a:gd name="T1" fmla="*/ 25 h 48"/>
                <a:gd name="T2" fmla="*/ 44 w 65"/>
                <a:gd name="T3" fmla="*/ 24 h 48"/>
                <a:gd name="T4" fmla="*/ 21 w 65"/>
                <a:gd name="T5" fmla="*/ 12 h 48"/>
                <a:gd name="T6" fmla="*/ 14 w 65"/>
                <a:gd name="T7" fmla="*/ 4 h 48"/>
                <a:gd name="T8" fmla="*/ 9 w 65"/>
                <a:gd name="T9" fmla="*/ 1 h 48"/>
                <a:gd name="T10" fmla="*/ 11 w 65"/>
                <a:gd name="T11" fmla="*/ 6 h 48"/>
                <a:gd name="T12" fmla="*/ 4 w 65"/>
                <a:gd name="T13" fmla="*/ 3 h 48"/>
                <a:gd name="T14" fmla="*/ 10 w 65"/>
                <a:gd name="T15" fmla="*/ 8 h 48"/>
                <a:gd name="T16" fmla="*/ 2 w 65"/>
                <a:gd name="T17" fmla="*/ 7 h 48"/>
                <a:gd name="T18" fmla="*/ 9 w 65"/>
                <a:gd name="T19" fmla="*/ 11 h 48"/>
                <a:gd name="T20" fmla="*/ 1 w 65"/>
                <a:gd name="T21" fmla="*/ 12 h 48"/>
                <a:gd name="T22" fmla="*/ 9 w 65"/>
                <a:gd name="T23" fmla="*/ 14 h 48"/>
                <a:gd name="T24" fmla="*/ 5 w 65"/>
                <a:gd name="T25" fmla="*/ 18 h 48"/>
                <a:gd name="T26" fmla="*/ 11 w 65"/>
                <a:gd name="T27" fmla="*/ 17 h 48"/>
                <a:gd name="T28" fmla="*/ 18 w 65"/>
                <a:gd name="T29" fmla="*/ 21 h 48"/>
                <a:gd name="T30" fmla="*/ 59 w 65"/>
                <a:gd name="T31" fmla="*/ 45 h 48"/>
                <a:gd name="T32" fmla="*/ 57 w 65"/>
                <a:gd name="T33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48">
                  <a:moveTo>
                    <a:pt x="57" y="25"/>
                  </a:moveTo>
                  <a:cubicBezTo>
                    <a:pt x="57" y="25"/>
                    <a:pt x="50" y="27"/>
                    <a:pt x="44" y="24"/>
                  </a:cubicBezTo>
                  <a:cubicBezTo>
                    <a:pt x="38" y="21"/>
                    <a:pt x="21" y="12"/>
                    <a:pt x="21" y="12"/>
                  </a:cubicBezTo>
                  <a:cubicBezTo>
                    <a:pt x="21" y="12"/>
                    <a:pt x="15" y="5"/>
                    <a:pt x="14" y="4"/>
                  </a:cubicBezTo>
                  <a:cubicBezTo>
                    <a:pt x="12" y="2"/>
                    <a:pt x="10" y="0"/>
                    <a:pt x="9" y="1"/>
                  </a:cubicBezTo>
                  <a:cubicBezTo>
                    <a:pt x="8" y="2"/>
                    <a:pt x="11" y="6"/>
                    <a:pt x="11" y="6"/>
                  </a:cubicBezTo>
                  <a:cubicBezTo>
                    <a:pt x="11" y="6"/>
                    <a:pt x="6" y="1"/>
                    <a:pt x="4" y="3"/>
                  </a:cubicBezTo>
                  <a:cubicBezTo>
                    <a:pt x="3" y="5"/>
                    <a:pt x="10" y="8"/>
                    <a:pt x="10" y="8"/>
                  </a:cubicBezTo>
                  <a:cubicBezTo>
                    <a:pt x="10" y="8"/>
                    <a:pt x="4" y="5"/>
                    <a:pt x="2" y="7"/>
                  </a:cubicBezTo>
                  <a:cubicBezTo>
                    <a:pt x="0" y="9"/>
                    <a:pt x="9" y="11"/>
                    <a:pt x="9" y="11"/>
                  </a:cubicBezTo>
                  <a:cubicBezTo>
                    <a:pt x="9" y="11"/>
                    <a:pt x="1" y="10"/>
                    <a:pt x="1" y="12"/>
                  </a:cubicBezTo>
                  <a:cubicBezTo>
                    <a:pt x="2" y="14"/>
                    <a:pt x="9" y="14"/>
                    <a:pt x="9" y="14"/>
                  </a:cubicBezTo>
                  <a:cubicBezTo>
                    <a:pt x="9" y="14"/>
                    <a:pt x="4" y="16"/>
                    <a:pt x="5" y="18"/>
                  </a:cubicBezTo>
                  <a:cubicBezTo>
                    <a:pt x="7" y="19"/>
                    <a:pt x="10" y="18"/>
                    <a:pt x="11" y="17"/>
                  </a:cubicBezTo>
                  <a:cubicBezTo>
                    <a:pt x="11" y="17"/>
                    <a:pt x="15" y="21"/>
                    <a:pt x="18" y="21"/>
                  </a:cubicBezTo>
                  <a:cubicBezTo>
                    <a:pt x="18" y="21"/>
                    <a:pt x="54" y="48"/>
                    <a:pt x="59" y="45"/>
                  </a:cubicBezTo>
                  <a:cubicBezTo>
                    <a:pt x="65" y="43"/>
                    <a:pt x="57" y="25"/>
                    <a:pt x="57" y="25"/>
                  </a:cubicBezTo>
                  <a:close/>
                </a:path>
              </a:pathLst>
            </a:custGeom>
            <a:solidFill>
              <a:srgbClr val="F7C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2790" y="772"/>
              <a:ext cx="498" cy="358"/>
            </a:xfrm>
            <a:custGeom>
              <a:avLst/>
              <a:gdLst>
                <a:gd name="T0" fmla="*/ 8 w 65"/>
                <a:gd name="T1" fmla="*/ 25 h 47"/>
                <a:gd name="T2" fmla="*/ 21 w 65"/>
                <a:gd name="T3" fmla="*/ 24 h 47"/>
                <a:gd name="T4" fmla="*/ 44 w 65"/>
                <a:gd name="T5" fmla="*/ 12 h 47"/>
                <a:gd name="T6" fmla="*/ 51 w 65"/>
                <a:gd name="T7" fmla="*/ 4 h 47"/>
                <a:gd name="T8" fmla="*/ 56 w 65"/>
                <a:gd name="T9" fmla="*/ 1 h 47"/>
                <a:gd name="T10" fmla="*/ 54 w 65"/>
                <a:gd name="T11" fmla="*/ 6 h 47"/>
                <a:gd name="T12" fmla="*/ 61 w 65"/>
                <a:gd name="T13" fmla="*/ 3 h 47"/>
                <a:gd name="T14" fmla="*/ 55 w 65"/>
                <a:gd name="T15" fmla="*/ 8 h 47"/>
                <a:gd name="T16" fmla="*/ 63 w 65"/>
                <a:gd name="T17" fmla="*/ 6 h 47"/>
                <a:gd name="T18" fmla="*/ 56 w 65"/>
                <a:gd name="T19" fmla="*/ 11 h 47"/>
                <a:gd name="T20" fmla="*/ 64 w 65"/>
                <a:gd name="T21" fmla="*/ 11 h 47"/>
                <a:gd name="T22" fmla="*/ 56 w 65"/>
                <a:gd name="T23" fmla="*/ 14 h 47"/>
                <a:gd name="T24" fmla="*/ 60 w 65"/>
                <a:gd name="T25" fmla="*/ 17 h 47"/>
                <a:gd name="T26" fmla="*/ 54 w 65"/>
                <a:gd name="T27" fmla="*/ 17 h 47"/>
                <a:gd name="T28" fmla="*/ 47 w 65"/>
                <a:gd name="T29" fmla="*/ 21 h 47"/>
                <a:gd name="T30" fmla="*/ 6 w 65"/>
                <a:gd name="T31" fmla="*/ 45 h 47"/>
                <a:gd name="T32" fmla="*/ 8 w 65"/>
                <a:gd name="T33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47">
                  <a:moveTo>
                    <a:pt x="8" y="25"/>
                  </a:moveTo>
                  <a:cubicBezTo>
                    <a:pt x="8" y="25"/>
                    <a:pt x="15" y="27"/>
                    <a:pt x="21" y="24"/>
                  </a:cubicBezTo>
                  <a:cubicBezTo>
                    <a:pt x="27" y="21"/>
                    <a:pt x="44" y="12"/>
                    <a:pt x="44" y="12"/>
                  </a:cubicBezTo>
                  <a:cubicBezTo>
                    <a:pt x="44" y="12"/>
                    <a:pt x="50" y="5"/>
                    <a:pt x="51" y="4"/>
                  </a:cubicBezTo>
                  <a:cubicBezTo>
                    <a:pt x="53" y="2"/>
                    <a:pt x="56" y="0"/>
                    <a:pt x="56" y="1"/>
                  </a:cubicBezTo>
                  <a:cubicBezTo>
                    <a:pt x="57" y="2"/>
                    <a:pt x="54" y="6"/>
                    <a:pt x="54" y="6"/>
                  </a:cubicBezTo>
                  <a:cubicBezTo>
                    <a:pt x="54" y="6"/>
                    <a:pt x="59" y="1"/>
                    <a:pt x="61" y="3"/>
                  </a:cubicBezTo>
                  <a:cubicBezTo>
                    <a:pt x="62" y="4"/>
                    <a:pt x="55" y="8"/>
                    <a:pt x="55" y="8"/>
                  </a:cubicBezTo>
                  <a:cubicBezTo>
                    <a:pt x="55" y="8"/>
                    <a:pt x="61" y="5"/>
                    <a:pt x="63" y="6"/>
                  </a:cubicBezTo>
                  <a:cubicBezTo>
                    <a:pt x="65" y="8"/>
                    <a:pt x="56" y="11"/>
                    <a:pt x="56" y="11"/>
                  </a:cubicBezTo>
                  <a:cubicBezTo>
                    <a:pt x="56" y="11"/>
                    <a:pt x="64" y="9"/>
                    <a:pt x="64" y="11"/>
                  </a:cubicBezTo>
                  <a:cubicBezTo>
                    <a:pt x="63" y="14"/>
                    <a:pt x="56" y="14"/>
                    <a:pt x="56" y="14"/>
                  </a:cubicBezTo>
                  <a:cubicBezTo>
                    <a:pt x="56" y="14"/>
                    <a:pt x="61" y="16"/>
                    <a:pt x="60" y="17"/>
                  </a:cubicBezTo>
                  <a:cubicBezTo>
                    <a:pt x="58" y="19"/>
                    <a:pt x="55" y="18"/>
                    <a:pt x="54" y="17"/>
                  </a:cubicBezTo>
                  <a:cubicBezTo>
                    <a:pt x="54" y="17"/>
                    <a:pt x="50" y="21"/>
                    <a:pt x="47" y="21"/>
                  </a:cubicBezTo>
                  <a:cubicBezTo>
                    <a:pt x="47" y="21"/>
                    <a:pt x="11" y="47"/>
                    <a:pt x="6" y="45"/>
                  </a:cubicBezTo>
                  <a:cubicBezTo>
                    <a:pt x="0" y="43"/>
                    <a:pt x="8" y="25"/>
                    <a:pt x="8" y="25"/>
                  </a:cubicBezTo>
                  <a:close/>
                </a:path>
              </a:pathLst>
            </a:custGeom>
            <a:solidFill>
              <a:srgbClr val="F7C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2253" y="917"/>
              <a:ext cx="752" cy="799"/>
            </a:xfrm>
            <a:custGeom>
              <a:avLst/>
              <a:gdLst>
                <a:gd name="T0" fmla="*/ 41 w 98"/>
                <a:gd name="T1" fmla="*/ 3 h 105"/>
                <a:gd name="T2" fmla="*/ 25 w 98"/>
                <a:gd name="T3" fmla="*/ 8 h 105"/>
                <a:gd name="T4" fmla="*/ 21 w 98"/>
                <a:gd name="T5" fmla="*/ 19 h 105"/>
                <a:gd name="T6" fmla="*/ 17 w 98"/>
                <a:gd name="T7" fmla="*/ 55 h 105"/>
                <a:gd name="T8" fmla="*/ 4 w 98"/>
                <a:gd name="T9" fmla="*/ 75 h 105"/>
                <a:gd name="T10" fmla="*/ 3 w 98"/>
                <a:gd name="T11" fmla="*/ 83 h 105"/>
                <a:gd name="T12" fmla="*/ 13 w 98"/>
                <a:gd name="T13" fmla="*/ 95 h 105"/>
                <a:gd name="T14" fmla="*/ 37 w 98"/>
                <a:gd name="T15" fmla="*/ 102 h 105"/>
                <a:gd name="T16" fmla="*/ 66 w 98"/>
                <a:gd name="T17" fmla="*/ 99 h 105"/>
                <a:gd name="T18" fmla="*/ 86 w 98"/>
                <a:gd name="T19" fmla="*/ 96 h 105"/>
                <a:gd name="T20" fmla="*/ 94 w 98"/>
                <a:gd name="T21" fmla="*/ 85 h 105"/>
                <a:gd name="T22" fmla="*/ 77 w 98"/>
                <a:gd name="T23" fmla="*/ 52 h 105"/>
                <a:gd name="T24" fmla="*/ 79 w 98"/>
                <a:gd name="T25" fmla="*/ 27 h 105"/>
                <a:gd name="T26" fmla="*/ 76 w 98"/>
                <a:gd name="T27" fmla="*/ 18 h 105"/>
                <a:gd name="T28" fmla="*/ 80 w 98"/>
                <a:gd name="T29" fmla="*/ 6 h 105"/>
                <a:gd name="T30" fmla="*/ 58 w 98"/>
                <a:gd name="T31" fmla="*/ 0 h 105"/>
                <a:gd name="T32" fmla="*/ 41 w 98"/>
                <a:gd name="T33" fmla="*/ 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8" h="105">
                  <a:moveTo>
                    <a:pt x="41" y="3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2" y="13"/>
                    <a:pt x="21" y="19"/>
                  </a:cubicBezTo>
                  <a:cubicBezTo>
                    <a:pt x="20" y="26"/>
                    <a:pt x="19" y="47"/>
                    <a:pt x="17" y="55"/>
                  </a:cubicBezTo>
                  <a:cubicBezTo>
                    <a:pt x="14" y="63"/>
                    <a:pt x="4" y="75"/>
                    <a:pt x="4" y="75"/>
                  </a:cubicBezTo>
                  <a:cubicBezTo>
                    <a:pt x="4" y="75"/>
                    <a:pt x="0" y="80"/>
                    <a:pt x="3" y="83"/>
                  </a:cubicBezTo>
                  <a:cubicBezTo>
                    <a:pt x="6" y="87"/>
                    <a:pt x="8" y="95"/>
                    <a:pt x="13" y="95"/>
                  </a:cubicBezTo>
                  <a:cubicBezTo>
                    <a:pt x="17" y="95"/>
                    <a:pt x="34" y="100"/>
                    <a:pt x="37" y="102"/>
                  </a:cubicBezTo>
                  <a:cubicBezTo>
                    <a:pt x="40" y="105"/>
                    <a:pt x="58" y="102"/>
                    <a:pt x="66" y="99"/>
                  </a:cubicBezTo>
                  <a:cubicBezTo>
                    <a:pt x="75" y="96"/>
                    <a:pt x="82" y="96"/>
                    <a:pt x="86" y="96"/>
                  </a:cubicBezTo>
                  <a:cubicBezTo>
                    <a:pt x="91" y="96"/>
                    <a:pt x="98" y="87"/>
                    <a:pt x="94" y="85"/>
                  </a:cubicBezTo>
                  <a:cubicBezTo>
                    <a:pt x="90" y="84"/>
                    <a:pt x="76" y="61"/>
                    <a:pt x="77" y="52"/>
                  </a:cubicBezTo>
                  <a:cubicBezTo>
                    <a:pt x="78" y="43"/>
                    <a:pt x="79" y="27"/>
                    <a:pt x="79" y="27"/>
                  </a:cubicBezTo>
                  <a:cubicBezTo>
                    <a:pt x="79" y="27"/>
                    <a:pt x="76" y="26"/>
                    <a:pt x="76" y="18"/>
                  </a:cubicBezTo>
                  <a:cubicBezTo>
                    <a:pt x="77" y="10"/>
                    <a:pt x="80" y="6"/>
                    <a:pt x="80" y="6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41" y="3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2476" y="886"/>
              <a:ext cx="391" cy="191"/>
            </a:xfrm>
            <a:custGeom>
              <a:avLst/>
              <a:gdLst>
                <a:gd name="T0" fmla="*/ 15 w 51"/>
                <a:gd name="T1" fmla="*/ 5 h 25"/>
                <a:gd name="T2" fmla="*/ 1 w 51"/>
                <a:gd name="T3" fmla="*/ 13 h 25"/>
                <a:gd name="T4" fmla="*/ 23 w 51"/>
                <a:gd name="T5" fmla="*/ 10 h 25"/>
                <a:gd name="T6" fmla="*/ 37 w 51"/>
                <a:gd name="T7" fmla="*/ 19 h 25"/>
                <a:gd name="T8" fmla="*/ 42 w 51"/>
                <a:gd name="T9" fmla="*/ 0 h 25"/>
                <a:gd name="T10" fmla="*/ 15 w 51"/>
                <a:gd name="T11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25">
                  <a:moveTo>
                    <a:pt x="15" y="5"/>
                  </a:moveTo>
                  <a:cubicBezTo>
                    <a:pt x="15" y="5"/>
                    <a:pt x="0" y="5"/>
                    <a:pt x="1" y="13"/>
                  </a:cubicBezTo>
                  <a:cubicBezTo>
                    <a:pt x="1" y="20"/>
                    <a:pt x="17" y="25"/>
                    <a:pt x="23" y="10"/>
                  </a:cubicBezTo>
                  <a:cubicBezTo>
                    <a:pt x="23" y="10"/>
                    <a:pt x="23" y="24"/>
                    <a:pt x="37" y="19"/>
                  </a:cubicBezTo>
                  <a:cubicBezTo>
                    <a:pt x="51" y="13"/>
                    <a:pt x="42" y="0"/>
                    <a:pt x="42" y="0"/>
                  </a:cubicBezTo>
                  <a:lnTo>
                    <a:pt x="1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2598" y="886"/>
              <a:ext cx="123" cy="76"/>
            </a:xfrm>
            <a:custGeom>
              <a:avLst/>
              <a:gdLst>
                <a:gd name="T0" fmla="*/ 5 w 16"/>
                <a:gd name="T1" fmla="*/ 10 h 10"/>
                <a:gd name="T2" fmla="*/ 16 w 16"/>
                <a:gd name="T3" fmla="*/ 1 h 10"/>
                <a:gd name="T4" fmla="*/ 11 w 16"/>
                <a:gd name="T5" fmla="*/ 0 h 10"/>
                <a:gd name="T6" fmla="*/ 1 w 16"/>
                <a:gd name="T7" fmla="*/ 2 h 10"/>
                <a:gd name="T8" fmla="*/ 0 w 16"/>
                <a:gd name="T9" fmla="*/ 3 h 10"/>
                <a:gd name="T10" fmla="*/ 5 w 16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0">
                  <a:moveTo>
                    <a:pt x="5" y="10"/>
                  </a:moveTo>
                  <a:cubicBezTo>
                    <a:pt x="10" y="10"/>
                    <a:pt x="16" y="7"/>
                    <a:pt x="16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10"/>
                    <a:pt x="5" y="10"/>
                  </a:cubicBezTo>
                  <a:close/>
                </a:path>
              </a:pathLst>
            </a:custGeom>
            <a:solidFill>
              <a:srgbClr val="D89E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4" name="Freeform 19"/>
            <p:cNvSpPr/>
            <p:nvPr/>
          </p:nvSpPr>
          <p:spPr bwMode="auto">
            <a:xfrm>
              <a:off x="2445" y="962"/>
              <a:ext cx="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2B2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5" name="Freeform 20"/>
            <p:cNvSpPr/>
            <p:nvPr/>
          </p:nvSpPr>
          <p:spPr bwMode="auto">
            <a:xfrm>
              <a:off x="2253" y="261"/>
              <a:ext cx="798" cy="709"/>
            </a:xfrm>
            <a:custGeom>
              <a:avLst/>
              <a:gdLst>
                <a:gd name="T0" fmla="*/ 98 w 104"/>
                <a:gd name="T1" fmla="*/ 60 h 93"/>
                <a:gd name="T2" fmla="*/ 41 w 104"/>
                <a:gd name="T3" fmla="*/ 87 h 93"/>
                <a:gd name="T4" fmla="*/ 5 w 104"/>
                <a:gd name="T5" fmla="*/ 37 h 93"/>
                <a:gd name="T6" fmla="*/ 62 w 104"/>
                <a:gd name="T7" fmla="*/ 7 h 93"/>
                <a:gd name="T8" fmla="*/ 98 w 104"/>
                <a:gd name="T9" fmla="*/ 6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3">
                  <a:moveTo>
                    <a:pt x="98" y="60"/>
                  </a:moveTo>
                  <a:cubicBezTo>
                    <a:pt x="92" y="83"/>
                    <a:pt x="70" y="93"/>
                    <a:pt x="41" y="87"/>
                  </a:cubicBezTo>
                  <a:cubicBezTo>
                    <a:pt x="15" y="82"/>
                    <a:pt x="0" y="60"/>
                    <a:pt x="5" y="37"/>
                  </a:cubicBezTo>
                  <a:cubicBezTo>
                    <a:pt x="11" y="14"/>
                    <a:pt x="37" y="0"/>
                    <a:pt x="62" y="7"/>
                  </a:cubicBezTo>
                  <a:cubicBezTo>
                    <a:pt x="88" y="13"/>
                    <a:pt x="104" y="37"/>
                    <a:pt x="98" y="60"/>
                  </a:cubicBezTo>
                  <a:close/>
                </a:path>
              </a:pathLst>
            </a:custGeom>
            <a:solidFill>
              <a:srgbClr val="F7C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6" name="Freeform 21"/>
            <p:cNvSpPr/>
            <p:nvPr/>
          </p:nvSpPr>
          <p:spPr bwMode="auto">
            <a:xfrm>
              <a:off x="2253" y="231"/>
              <a:ext cx="805" cy="388"/>
            </a:xfrm>
            <a:custGeom>
              <a:avLst/>
              <a:gdLst>
                <a:gd name="T0" fmla="*/ 2 w 105"/>
                <a:gd name="T1" fmla="*/ 51 h 51"/>
                <a:gd name="T2" fmla="*/ 32 w 105"/>
                <a:gd name="T3" fmla="*/ 21 h 51"/>
                <a:gd name="T4" fmla="*/ 26 w 105"/>
                <a:gd name="T5" fmla="*/ 42 h 51"/>
                <a:gd name="T6" fmla="*/ 39 w 105"/>
                <a:gd name="T7" fmla="*/ 24 h 51"/>
                <a:gd name="T8" fmla="*/ 53 w 105"/>
                <a:gd name="T9" fmla="*/ 45 h 51"/>
                <a:gd name="T10" fmla="*/ 52 w 105"/>
                <a:gd name="T11" fmla="*/ 32 h 51"/>
                <a:gd name="T12" fmla="*/ 64 w 105"/>
                <a:gd name="T13" fmla="*/ 46 h 51"/>
                <a:gd name="T14" fmla="*/ 61 w 105"/>
                <a:gd name="T15" fmla="*/ 32 h 51"/>
                <a:gd name="T16" fmla="*/ 82 w 105"/>
                <a:gd name="T17" fmla="*/ 47 h 51"/>
                <a:gd name="T18" fmla="*/ 105 w 105"/>
                <a:gd name="T19" fmla="*/ 47 h 51"/>
                <a:gd name="T20" fmla="*/ 71 w 105"/>
                <a:gd name="T21" fmla="*/ 4 h 51"/>
                <a:gd name="T22" fmla="*/ 23 w 105"/>
                <a:gd name="T23" fmla="*/ 6 h 51"/>
                <a:gd name="T24" fmla="*/ 2 w 105"/>
                <a:gd name="T2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51">
                  <a:moveTo>
                    <a:pt x="2" y="51"/>
                  </a:moveTo>
                  <a:cubicBezTo>
                    <a:pt x="2" y="51"/>
                    <a:pt x="29" y="36"/>
                    <a:pt x="32" y="21"/>
                  </a:cubicBezTo>
                  <a:cubicBezTo>
                    <a:pt x="32" y="21"/>
                    <a:pt x="30" y="36"/>
                    <a:pt x="26" y="42"/>
                  </a:cubicBezTo>
                  <a:cubicBezTo>
                    <a:pt x="26" y="42"/>
                    <a:pt x="36" y="40"/>
                    <a:pt x="39" y="24"/>
                  </a:cubicBezTo>
                  <a:cubicBezTo>
                    <a:pt x="39" y="24"/>
                    <a:pt x="43" y="42"/>
                    <a:pt x="53" y="45"/>
                  </a:cubicBezTo>
                  <a:cubicBezTo>
                    <a:pt x="53" y="45"/>
                    <a:pt x="52" y="36"/>
                    <a:pt x="52" y="32"/>
                  </a:cubicBezTo>
                  <a:cubicBezTo>
                    <a:pt x="52" y="29"/>
                    <a:pt x="54" y="44"/>
                    <a:pt x="64" y="46"/>
                  </a:cubicBezTo>
                  <a:cubicBezTo>
                    <a:pt x="64" y="46"/>
                    <a:pt x="60" y="34"/>
                    <a:pt x="61" y="32"/>
                  </a:cubicBezTo>
                  <a:cubicBezTo>
                    <a:pt x="61" y="30"/>
                    <a:pt x="70" y="44"/>
                    <a:pt x="82" y="47"/>
                  </a:cubicBezTo>
                  <a:cubicBezTo>
                    <a:pt x="93" y="50"/>
                    <a:pt x="105" y="47"/>
                    <a:pt x="105" y="47"/>
                  </a:cubicBezTo>
                  <a:cubicBezTo>
                    <a:pt x="105" y="47"/>
                    <a:pt x="82" y="6"/>
                    <a:pt x="71" y="4"/>
                  </a:cubicBezTo>
                  <a:cubicBezTo>
                    <a:pt x="59" y="2"/>
                    <a:pt x="31" y="0"/>
                    <a:pt x="23" y="6"/>
                  </a:cubicBezTo>
                  <a:cubicBezTo>
                    <a:pt x="15" y="13"/>
                    <a:pt x="0" y="42"/>
                    <a:pt x="2" y="5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7" name="Oval 22"/>
            <p:cNvSpPr>
              <a:spLocks noChangeArrowheads="1"/>
            </p:cNvSpPr>
            <p:nvPr/>
          </p:nvSpPr>
          <p:spPr bwMode="auto">
            <a:xfrm>
              <a:off x="2353" y="719"/>
              <a:ext cx="146" cy="99"/>
            </a:xfrm>
            <a:prstGeom prst="ellipse">
              <a:avLst/>
            </a:prstGeom>
            <a:solidFill>
              <a:srgbClr val="FBA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8" name="Oval 23"/>
            <p:cNvSpPr>
              <a:spLocks noChangeArrowheads="1"/>
            </p:cNvSpPr>
            <p:nvPr/>
          </p:nvSpPr>
          <p:spPr bwMode="auto">
            <a:xfrm>
              <a:off x="2790" y="703"/>
              <a:ext cx="146" cy="107"/>
            </a:xfrm>
            <a:prstGeom prst="ellipse">
              <a:avLst/>
            </a:prstGeom>
            <a:solidFill>
              <a:srgbClr val="FBA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9" name="Freeform 24"/>
            <p:cNvSpPr/>
            <p:nvPr/>
          </p:nvSpPr>
          <p:spPr bwMode="auto">
            <a:xfrm>
              <a:off x="2368" y="635"/>
              <a:ext cx="131" cy="61"/>
            </a:xfrm>
            <a:custGeom>
              <a:avLst/>
              <a:gdLst>
                <a:gd name="T0" fmla="*/ 15 w 17"/>
                <a:gd name="T1" fmla="*/ 6 h 8"/>
                <a:gd name="T2" fmla="*/ 16 w 17"/>
                <a:gd name="T3" fmla="*/ 6 h 8"/>
                <a:gd name="T4" fmla="*/ 7 w 17"/>
                <a:gd name="T5" fmla="*/ 1 h 8"/>
                <a:gd name="T6" fmla="*/ 0 w 17"/>
                <a:gd name="T7" fmla="*/ 7 h 8"/>
                <a:gd name="T8" fmla="*/ 1 w 17"/>
                <a:gd name="T9" fmla="*/ 7 h 8"/>
                <a:gd name="T10" fmla="*/ 6 w 17"/>
                <a:gd name="T11" fmla="*/ 4 h 8"/>
                <a:gd name="T12" fmla="*/ 15 w 17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15" y="6"/>
                  </a:moveTo>
                  <a:cubicBezTo>
                    <a:pt x="16" y="7"/>
                    <a:pt x="17" y="7"/>
                    <a:pt x="16" y="6"/>
                  </a:cubicBezTo>
                  <a:cubicBezTo>
                    <a:pt x="14" y="3"/>
                    <a:pt x="11" y="0"/>
                    <a:pt x="7" y="1"/>
                  </a:cubicBezTo>
                  <a:cubicBezTo>
                    <a:pt x="2" y="1"/>
                    <a:pt x="0" y="5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6"/>
                    <a:pt x="4" y="4"/>
                    <a:pt x="6" y="4"/>
                  </a:cubicBezTo>
                  <a:cubicBezTo>
                    <a:pt x="8" y="4"/>
                    <a:pt x="12" y="4"/>
                    <a:pt x="15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0" name="Freeform 25"/>
            <p:cNvSpPr/>
            <p:nvPr/>
          </p:nvSpPr>
          <p:spPr bwMode="auto">
            <a:xfrm>
              <a:off x="2805" y="650"/>
              <a:ext cx="131" cy="53"/>
            </a:xfrm>
            <a:custGeom>
              <a:avLst/>
              <a:gdLst>
                <a:gd name="T0" fmla="*/ 1 w 17"/>
                <a:gd name="T1" fmla="*/ 6 h 7"/>
                <a:gd name="T2" fmla="*/ 1 w 17"/>
                <a:gd name="T3" fmla="*/ 5 h 7"/>
                <a:gd name="T4" fmla="*/ 10 w 17"/>
                <a:gd name="T5" fmla="*/ 0 h 7"/>
                <a:gd name="T6" fmla="*/ 17 w 17"/>
                <a:gd name="T7" fmla="*/ 6 h 7"/>
                <a:gd name="T8" fmla="*/ 16 w 17"/>
                <a:gd name="T9" fmla="*/ 7 h 7"/>
                <a:gd name="T10" fmla="*/ 10 w 17"/>
                <a:gd name="T11" fmla="*/ 3 h 7"/>
                <a:gd name="T12" fmla="*/ 1 w 17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7">
                  <a:moveTo>
                    <a:pt x="1" y="6"/>
                  </a:moveTo>
                  <a:cubicBezTo>
                    <a:pt x="1" y="7"/>
                    <a:pt x="0" y="7"/>
                    <a:pt x="1" y="5"/>
                  </a:cubicBezTo>
                  <a:cubicBezTo>
                    <a:pt x="2" y="3"/>
                    <a:pt x="5" y="0"/>
                    <a:pt x="10" y="0"/>
                  </a:cubicBezTo>
                  <a:cubicBezTo>
                    <a:pt x="15" y="1"/>
                    <a:pt x="16" y="4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5" y="6"/>
                    <a:pt x="13" y="4"/>
                    <a:pt x="10" y="3"/>
                  </a:cubicBezTo>
                  <a:cubicBezTo>
                    <a:pt x="9" y="3"/>
                    <a:pt x="5" y="3"/>
                    <a:pt x="1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1" name="Freeform 26"/>
            <p:cNvSpPr/>
            <p:nvPr/>
          </p:nvSpPr>
          <p:spPr bwMode="auto">
            <a:xfrm>
              <a:off x="2591" y="757"/>
              <a:ext cx="38" cy="45"/>
            </a:xfrm>
            <a:custGeom>
              <a:avLst/>
              <a:gdLst>
                <a:gd name="T0" fmla="*/ 5 w 5"/>
                <a:gd name="T1" fmla="*/ 5 h 6"/>
                <a:gd name="T2" fmla="*/ 3 w 5"/>
                <a:gd name="T3" fmla="*/ 1 h 6"/>
                <a:gd name="T4" fmla="*/ 2 w 5"/>
                <a:gd name="T5" fmla="*/ 1 h 6"/>
                <a:gd name="T6" fmla="*/ 3 w 5"/>
                <a:gd name="T7" fmla="*/ 5 h 6"/>
                <a:gd name="T8" fmla="*/ 5 w 5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5"/>
                  </a:moveTo>
                  <a:cubicBezTo>
                    <a:pt x="5" y="5"/>
                    <a:pt x="0" y="5"/>
                    <a:pt x="3" y="1"/>
                  </a:cubicBezTo>
                  <a:cubicBezTo>
                    <a:pt x="3" y="1"/>
                    <a:pt x="3" y="0"/>
                    <a:pt x="2" y="1"/>
                  </a:cubicBezTo>
                  <a:cubicBezTo>
                    <a:pt x="1" y="2"/>
                    <a:pt x="1" y="5"/>
                    <a:pt x="3" y="5"/>
                  </a:cubicBezTo>
                  <a:cubicBezTo>
                    <a:pt x="5" y="6"/>
                    <a:pt x="5" y="5"/>
                    <a:pt x="5" y="5"/>
                  </a:cubicBezTo>
                  <a:close/>
                </a:path>
              </a:pathLst>
            </a:custGeom>
            <a:solidFill>
              <a:srgbClr val="D89E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2" name="Freeform 27"/>
            <p:cNvSpPr/>
            <p:nvPr/>
          </p:nvSpPr>
          <p:spPr bwMode="auto">
            <a:xfrm>
              <a:off x="2292" y="460"/>
              <a:ext cx="84" cy="76"/>
            </a:xfrm>
            <a:custGeom>
              <a:avLst/>
              <a:gdLst>
                <a:gd name="T0" fmla="*/ 10 w 11"/>
                <a:gd name="T1" fmla="*/ 10 h 10"/>
                <a:gd name="T2" fmla="*/ 10 w 11"/>
                <a:gd name="T3" fmla="*/ 10 h 10"/>
                <a:gd name="T4" fmla="*/ 10 w 11"/>
                <a:gd name="T5" fmla="*/ 10 h 10"/>
                <a:gd name="T6" fmla="*/ 10 w 11"/>
                <a:gd name="T7" fmla="*/ 10 h 10"/>
                <a:gd name="T8" fmla="*/ 0 w 11"/>
                <a:gd name="T9" fmla="*/ 1 h 10"/>
                <a:gd name="T10" fmla="*/ 0 w 11"/>
                <a:gd name="T11" fmla="*/ 0 h 10"/>
                <a:gd name="T12" fmla="*/ 0 w 11"/>
                <a:gd name="T13" fmla="*/ 0 h 10"/>
                <a:gd name="T14" fmla="*/ 1 w 11"/>
                <a:gd name="T15" fmla="*/ 0 h 10"/>
                <a:gd name="T16" fmla="*/ 10 w 11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0">
                  <a:moveTo>
                    <a:pt x="10" y="10"/>
                  </a:moveTo>
                  <a:cubicBezTo>
                    <a:pt x="11" y="10"/>
                    <a:pt x="11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10" y="10"/>
                  </a:lnTo>
                  <a:close/>
                </a:path>
              </a:pathLst>
            </a:custGeom>
            <a:solidFill>
              <a:srgbClr val="92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3" name="Freeform 28"/>
            <p:cNvSpPr/>
            <p:nvPr/>
          </p:nvSpPr>
          <p:spPr bwMode="auto">
            <a:xfrm>
              <a:off x="2368" y="536"/>
              <a:ext cx="23" cy="15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0 h 2"/>
                <a:gd name="T4" fmla="*/ 2 w 3"/>
                <a:gd name="T5" fmla="*/ 0 h 2"/>
                <a:gd name="T6" fmla="*/ 2 w 3"/>
                <a:gd name="T7" fmla="*/ 0 h 2"/>
                <a:gd name="T8" fmla="*/ 1 w 3"/>
                <a:gd name="T9" fmla="*/ 0 h 2"/>
                <a:gd name="T10" fmla="*/ 1 w 3"/>
                <a:gd name="T11" fmla="*/ 0 h 2"/>
                <a:gd name="T12" fmla="*/ 1 w 3"/>
                <a:gd name="T13" fmla="*/ 0 h 2"/>
                <a:gd name="T14" fmla="*/ 0 w 3"/>
                <a:gd name="T15" fmla="*/ 0 h 2"/>
                <a:gd name="T16" fmla="*/ 0 w 3"/>
                <a:gd name="T17" fmla="*/ 1 h 2"/>
                <a:gd name="T18" fmla="*/ 0 w 3"/>
                <a:gd name="T19" fmla="*/ 1 h 2"/>
                <a:gd name="T20" fmla="*/ 1 w 3"/>
                <a:gd name="T21" fmla="*/ 2 h 2"/>
                <a:gd name="T22" fmla="*/ 1 w 3"/>
                <a:gd name="T23" fmla="*/ 2 h 2"/>
                <a:gd name="T24" fmla="*/ 1 w 3"/>
                <a:gd name="T25" fmla="*/ 2 h 2"/>
                <a:gd name="T26" fmla="*/ 2 w 3"/>
                <a:gd name="T27" fmla="*/ 2 h 2"/>
                <a:gd name="T28" fmla="*/ 2 w 3"/>
                <a:gd name="T29" fmla="*/ 1 h 2"/>
                <a:gd name="T30" fmla="*/ 3 w 3"/>
                <a:gd name="T31" fmla="*/ 1 h 2"/>
                <a:gd name="T32" fmla="*/ 2 w 3"/>
                <a:gd name="T3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92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4" name="Freeform 29"/>
            <p:cNvSpPr>
              <a:spLocks noEditPoints="1"/>
            </p:cNvSpPr>
            <p:nvPr/>
          </p:nvSpPr>
          <p:spPr bwMode="auto">
            <a:xfrm>
              <a:off x="2353" y="513"/>
              <a:ext cx="54" cy="53"/>
            </a:xfrm>
            <a:custGeom>
              <a:avLst/>
              <a:gdLst>
                <a:gd name="T0" fmla="*/ 6 w 7"/>
                <a:gd name="T1" fmla="*/ 1 h 7"/>
                <a:gd name="T2" fmla="*/ 4 w 7"/>
                <a:gd name="T3" fmla="*/ 1 h 7"/>
                <a:gd name="T4" fmla="*/ 3 w 7"/>
                <a:gd name="T5" fmla="*/ 0 h 7"/>
                <a:gd name="T6" fmla="*/ 2 w 7"/>
                <a:gd name="T7" fmla="*/ 1 h 7"/>
                <a:gd name="T8" fmla="*/ 1 w 7"/>
                <a:gd name="T9" fmla="*/ 1 h 7"/>
                <a:gd name="T10" fmla="*/ 1 w 7"/>
                <a:gd name="T11" fmla="*/ 3 h 7"/>
                <a:gd name="T12" fmla="*/ 0 w 7"/>
                <a:gd name="T13" fmla="*/ 4 h 7"/>
                <a:gd name="T14" fmla="*/ 1 w 7"/>
                <a:gd name="T15" fmla="*/ 5 h 7"/>
                <a:gd name="T16" fmla="*/ 1 w 7"/>
                <a:gd name="T17" fmla="*/ 6 h 7"/>
                <a:gd name="T18" fmla="*/ 3 w 7"/>
                <a:gd name="T19" fmla="*/ 6 h 7"/>
                <a:gd name="T20" fmla="*/ 4 w 7"/>
                <a:gd name="T21" fmla="*/ 7 h 7"/>
                <a:gd name="T22" fmla="*/ 5 w 7"/>
                <a:gd name="T23" fmla="*/ 6 h 7"/>
                <a:gd name="T24" fmla="*/ 6 w 7"/>
                <a:gd name="T25" fmla="*/ 6 h 7"/>
                <a:gd name="T26" fmla="*/ 6 w 7"/>
                <a:gd name="T27" fmla="*/ 5 h 7"/>
                <a:gd name="T28" fmla="*/ 7 w 7"/>
                <a:gd name="T29" fmla="*/ 4 h 7"/>
                <a:gd name="T30" fmla="*/ 6 w 7"/>
                <a:gd name="T31" fmla="*/ 2 h 7"/>
                <a:gd name="T32" fmla="*/ 6 w 7"/>
                <a:gd name="T33" fmla="*/ 1 h 7"/>
                <a:gd name="T34" fmla="*/ 4 w 7"/>
                <a:gd name="T35" fmla="*/ 5 h 7"/>
                <a:gd name="T36" fmla="*/ 3 w 7"/>
                <a:gd name="T37" fmla="*/ 5 h 7"/>
                <a:gd name="T38" fmla="*/ 3 w 7"/>
                <a:gd name="T39" fmla="*/ 5 h 7"/>
                <a:gd name="T40" fmla="*/ 3 w 7"/>
                <a:gd name="T41" fmla="*/ 5 h 7"/>
                <a:gd name="T42" fmla="*/ 2 w 7"/>
                <a:gd name="T43" fmla="*/ 4 h 7"/>
                <a:gd name="T44" fmla="*/ 2 w 7"/>
                <a:gd name="T45" fmla="*/ 4 h 7"/>
                <a:gd name="T46" fmla="*/ 2 w 7"/>
                <a:gd name="T47" fmla="*/ 3 h 7"/>
                <a:gd name="T48" fmla="*/ 3 w 7"/>
                <a:gd name="T49" fmla="*/ 3 h 7"/>
                <a:gd name="T50" fmla="*/ 3 w 7"/>
                <a:gd name="T51" fmla="*/ 3 h 7"/>
                <a:gd name="T52" fmla="*/ 3 w 7"/>
                <a:gd name="T53" fmla="*/ 3 h 7"/>
                <a:gd name="T54" fmla="*/ 4 w 7"/>
                <a:gd name="T55" fmla="*/ 3 h 7"/>
                <a:gd name="T56" fmla="*/ 4 w 7"/>
                <a:gd name="T57" fmla="*/ 3 h 7"/>
                <a:gd name="T58" fmla="*/ 4 w 7"/>
                <a:gd name="T59" fmla="*/ 3 h 7"/>
                <a:gd name="T60" fmla="*/ 4 w 7"/>
                <a:gd name="T61" fmla="*/ 4 h 7"/>
                <a:gd name="T62" fmla="*/ 5 w 7"/>
                <a:gd name="T63" fmla="*/ 4 h 7"/>
                <a:gd name="T64" fmla="*/ 4 w 7"/>
                <a:gd name="T65" fmla="*/ 4 h 7"/>
                <a:gd name="T66" fmla="*/ 4 w 7"/>
                <a:gd name="T6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2"/>
                    <a:pt x="0" y="2"/>
                    <a:pt x="1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2" y="7"/>
                    <a:pt x="2" y="7"/>
                    <a:pt x="3" y="6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4" y="7"/>
                    <a:pt x="5" y="7"/>
                    <a:pt x="5" y="6"/>
                  </a:cubicBezTo>
                  <a:cubicBezTo>
                    <a:pt x="5" y="7"/>
                    <a:pt x="5" y="6"/>
                    <a:pt x="6" y="6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7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lose/>
                </a:path>
              </a:pathLst>
            </a:custGeom>
            <a:solidFill>
              <a:srgbClr val="92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5" name="Freeform 30"/>
            <p:cNvSpPr/>
            <p:nvPr/>
          </p:nvSpPr>
          <p:spPr bwMode="auto">
            <a:xfrm>
              <a:off x="2368" y="528"/>
              <a:ext cx="23" cy="23"/>
            </a:xfrm>
            <a:custGeom>
              <a:avLst/>
              <a:gdLst>
                <a:gd name="T0" fmla="*/ 2 w 3"/>
                <a:gd name="T1" fmla="*/ 1 h 3"/>
                <a:gd name="T2" fmla="*/ 2 w 3"/>
                <a:gd name="T3" fmla="*/ 3 h 3"/>
                <a:gd name="T4" fmla="*/ 0 w 3"/>
                <a:gd name="T5" fmla="*/ 3 h 3"/>
                <a:gd name="T6" fmla="*/ 0 w 3"/>
                <a:gd name="T7" fmla="*/ 1 h 3"/>
                <a:gd name="T8" fmla="*/ 2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3" y="1"/>
                    <a:pt x="3" y="2"/>
                    <a:pt x="2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6" name="Freeform 31"/>
            <p:cNvSpPr/>
            <p:nvPr/>
          </p:nvSpPr>
          <p:spPr bwMode="auto">
            <a:xfrm>
              <a:off x="2598" y="848"/>
              <a:ext cx="108" cy="38"/>
            </a:xfrm>
            <a:custGeom>
              <a:avLst/>
              <a:gdLst>
                <a:gd name="T0" fmla="*/ 0 w 14"/>
                <a:gd name="T1" fmla="*/ 0 h 5"/>
                <a:gd name="T2" fmla="*/ 14 w 14"/>
                <a:gd name="T3" fmla="*/ 1 h 5"/>
                <a:gd name="T4" fmla="*/ 5 w 14"/>
                <a:gd name="T5" fmla="*/ 5 h 5"/>
                <a:gd name="T6" fmla="*/ 0 w 1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0" y="5"/>
                    <a:pt x="5" y="5"/>
                  </a:cubicBezTo>
                  <a:cubicBezTo>
                    <a:pt x="1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A7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0343912">
            <a:off x="167481" y="274394"/>
            <a:ext cx="2160803" cy="1786679"/>
          </a:xfrm>
          <a:prstGeom prst="rect">
            <a:avLst/>
          </a:prstGeom>
        </p:spPr>
      </p:pic>
      <p:sp>
        <p:nvSpPr>
          <p:cNvPr id="37" name="文本框 36"/>
          <p:cNvSpPr txBox="1"/>
          <p:nvPr userDrawn="1"/>
        </p:nvSpPr>
        <p:spPr>
          <a:xfrm rot="20635051">
            <a:off x="119087" y="925321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爸爸妈妈请注意</a:t>
            </a:r>
          </a:p>
        </p:txBody>
      </p:sp>
      <p:sp>
        <p:nvSpPr>
          <p:cNvPr id="40" name="矩形 39"/>
          <p:cNvSpPr/>
          <p:nvPr userDrawn="1"/>
        </p:nvSpPr>
        <p:spPr>
          <a:xfrm>
            <a:off x="739965" y="2020229"/>
            <a:ext cx="10181828" cy="32511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38" name="图片 3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1420398">
            <a:off x="9960561" y="4833376"/>
            <a:ext cx="2100215" cy="185990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9" name="图片 3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481600">
            <a:off x="9436975" y="5376442"/>
            <a:ext cx="1107847" cy="125650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754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/>
      <p:bldP spid="40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19064-D9A4-4469-B266-E6B5E6331BE8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9EFCA8-4685-4D72-9793-08BF8EB4EF6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29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594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Chỉ Tiêu đê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vi-VN"/>
              <a:t>Bấm để sửa kiểu tiêu đề Bản cái</a:t>
            </a:r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2C26E8-9A73-4148-B8D4-C662B6ABF0F0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Chỗ dành sẵn cho Chân trang 3"/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Chỗ dành sẵn cho Số hiệu Bản chiếu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81FA93-082C-4409-BB54-A057A0DE4BDF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687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700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843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7934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45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15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205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303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1146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735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901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9065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75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15478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1437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7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602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17494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7158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79584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68785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347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3101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88238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205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5324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3422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7994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7610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46188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8800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58057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14796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6133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3907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99592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2333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9606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6141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3513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6926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4050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13056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2241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586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9479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A186B-B57A-4801-82AF-751650A9198B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75F6C-B60A-4243-BAFF-C9A93FF614E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063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font, graphics, design&#10;&#10;Description automatically generated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1651" y="361949"/>
            <a:ext cx="157162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258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9Slide.vn - 2019"/>
          <p:cNvSpPr txBox="1"/>
          <p:nvPr userDrawn="1"/>
        </p:nvSpPr>
        <p:spPr>
          <a:xfrm>
            <a:off x="0" y="-2016442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FCFC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32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9Slide.vn - 2019"/>
          <p:cNvSpPr txBox="1"/>
          <p:nvPr userDrawn="1"/>
        </p:nvSpPr>
        <p:spPr>
          <a:xfrm>
            <a:off x="0" y="-2016442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FCFC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44D7E-2D26-48A5-9E64-8EFA9A02F31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E110B-5D59-4E8E-89C8-159F9537C7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14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7475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shape&#10;&#10;Description automatically generated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0200" y="390525"/>
            <a:ext cx="135255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3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microsoft.com/office/2007/relationships/hdphoto" Target="../media/hdphoto8.wdp"/><Relationship Id="rId3" Type="http://schemas.openxmlformats.org/officeDocument/2006/relationships/image" Target="../media/image28.png"/><Relationship Id="rId7" Type="http://schemas.microsoft.com/office/2007/relationships/hdphoto" Target="../media/hdphoto5.wdp"/><Relationship Id="rId12" Type="http://schemas.openxmlformats.org/officeDocument/2006/relationships/image" Target="../media/image3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0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49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8.png"/><Relationship Id="rId5" Type="http://schemas.openxmlformats.org/officeDocument/2006/relationships/image" Target="../media/image41.jpeg"/><Relationship Id="rId4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53.png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2.png"/><Relationship Id="rId5" Type="http://schemas.openxmlformats.org/officeDocument/2006/relationships/image" Target="../media/image41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5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microsoft.com/office/2007/relationships/hdphoto" Target="../media/hdphoto3.wdp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67791" cy="736543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889573" y="278610"/>
            <a:ext cx="9159089" cy="3331365"/>
            <a:chOff x="1594486" y="107861"/>
            <a:chExt cx="9192924" cy="4871718"/>
          </a:xfrm>
        </p:grpSpPr>
        <p:sp>
          <p:nvSpPr>
            <p:cNvPr id="5" name="Rectangle: Rounded Corners 4"/>
            <p:cNvSpPr/>
            <p:nvPr/>
          </p:nvSpPr>
          <p:spPr>
            <a:xfrm>
              <a:off x="1628958" y="107861"/>
              <a:ext cx="9088500" cy="4871718"/>
            </a:xfrm>
            <a:custGeom>
              <a:avLst/>
              <a:gdLst>
                <a:gd name="connsiteX0" fmla="*/ 0 w 9088500"/>
                <a:gd name="connsiteY0" fmla="*/ 811969 h 4871718"/>
                <a:gd name="connsiteX1" fmla="*/ 811969 w 9088500"/>
                <a:gd name="connsiteY1" fmla="*/ 0 h 4871718"/>
                <a:gd name="connsiteX2" fmla="*/ 8276531 w 9088500"/>
                <a:gd name="connsiteY2" fmla="*/ 0 h 4871718"/>
                <a:gd name="connsiteX3" fmla="*/ 9088500 w 9088500"/>
                <a:gd name="connsiteY3" fmla="*/ 811969 h 4871718"/>
                <a:gd name="connsiteX4" fmla="*/ 9088500 w 9088500"/>
                <a:gd name="connsiteY4" fmla="*/ 4059749 h 4871718"/>
                <a:gd name="connsiteX5" fmla="*/ 8276531 w 9088500"/>
                <a:gd name="connsiteY5" fmla="*/ 4871718 h 4871718"/>
                <a:gd name="connsiteX6" fmla="*/ 811969 w 9088500"/>
                <a:gd name="connsiteY6" fmla="*/ 4871718 h 4871718"/>
                <a:gd name="connsiteX7" fmla="*/ 0 w 9088500"/>
                <a:gd name="connsiteY7" fmla="*/ 4059749 h 4871718"/>
                <a:gd name="connsiteX8" fmla="*/ 0 w 9088500"/>
                <a:gd name="connsiteY8" fmla="*/ 811969 h 487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88500" h="4871718" fill="none" extrusionOk="0">
                  <a:moveTo>
                    <a:pt x="0" y="811969"/>
                  </a:moveTo>
                  <a:cubicBezTo>
                    <a:pt x="309" y="371887"/>
                    <a:pt x="371395" y="13199"/>
                    <a:pt x="811969" y="0"/>
                  </a:cubicBezTo>
                  <a:cubicBezTo>
                    <a:pt x="3529533" y="72427"/>
                    <a:pt x="6028026" y="61419"/>
                    <a:pt x="8276531" y="0"/>
                  </a:cubicBezTo>
                  <a:cubicBezTo>
                    <a:pt x="8714517" y="-71949"/>
                    <a:pt x="9059039" y="354620"/>
                    <a:pt x="9088500" y="811969"/>
                  </a:cubicBezTo>
                  <a:cubicBezTo>
                    <a:pt x="9189376" y="1311803"/>
                    <a:pt x="8981187" y="3368435"/>
                    <a:pt x="9088500" y="4059749"/>
                  </a:cubicBezTo>
                  <a:cubicBezTo>
                    <a:pt x="9095642" y="4471939"/>
                    <a:pt x="8718546" y="4864518"/>
                    <a:pt x="8276531" y="4871718"/>
                  </a:cubicBezTo>
                  <a:cubicBezTo>
                    <a:pt x="7221505" y="4901545"/>
                    <a:pt x="4043198" y="4792412"/>
                    <a:pt x="811969" y="4871718"/>
                  </a:cubicBezTo>
                  <a:cubicBezTo>
                    <a:pt x="397276" y="4867903"/>
                    <a:pt x="-72484" y="4522520"/>
                    <a:pt x="0" y="4059749"/>
                  </a:cubicBezTo>
                  <a:cubicBezTo>
                    <a:pt x="50037" y="2651441"/>
                    <a:pt x="770" y="1651178"/>
                    <a:pt x="0" y="811969"/>
                  </a:cubicBezTo>
                  <a:close/>
                </a:path>
                <a:path w="9088500" h="4871718" stroke="0" extrusionOk="0">
                  <a:moveTo>
                    <a:pt x="0" y="811969"/>
                  </a:moveTo>
                  <a:cubicBezTo>
                    <a:pt x="63769" y="380913"/>
                    <a:pt x="398063" y="71946"/>
                    <a:pt x="811969" y="0"/>
                  </a:cubicBezTo>
                  <a:cubicBezTo>
                    <a:pt x="4446056" y="123000"/>
                    <a:pt x="6480602" y="-96860"/>
                    <a:pt x="8276531" y="0"/>
                  </a:cubicBezTo>
                  <a:cubicBezTo>
                    <a:pt x="8695373" y="-22557"/>
                    <a:pt x="9098199" y="343978"/>
                    <a:pt x="9088500" y="811969"/>
                  </a:cubicBezTo>
                  <a:cubicBezTo>
                    <a:pt x="9091673" y="1320018"/>
                    <a:pt x="9182767" y="3324340"/>
                    <a:pt x="9088500" y="4059749"/>
                  </a:cubicBezTo>
                  <a:cubicBezTo>
                    <a:pt x="9036076" y="4527179"/>
                    <a:pt x="8714528" y="4870009"/>
                    <a:pt x="8276531" y="4871718"/>
                  </a:cubicBezTo>
                  <a:cubicBezTo>
                    <a:pt x="7299873" y="4711011"/>
                    <a:pt x="3901724" y="4911385"/>
                    <a:pt x="811969" y="4871718"/>
                  </a:cubicBezTo>
                  <a:cubicBezTo>
                    <a:pt x="327473" y="4864435"/>
                    <a:pt x="-75781" y="4473856"/>
                    <a:pt x="0" y="4059749"/>
                  </a:cubicBezTo>
                  <a:cubicBezTo>
                    <a:pt x="32216" y="2806980"/>
                    <a:pt x="57206" y="1182038"/>
                    <a:pt x="0" y="811969"/>
                  </a:cubicBezTo>
                  <a:close/>
                </a:path>
              </a:pathLst>
            </a:custGeom>
            <a:solidFill>
              <a:schemeClr val="bg1">
                <a:alpha val="91000"/>
              </a:schemeClr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7" name="文本框 21"/>
            <p:cNvSpPr txBox="1"/>
            <p:nvPr/>
          </p:nvSpPr>
          <p:spPr>
            <a:xfrm>
              <a:off x="1594486" y="362040"/>
              <a:ext cx="9192924" cy="693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735" b="1" i="0" u="none" strike="noStrike" kern="1200" cap="none" spc="0" normalizeH="0" baseline="0" noProof="0" dirty="0" err="1">
                  <a:ln w="12700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Microsoft YaHei" panose="020B0503020204020204" pitchFamily="34" charset="-122"/>
                  <a:cs typeface="Calibri" panose="020F0502020204030204" pitchFamily="34" charset="0"/>
                </a:rPr>
                <a:t>Thứ</a:t>
              </a:r>
              <a:r>
                <a:rPr kumimoji="0" lang="en-US" altLang="zh-CN" sz="3735" b="1" i="0" u="none" strike="noStrike" kern="1200" cap="none" spc="0" normalizeH="0" baseline="0" noProof="0" dirty="0">
                  <a:ln w="12700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Microsoft YaHei" panose="020B0503020204020204" pitchFamily="34" charset="-122"/>
                  <a:cs typeface="Calibri" panose="020F0502020204030204" pitchFamily="34" charset="0"/>
                </a:rPr>
                <a:t>…</a:t>
              </a:r>
              <a:r>
                <a:rPr kumimoji="0" lang="en-US" altLang="zh-CN" sz="3735" b="1" i="0" u="none" strike="noStrike" kern="1200" cap="none" spc="0" normalizeH="0" baseline="0" noProof="0" dirty="0" err="1">
                  <a:ln w="12700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Microsoft YaHei" panose="020B0503020204020204" pitchFamily="34" charset="-122"/>
                  <a:cs typeface="Calibri" panose="020F0502020204030204" pitchFamily="34" charset="0"/>
                </a:rPr>
                <a:t>ngày</a:t>
              </a:r>
              <a:r>
                <a:rPr kumimoji="0" lang="en-US" altLang="zh-CN" sz="3735" b="1" i="0" u="none" strike="noStrike" kern="1200" cap="none" spc="0" normalizeH="0" baseline="0" noProof="0" dirty="0">
                  <a:ln w="12700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Microsoft YaHei" panose="020B0503020204020204" pitchFamily="34" charset="-122"/>
                  <a:cs typeface="Calibri" panose="020F0502020204030204" pitchFamily="34" charset="0"/>
                </a:rPr>
                <a:t>…</a:t>
              </a:r>
              <a:r>
                <a:rPr kumimoji="0" lang="en-US" altLang="zh-CN" sz="3735" b="1" i="0" u="none" strike="noStrike" kern="1200" cap="none" spc="0" normalizeH="0" baseline="0" noProof="0" dirty="0" err="1">
                  <a:ln w="12700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Microsoft YaHei" panose="020B0503020204020204" pitchFamily="34" charset="-122"/>
                  <a:cs typeface="Calibri" panose="020F0502020204030204" pitchFamily="34" charset="0"/>
                </a:rPr>
                <a:t>tháng</a:t>
              </a:r>
              <a:r>
                <a:rPr kumimoji="0" lang="en-US" altLang="zh-CN" sz="3735" b="1" i="0" u="none" strike="noStrike" kern="1200" cap="none" spc="0" normalizeH="0" baseline="0" noProof="0" dirty="0">
                  <a:ln w="12700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Microsoft YaHei" panose="020B0503020204020204" pitchFamily="34" charset="-122"/>
                  <a:cs typeface="Calibri" panose="020F0502020204030204" pitchFamily="34" charset="0"/>
                </a:rPr>
                <a:t>…</a:t>
              </a:r>
              <a:r>
                <a:rPr kumimoji="0" lang="en-US" altLang="zh-CN" sz="3735" b="1" i="0" u="none" strike="noStrike" kern="1200" cap="none" spc="0" normalizeH="0" baseline="0" noProof="0" dirty="0" err="1">
                  <a:ln w="12700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Microsoft YaHei" panose="020B0503020204020204" pitchFamily="34" charset="-122"/>
                  <a:cs typeface="Calibri" panose="020F0502020204030204" pitchFamily="34" charset="0"/>
                </a:rPr>
                <a:t>năm</a:t>
              </a:r>
              <a:r>
                <a:rPr kumimoji="0" lang="en-US" altLang="zh-CN" sz="3735" b="1" i="0" u="none" strike="noStrike" kern="1200" cap="none" spc="0" normalizeH="0" baseline="0" noProof="0" dirty="0">
                  <a:ln w="12700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Microsoft YaHei" panose="020B0503020204020204" pitchFamily="34" charset="-122"/>
                  <a:cs typeface="Calibri" panose="020F0502020204030204" pitchFamily="34" charset="0"/>
                </a:rPr>
                <a:t>…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650" y="1080474"/>
            <a:ext cx="4828450" cy="9632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5206" y="1635933"/>
            <a:ext cx="9327688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hape&#10;&#10;Description automatically generated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68"/>
          <a:stretch>
            <a:fillRect/>
          </a:stretch>
        </p:blipFill>
        <p:spPr>
          <a:xfrm>
            <a:off x="0" y="-88656"/>
            <a:ext cx="12192000" cy="6990984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84" b="89976" l="9994" r="89942">
                        <a14:foregroundMark x1="54625" y1="9135" x2="54625" y2="9135"/>
                        <a14:foregroundMark x1="48027" y1="8084" x2="48027" y2="8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2448" y="1124745"/>
            <a:ext cx="7815648" cy="62525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9674" y="892136"/>
            <a:ext cx="6145301" cy="38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3689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/>
          <p:cNvSpPr/>
          <p:nvPr/>
        </p:nvSpPr>
        <p:spPr>
          <a:xfrm>
            <a:off x="335360" y="355980"/>
            <a:ext cx="11521280" cy="6146041"/>
          </a:xfrm>
          <a:custGeom>
            <a:avLst/>
            <a:gdLst>
              <a:gd name="connsiteX0" fmla="*/ 0 w 11521280"/>
              <a:gd name="connsiteY0" fmla="*/ 1024361 h 6146041"/>
              <a:gd name="connsiteX1" fmla="*/ 1024361 w 11521280"/>
              <a:gd name="connsiteY1" fmla="*/ 0 h 6146041"/>
              <a:gd name="connsiteX2" fmla="*/ 1700972 w 11521280"/>
              <a:gd name="connsiteY2" fmla="*/ 0 h 6146041"/>
              <a:gd name="connsiteX3" fmla="*/ 2188132 w 11521280"/>
              <a:gd name="connsiteY3" fmla="*/ 0 h 6146041"/>
              <a:gd name="connsiteX4" fmla="*/ 2959469 w 11521280"/>
              <a:gd name="connsiteY4" fmla="*/ 0 h 6146041"/>
              <a:gd name="connsiteX5" fmla="*/ 3636081 w 11521280"/>
              <a:gd name="connsiteY5" fmla="*/ 0 h 6146041"/>
              <a:gd name="connsiteX6" fmla="*/ 4312692 w 11521280"/>
              <a:gd name="connsiteY6" fmla="*/ 0 h 6146041"/>
              <a:gd name="connsiteX7" fmla="*/ 5178754 w 11521280"/>
              <a:gd name="connsiteY7" fmla="*/ 0 h 6146041"/>
              <a:gd name="connsiteX8" fmla="*/ 5950091 w 11521280"/>
              <a:gd name="connsiteY8" fmla="*/ 0 h 6146041"/>
              <a:gd name="connsiteX9" fmla="*/ 6437251 w 11521280"/>
              <a:gd name="connsiteY9" fmla="*/ 0 h 6146041"/>
              <a:gd name="connsiteX10" fmla="*/ 7208588 w 11521280"/>
              <a:gd name="connsiteY10" fmla="*/ 0 h 6146041"/>
              <a:gd name="connsiteX11" fmla="*/ 7695748 w 11521280"/>
              <a:gd name="connsiteY11" fmla="*/ 0 h 6146041"/>
              <a:gd name="connsiteX12" fmla="*/ 8561811 w 11521280"/>
              <a:gd name="connsiteY12" fmla="*/ 0 h 6146041"/>
              <a:gd name="connsiteX13" fmla="*/ 9238422 w 11521280"/>
              <a:gd name="connsiteY13" fmla="*/ 0 h 6146041"/>
              <a:gd name="connsiteX14" fmla="*/ 10496919 w 11521280"/>
              <a:gd name="connsiteY14" fmla="*/ 0 h 6146041"/>
              <a:gd name="connsiteX15" fmla="*/ 11521280 w 11521280"/>
              <a:gd name="connsiteY15" fmla="*/ 1024361 h 6146041"/>
              <a:gd name="connsiteX16" fmla="*/ 11521280 w 11521280"/>
              <a:gd name="connsiteY16" fmla="*/ 1584328 h 6146041"/>
              <a:gd name="connsiteX17" fmla="*/ 11521280 w 11521280"/>
              <a:gd name="connsiteY17" fmla="*/ 2349161 h 6146041"/>
              <a:gd name="connsiteX18" fmla="*/ 11521280 w 11521280"/>
              <a:gd name="connsiteY18" fmla="*/ 3032047 h 6146041"/>
              <a:gd name="connsiteX19" fmla="*/ 11521280 w 11521280"/>
              <a:gd name="connsiteY19" fmla="*/ 3632987 h 6146041"/>
              <a:gd name="connsiteX20" fmla="*/ 11521280 w 11521280"/>
              <a:gd name="connsiteY20" fmla="*/ 4192954 h 6146041"/>
              <a:gd name="connsiteX21" fmla="*/ 11521280 w 11521280"/>
              <a:gd name="connsiteY21" fmla="*/ 5121680 h 6146041"/>
              <a:gd name="connsiteX22" fmla="*/ 10496919 w 11521280"/>
              <a:gd name="connsiteY22" fmla="*/ 6146041 h 6146041"/>
              <a:gd name="connsiteX23" fmla="*/ 9820308 w 11521280"/>
              <a:gd name="connsiteY23" fmla="*/ 6146041 h 6146041"/>
              <a:gd name="connsiteX24" fmla="*/ 9048971 w 11521280"/>
              <a:gd name="connsiteY24" fmla="*/ 6146041 h 6146041"/>
              <a:gd name="connsiteX25" fmla="*/ 8467085 w 11521280"/>
              <a:gd name="connsiteY25" fmla="*/ 6146041 h 6146041"/>
              <a:gd name="connsiteX26" fmla="*/ 7885199 w 11521280"/>
              <a:gd name="connsiteY26" fmla="*/ 6146041 h 6146041"/>
              <a:gd name="connsiteX27" fmla="*/ 7398039 w 11521280"/>
              <a:gd name="connsiteY27" fmla="*/ 6146041 h 6146041"/>
              <a:gd name="connsiteX28" fmla="*/ 6626702 w 11521280"/>
              <a:gd name="connsiteY28" fmla="*/ 6146041 h 6146041"/>
              <a:gd name="connsiteX29" fmla="*/ 5950091 w 11521280"/>
              <a:gd name="connsiteY29" fmla="*/ 6146041 h 6146041"/>
              <a:gd name="connsiteX30" fmla="*/ 5557657 w 11521280"/>
              <a:gd name="connsiteY30" fmla="*/ 6146041 h 6146041"/>
              <a:gd name="connsiteX31" fmla="*/ 5070496 w 11521280"/>
              <a:gd name="connsiteY31" fmla="*/ 6146041 h 6146041"/>
              <a:gd name="connsiteX32" fmla="*/ 4299160 w 11521280"/>
              <a:gd name="connsiteY32" fmla="*/ 6146041 h 6146041"/>
              <a:gd name="connsiteX33" fmla="*/ 3622548 w 11521280"/>
              <a:gd name="connsiteY33" fmla="*/ 6146041 h 6146041"/>
              <a:gd name="connsiteX34" fmla="*/ 2756486 w 11521280"/>
              <a:gd name="connsiteY34" fmla="*/ 6146041 h 6146041"/>
              <a:gd name="connsiteX35" fmla="*/ 2174600 w 11521280"/>
              <a:gd name="connsiteY35" fmla="*/ 6146041 h 6146041"/>
              <a:gd name="connsiteX36" fmla="*/ 1687440 w 11521280"/>
              <a:gd name="connsiteY36" fmla="*/ 6146041 h 6146041"/>
              <a:gd name="connsiteX37" fmla="*/ 1024361 w 11521280"/>
              <a:gd name="connsiteY37" fmla="*/ 6146041 h 6146041"/>
              <a:gd name="connsiteX38" fmla="*/ 0 w 11521280"/>
              <a:gd name="connsiteY38" fmla="*/ 5121680 h 6146041"/>
              <a:gd name="connsiteX39" fmla="*/ 0 w 11521280"/>
              <a:gd name="connsiteY39" fmla="*/ 4356847 h 6146041"/>
              <a:gd name="connsiteX40" fmla="*/ 0 w 11521280"/>
              <a:gd name="connsiteY40" fmla="*/ 3796880 h 6146041"/>
              <a:gd name="connsiteX41" fmla="*/ 0 w 11521280"/>
              <a:gd name="connsiteY41" fmla="*/ 3032047 h 6146041"/>
              <a:gd name="connsiteX42" fmla="*/ 0 w 11521280"/>
              <a:gd name="connsiteY42" fmla="*/ 2431107 h 6146041"/>
              <a:gd name="connsiteX43" fmla="*/ 0 w 11521280"/>
              <a:gd name="connsiteY43" fmla="*/ 1830167 h 6146041"/>
              <a:gd name="connsiteX44" fmla="*/ 0 w 11521280"/>
              <a:gd name="connsiteY44" fmla="*/ 1024361 h 614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521280" h="6146041" fill="none" extrusionOk="0">
                <a:moveTo>
                  <a:pt x="0" y="1024361"/>
                </a:moveTo>
                <a:cubicBezTo>
                  <a:pt x="-83379" y="396379"/>
                  <a:pt x="459505" y="102671"/>
                  <a:pt x="1024361" y="0"/>
                </a:cubicBezTo>
                <a:cubicBezTo>
                  <a:pt x="1199365" y="31040"/>
                  <a:pt x="1406539" y="9185"/>
                  <a:pt x="1700972" y="0"/>
                </a:cubicBezTo>
                <a:cubicBezTo>
                  <a:pt x="1995405" y="-9185"/>
                  <a:pt x="1985434" y="-7000"/>
                  <a:pt x="2188132" y="0"/>
                </a:cubicBezTo>
                <a:cubicBezTo>
                  <a:pt x="2390830" y="7000"/>
                  <a:pt x="2670701" y="-37874"/>
                  <a:pt x="2959469" y="0"/>
                </a:cubicBezTo>
                <a:cubicBezTo>
                  <a:pt x="3248237" y="37874"/>
                  <a:pt x="3464090" y="-21702"/>
                  <a:pt x="3636081" y="0"/>
                </a:cubicBezTo>
                <a:cubicBezTo>
                  <a:pt x="3808072" y="21702"/>
                  <a:pt x="4077129" y="-9258"/>
                  <a:pt x="4312692" y="0"/>
                </a:cubicBezTo>
                <a:cubicBezTo>
                  <a:pt x="4548255" y="9258"/>
                  <a:pt x="4876986" y="-30560"/>
                  <a:pt x="5178754" y="0"/>
                </a:cubicBezTo>
                <a:cubicBezTo>
                  <a:pt x="5480522" y="30560"/>
                  <a:pt x="5783895" y="28724"/>
                  <a:pt x="5950091" y="0"/>
                </a:cubicBezTo>
                <a:cubicBezTo>
                  <a:pt x="6116287" y="-28724"/>
                  <a:pt x="6339444" y="-12040"/>
                  <a:pt x="6437251" y="0"/>
                </a:cubicBezTo>
                <a:cubicBezTo>
                  <a:pt x="6535058" y="12040"/>
                  <a:pt x="7004341" y="-923"/>
                  <a:pt x="7208588" y="0"/>
                </a:cubicBezTo>
                <a:cubicBezTo>
                  <a:pt x="7412835" y="923"/>
                  <a:pt x="7524514" y="4760"/>
                  <a:pt x="7695748" y="0"/>
                </a:cubicBezTo>
                <a:cubicBezTo>
                  <a:pt x="7866982" y="-4760"/>
                  <a:pt x="8300469" y="-33267"/>
                  <a:pt x="8561811" y="0"/>
                </a:cubicBezTo>
                <a:cubicBezTo>
                  <a:pt x="8823153" y="33267"/>
                  <a:pt x="8929940" y="622"/>
                  <a:pt x="9238422" y="0"/>
                </a:cubicBezTo>
                <a:cubicBezTo>
                  <a:pt x="9546904" y="-622"/>
                  <a:pt x="9917578" y="-32189"/>
                  <a:pt x="10496919" y="0"/>
                </a:cubicBezTo>
                <a:cubicBezTo>
                  <a:pt x="11097020" y="114892"/>
                  <a:pt x="11634721" y="453069"/>
                  <a:pt x="11521280" y="1024361"/>
                </a:cubicBezTo>
                <a:cubicBezTo>
                  <a:pt x="11512716" y="1151620"/>
                  <a:pt x="11499717" y="1337638"/>
                  <a:pt x="11521280" y="1584328"/>
                </a:cubicBezTo>
                <a:cubicBezTo>
                  <a:pt x="11542843" y="1831018"/>
                  <a:pt x="11496984" y="2022318"/>
                  <a:pt x="11521280" y="2349161"/>
                </a:cubicBezTo>
                <a:cubicBezTo>
                  <a:pt x="11545576" y="2676004"/>
                  <a:pt x="11544180" y="2825906"/>
                  <a:pt x="11521280" y="3032047"/>
                </a:cubicBezTo>
                <a:cubicBezTo>
                  <a:pt x="11498380" y="3238188"/>
                  <a:pt x="11536072" y="3350122"/>
                  <a:pt x="11521280" y="3632987"/>
                </a:cubicBezTo>
                <a:cubicBezTo>
                  <a:pt x="11506488" y="3915852"/>
                  <a:pt x="11546992" y="4005840"/>
                  <a:pt x="11521280" y="4192954"/>
                </a:cubicBezTo>
                <a:cubicBezTo>
                  <a:pt x="11495568" y="4380068"/>
                  <a:pt x="11486410" y="4780000"/>
                  <a:pt x="11521280" y="5121680"/>
                </a:cubicBezTo>
                <a:cubicBezTo>
                  <a:pt x="11514178" y="5670626"/>
                  <a:pt x="11080751" y="6132746"/>
                  <a:pt x="10496919" y="6146041"/>
                </a:cubicBezTo>
                <a:cubicBezTo>
                  <a:pt x="10159291" y="6122596"/>
                  <a:pt x="10122478" y="6167207"/>
                  <a:pt x="9820308" y="6146041"/>
                </a:cubicBezTo>
                <a:cubicBezTo>
                  <a:pt x="9518138" y="6124875"/>
                  <a:pt x="9345873" y="6113040"/>
                  <a:pt x="9048971" y="6146041"/>
                </a:cubicBezTo>
                <a:cubicBezTo>
                  <a:pt x="8752069" y="6179042"/>
                  <a:pt x="8651723" y="6149877"/>
                  <a:pt x="8467085" y="6146041"/>
                </a:cubicBezTo>
                <a:cubicBezTo>
                  <a:pt x="8282447" y="6142205"/>
                  <a:pt x="8020795" y="6158448"/>
                  <a:pt x="7885199" y="6146041"/>
                </a:cubicBezTo>
                <a:cubicBezTo>
                  <a:pt x="7749603" y="6133634"/>
                  <a:pt x="7528414" y="6124909"/>
                  <a:pt x="7398039" y="6146041"/>
                </a:cubicBezTo>
                <a:cubicBezTo>
                  <a:pt x="7267664" y="6167173"/>
                  <a:pt x="6894411" y="6139474"/>
                  <a:pt x="6626702" y="6146041"/>
                </a:cubicBezTo>
                <a:cubicBezTo>
                  <a:pt x="6358993" y="6152608"/>
                  <a:pt x="6133574" y="6178796"/>
                  <a:pt x="5950091" y="6146041"/>
                </a:cubicBezTo>
                <a:cubicBezTo>
                  <a:pt x="5766608" y="6113286"/>
                  <a:pt x="5734578" y="6140789"/>
                  <a:pt x="5557657" y="6146041"/>
                </a:cubicBezTo>
                <a:cubicBezTo>
                  <a:pt x="5380736" y="6151293"/>
                  <a:pt x="5192156" y="6166126"/>
                  <a:pt x="5070496" y="6146041"/>
                </a:cubicBezTo>
                <a:cubicBezTo>
                  <a:pt x="4948836" y="6125956"/>
                  <a:pt x="4484933" y="6183714"/>
                  <a:pt x="4299160" y="6146041"/>
                </a:cubicBezTo>
                <a:cubicBezTo>
                  <a:pt x="4113387" y="6108368"/>
                  <a:pt x="3837334" y="6115115"/>
                  <a:pt x="3622548" y="6146041"/>
                </a:cubicBezTo>
                <a:cubicBezTo>
                  <a:pt x="3407762" y="6176967"/>
                  <a:pt x="3185321" y="6110498"/>
                  <a:pt x="2756486" y="6146041"/>
                </a:cubicBezTo>
                <a:cubicBezTo>
                  <a:pt x="2327651" y="6181584"/>
                  <a:pt x="2313968" y="6130598"/>
                  <a:pt x="2174600" y="6146041"/>
                </a:cubicBezTo>
                <a:cubicBezTo>
                  <a:pt x="2035232" y="6161484"/>
                  <a:pt x="1810889" y="6131356"/>
                  <a:pt x="1687440" y="6146041"/>
                </a:cubicBezTo>
                <a:cubicBezTo>
                  <a:pt x="1563991" y="6160726"/>
                  <a:pt x="1310672" y="6156025"/>
                  <a:pt x="1024361" y="6146041"/>
                </a:cubicBezTo>
                <a:cubicBezTo>
                  <a:pt x="447501" y="6098690"/>
                  <a:pt x="-25362" y="5745732"/>
                  <a:pt x="0" y="5121680"/>
                </a:cubicBezTo>
                <a:cubicBezTo>
                  <a:pt x="3929" y="4954408"/>
                  <a:pt x="31748" y="4613060"/>
                  <a:pt x="0" y="4356847"/>
                </a:cubicBezTo>
                <a:cubicBezTo>
                  <a:pt x="-31748" y="4100634"/>
                  <a:pt x="-3661" y="4016840"/>
                  <a:pt x="0" y="3796880"/>
                </a:cubicBezTo>
                <a:cubicBezTo>
                  <a:pt x="3661" y="3576920"/>
                  <a:pt x="26991" y="3330319"/>
                  <a:pt x="0" y="3032047"/>
                </a:cubicBezTo>
                <a:cubicBezTo>
                  <a:pt x="-26991" y="2733775"/>
                  <a:pt x="-7501" y="2694216"/>
                  <a:pt x="0" y="2431107"/>
                </a:cubicBezTo>
                <a:cubicBezTo>
                  <a:pt x="7501" y="2167998"/>
                  <a:pt x="25070" y="2068759"/>
                  <a:pt x="0" y="1830167"/>
                </a:cubicBezTo>
                <a:cubicBezTo>
                  <a:pt x="-25070" y="1591575"/>
                  <a:pt x="3661" y="1259061"/>
                  <a:pt x="0" y="1024361"/>
                </a:cubicBezTo>
                <a:close/>
              </a:path>
              <a:path w="11521280" h="6146041" stroke="0" extrusionOk="0">
                <a:moveTo>
                  <a:pt x="0" y="1024361"/>
                </a:moveTo>
                <a:cubicBezTo>
                  <a:pt x="41136" y="497917"/>
                  <a:pt x="428429" y="-41586"/>
                  <a:pt x="1024361" y="0"/>
                </a:cubicBezTo>
                <a:cubicBezTo>
                  <a:pt x="1316367" y="35842"/>
                  <a:pt x="1663666" y="-14513"/>
                  <a:pt x="1890423" y="0"/>
                </a:cubicBezTo>
                <a:cubicBezTo>
                  <a:pt x="2117180" y="14513"/>
                  <a:pt x="2415077" y="30948"/>
                  <a:pt x="2661760" y="0"/>
                </a:cubicBezTo>
                <a:cubicBezTo>
                  <a:pt x="2908443" y="-30948"/>
                  <a:pt x="3039722" y="-14041"/>
                  <a:pt x="3148920" y="0"/>
                </a:cubicBezTo>
                <a:cubicBezTo>
                  <a:pt x="3258118" y="14041"/>
                  <a:pt x="3449167" y="-19551"/>
                  <a:pt x="3541355" y="0"/>
                </a:cubicBezTo>
                <a:cubicBezTo>
                  <a:pt x="3633544" y="19551"/>
                  <a:pt x="3995422" y="23631"/>
                  <a:pt x="4407417" y="0"/>
                </a:cubicBezTo>
                <a:cubicBezTo>
                  <a:pt x="4819412" y="-23631"/>
                  <a:pt x="4974115" y="-18488"/>
                  <a:pt x="5178754" y="0"/>
                </a:cubicBezTo>
                <a:cubicBezTo>
                  <a:pt x="5383393" y="18488"/>
                  <a:pt x="5690549" y="21809"/>
                  <a:pt x="5855366" y="0"/>
                </a:cubicBezTo>
                <a:cubicBezTo>
                  <a:pt x="6020183" y="-21809"/>
                  <a:pt x="6209465" y="-11314"/>
                  <a:pt x="6531977" y="0"/>
                </a:cubicBezTo>
                <a:cubicBezTo>
                  <a:pt x="6854489" y="11314"/>
                  <a:pt x="6824083" y="-15820"/>
                  <a:pt x="6924411" y="0"/>
                </a:cubicBezTo>
                <a:cubicBezTo>
                  <a:pt x="7024739" y="15820"/>
                  <a:pt x="7227660" y="-19001"/>
                  <a:pt x="7506297" y="0"/>
                </a:cubicBezTo>
                <a:cubicBezTo>
                  <a:pt x="7784934" y="19001"/>
                  <a:pt x="7853791" y="-19145"/>
                  <a:pt x="8088183" y="0"/>
                </a:cubicBezTo>
                <a:cubicBezTo>
                  <a:pt x="8322575" y="19145"/>
                  <a:pt x="8434197" y="11031"/>
                  <a:pt x="8670069" y="0"/>
                </a:cubicBezTo>
                <a:cubicBezTo>
                  <a:pt x="8905941" y="-11031"/>
                  <a:pt x="8888982" y="12040"/>
                  <a:pt x="9062503" y="0"/>
                </a:cubicBezTo>
                <a:cubicBezTo>
                  <a:pt x="9236024" y="-12040"/>
                  <a:pt x="9453852" y="-18311"/>
                  <a:pt x="9833840" y="0"/>
                </a:cubicBezTo>
                <a:cubicBezTo>
                  <a:pt x="10213828" y="18311"/>
                  <a:pt x="10289213" y="32555"/>
                  <a:pt x="10496919" y="0"/>
                </a:cubicBezTo>
                <a:cubicBezTo>
                  <a:pt x="11102101" y="53021"/>
                  <a:pt x="11594115" y="353110"/>
                  <a:pt x="11521280" y="1024361"/>
                </a:cubicBezTo>
                <a:cubicBezTo>
                  <a:pt x="11494466" y="1227859"/>
                  <a:pt x="11548188" y="1434571"/>
                  <a:pt x="11521280" y="1748221"/>
                </a:cubicBezTo>
                <a:cubicBezTo>
                  <a:pt x="11494372" y="2061871"/>
                  <a:pt x="11506315" y="2293578"/>
                  <a:pt x="11521280" y="2431107"/>
                </a:cubicBezTo>
                <a:cubicBezTo>
                  <a:pt x="11536245" y="2568636"/>
                  <a:pt x="11508673" y="2813398"/>
                  <a:pt x="11521280" y="3073021"/>
                </a:cubicBezTo>
                <a:cubicBezTo>
                  <a:pt x="11533887" y="3332644"/>
                  <a:pt x="11488799" y="3531017"/>
                  <a:pt x="11521280" y="3796880"/>
                </a:cubicBezTo>
                <a:cubicBezTo>
                  <a:pt x="11553761" y="4062743"/>
                  <a:pt x="11574453" y="4815520"/>
                  <a:pt x="11521280" y="5121680"/>
                </a:cubicBezTo>
                <a:cubicBezTo>
                  <a:pt x="11464107" y="5792939"/>
                  <a:pt x="11181148" y="6069410"/>
                  <a:pt x="10496919" y="6146041"/>
                </a:cubicBezTo>
                <a:cubicBezTo>
                  <a:pt x="10260869" y="6173528"/>
                  <a:pt x="9837451" y="6170080"/>
                  <a:pt x="9630857" y="6146041"/>
                </a:cubicBezTo>
                <a:cubicBezTo>
                  <a:pt x="9424263" y="6122002"/>
                  <a:pt x="9336242" y="6141514"/>
                  <a:pt x="9143696" y="6146041"/>
                </a:cubicBezTo>
                <a:cubicBezTo>
                  <a:pt x="8951150" y="6150568"/>
                  <a:pt x="8653687" y="6134750"/>
                  <a:pt x="8277634" y="6146041"/>
                </a:cubicBezTo>
                <a:cubicBezTo>
                  <a:pt x="7901581" y="6157332"/>
                  <a:pt x="7910863" y="6163297"/>
                  <a:pt x="7695748" y="6146041"/>
                </a:cubicBezTo>
                <a:cubicBezTo>
                  <a:pt x="7480633" y="6128785"/>
                  <a:pt x="7029662" y="6141025"/>
                  <a:pt x="6829686" y="6146041"/>
                </a:cubicBezTo>
                <a:cubicBezTo>
                  <a:pt x="6629710" y="6151057"/>
                  <a:pt x="6537633" y="6123314"/>
                  <a:pt x="6342526" y="6146041"/>
                </a:cubicBezTo>
                <a:cubicBezTo>
                  <a:pt x="6147419" y="6168768"/>
                  <a:pt x="5653090" y="6132019"/>
                  <a:pt x="5476463" y="6146041"/>
                </a:cubicBezTo>
                <a:cubicBezTo>
                  <a:pt x="5299836" y="6160063"/>
                  <a:pt x="4972958" y="6123024"/>
                  <a:pt x="4705126" y="6146041"/>
                </a:cubicBezTo>
                <a:cubicBezTo>
                  <a:pt x="4437294" y="6169058"/>
                  <a:pt x="4021376" y="6162229"/>
                  <a:pt x="3839064" y="6146041"/>
                </a:cubicBezTo>
                <a:cubicBezTo>
                  <a:pt x="3656752" y="6129853"/>
                  <a:pt x="3554766" y="6162727"/>
                  <a:pt x="3446629" y="6146041"/>
                </a:cubicBezTo>
                <a:cubicBezTo>
                  <a:pt x="3338493" y="6129355"/>
                  <a:pt x="3114740" y="6157551"/>
                  <a:pt x="2864744" y="6146041"/>
                </a:cubicBezTo>
                <a:cubicBezTo>
                  <a:pt x="2614748" y="6134531"/>
                  <a:pt x="2382059" y="6173383"/>
                  <a:pt x="2188132" y="6146041"/>
                </a:cubicBezTo>
                <a:cubicBezTo>
                  <a:pt x="1994205" y="6118699"/>
                  <a:pt x="1416203" y="6091941"/>
                  <a:pt x="1024361" y="6146041"/>
                </a:cubicBezTo>
                <a:cubicBezTo>
                  <a:pt x="389903" y="6212651"/>
                  <a:pt x="-32229" y="5716110"/>
                  <a:pt x="0" y="5121680"/>
                </a:cubicBezTo>
                <a:cubicBezTo>
                  <a:pt x="4774" y="4898492"/>
                  <a:pt x="-20684" y="4700441"/>
                  <a:pt x="0" y="4438794"/>
                </a:cubicBezTo>
                <a:cubicBezTo>
                  <a:pt x="20684" y="4177147"/>
                  <a:pt x="-15634" y="4059936"/>
                  <a:pt x="0" y="3796880"/>
                </a:cubicBezTo>
                <a:cubicBezTo>
                  <a:pt x="15634" y="3533824"/>
                  <a:pt x="-5578" y="3431017"/>
                  <a:pt x="0" y="3154967"/>
                </a:cubicBezTo>
                <a:cubicBezTo>
                  <a:pt x="5578" y="2878917"/>
                  <a:pt x="-23868" y="2741702"/>
                  <a:pt x="0" y="2431107"/>
                </a:cubicBezTo>
                <a:cubicBezTo>
                  <a:pt x="23868" y="2120512"/>
                  <a:pt x="-2678" y="1929433"/>
                  <a:pt x="0" y="1748221"/>
                </a:cubicBezTo>
                <a:cubicBezTo>
                  <a:pt x="2678" y="1567009"/>
                  <a:pt x="22387" y="1222554"/>
                  <a:pt x="0" y="1024361"/>
                </a:cubicBezTo>
                <a:close/>
              </a:path>
            </a:pathLst>
          </a:custGeom>
          <a:ln w="952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9136" y="561149"/>
            <a:ext cx="104237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Ở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trường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em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thường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chơi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những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trò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chơi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gì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?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Trò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chơi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nào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em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thích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ea typeface="+mn-ea"/>
                <a:cs typeface="Lato" pitchFamily="34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475" y="1509712"/>
            <a:ext cx="8343900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081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 descr="Ảnh có chứa văn bản, đồ chơi, búp bê&#10;&#10;Mô tả được tạo tự độ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81"/>
          <a:stretch>
            <a:fillRect/>
          </a:stretch>
        </p:blipFill>
        <p:spPr>
          <a:xfrm>
            <a:off x="21" y="1282"/>
            <a:ext cx="12191980" cy="6856719"/>
          </a:xfrm>
          <a:prstGeom prst="rect">
            <a:avLst/>
          </a:prstGeom>
        </p:spPr>
      </p:pic>
      <p:sp>
        <p:nvSpPr>
          <p:cNvPr id="9" name="Hộp Văn bản 8"/>
          <p:cNvSpPr txBox="1"/>
          <p:nvPr/>
        </p:nvSpPr>
        <p:spPr>
          <a:xfrm>
            <a:off x="1674665" y="1814846"/>
            <a:ext cx="766040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 w="38100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SVN-Poky's" panose="020B0606040200020203" pitchFamily="34" charset="0"/>
                <a:ea typeface="Microsoft YaHei" panose="020B0503020204020204" pitchFamily="34" charset="-122"/>
                <a:cs typeface="+mn-cs"/>
              </a:rPr>
              <a:t>KHÁM PHÁ</a:t>
            </a:r>
            <a:endParaRPr kumimoji="0" lang="zh-CN" altLang="en-US" sz="8800" b="1" i="0" u="none" strike="noStrike" kern="1200" cap="none" spc="0" normalizeH="0" baseline="0" noProof="0" dirty="0">
              <a:ln w="38100">
                <a:solidFill>
                  <a:prstClr val="black"/>
                </a:solidFill>
              </a:ln>
              <a:solidFill>
                <a:srgbClr val="FFFF00"/>
              </a:solidFill>
              <a:effectLst/>
              <a:uLnTx/>
              <a:uFillTx/>
              <a:latin typeface="SVN-Poky's" panose="020B0606040200020203" pitchFamily="34" charset="0"/>
              <a:ea typeface="Microsoft YaHei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099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111E-6 -2.22222E-6 L 1.11111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remium Vector | Cute cartoon spring background with copysace on green  field with leaves falling in pastel colour, minimal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: Rounded Corners 21"/>
          <p:cNvSpPr/>
          <p:nvPr/>
        </p:nvSpPr>
        <p:spPr>
          <a:xfrm>
            <a:off x="239349" y="240906"/>
            <a:ext cx="11521280" cy="65013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5915" y="349405"/>
            <a:ext cx="98890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Quan sát hình và nói hoạt động vui chơi nào an toàn và không an toàn. Vì sao?</a:t>
            </a:r>
          </a:p>
        </p:txBody>
      </p:sp>
      <p:sp>
        <p:nvSpPr>
          <p:cNvPr id="5" name="Rectangle 4"/>
          <p:cNvSpPr/>
          <p:nvPr/>
        </p:nvSpPr>
        <p:spPr>
          <a:xfrm>
            <a:off x="689885" y="1697748"/>
            <a:ext cx="1853721" cy="4818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1589389"/>
            <a:ext cx="8382324" cy="491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4019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" r="4460"/>
          <a:stretch>
            <a:fillRect/>
          </a:stretch>
        </p:blipFill>
        <p:spPr>
          <a:xfrm>
            <a:off x="-237062" y="0"/>
            <a:ext cx="12666124" cy="6858000"/>
          </a:xfrm>
          <a:prstGeom prst="rect">
            <a:avLst/>
          </a:prstGeom>
        </p:spPr>
      </p:pic>
      <p:pic>
        <p:nvPicPr>
          <p:cNvPr id="7" name="Picture 6" descr="A picture containing clipart&#10;&#10;Description automatically generated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84" b="89976" l="9994" r="89942">
                        <a14:foregroundMark x1="54625" y1="9135" x2="54625" y2="9135"/>
                        <a14:foregroundMark x1="48027" y1="8084" x2="48027" y2="8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4245" y="1221267"/>
            <a:ext cx="7815648" cy="62525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126" y="3509650"/>
            <a:ext cx="6151397" cy="28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150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0" name="Picture 14" descr="Empty classroom interior education high school Vector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2" b="22006"/>
          <a:stretch>
            <a:fillRect/>
          </a:stretch>
        </p:blipFill>
        <p:spPr bwMode="auto">
          <a:xfrm>
            <a:off x="0" y="-18488"/>
            <a:ext cx="12188952" cy="687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text, toy, doll, vector graphics&#10;&#10;Description automatically generated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6" b="89984" l="7632" r="93671">
                        <a14:foregroundMark x1="48092" y1="32553" x2="48092" y2="32553"/>
                        <a14:foregroundMark x1="47638" y1="32229" x2="47638" y2="32229"/>
                        <a14:foregroundMark x1="90430" y1="77827" x2="90430" y2="77827"/>
                        <a14:foregroundMark x1="77165" y1="66842" x2="77165" y2="66842"/>
                        <a14:foregroundMark x1="7632" y1="75646" x2="7632" y2="75646"/>
                        <a14:foregroundMark x1="93671" y1="80291" x2="93671" y2="80291"/>
                        <a14:foregroundMark x1="81708" y1="62641" x2="81708" y2="62641"/>
                        <a14:foregroundMark x1="18110" y1="66519" x2="18110" y2="66519"/>
                        <a14:foregroundMark x1="35433" y1="60299" x2="35433" y2="60299"/>
                        <a14:foregroundMark x1="19261" y1="67609" x2="19261" y2="67609"/>
                        <a14:backgroundMark x1="31345" y1="62803" x2="31345" y2="62803"/>
                        <a14:backgroundMark x1="31950" y1="64176" x2="31950" y2="64176"/>
                        <a14:backgroundMark x1="17989" y1="63570" x2="17989" y2="63570"/>
                        <a14:backgroundMark x1="17535" y1="63570" x2="17535" y2="63570"/>
                        <a14:backgroundMark x1="17747" y1="61228" x2="17747" y2="61228"/>
                        <a14:backgroundMark x1="29376" y1="61712" x2="29376" y2="61712"/>
                        <a14:backgroundMark x1="19261" y1="71002" x2="19261" y2="71002"/>
                        <a14:backgroundMark x1="19624" y1="70396" x2="19624" y2="70396"/>
                        <a14:backgroundMark x1="19958" y1="69911" x2="19958" y2="69911"/>
                        <a14:backgroundMark x1="18565" y1="71325" x2="18565" y2="71325"/>
                        <a14:backgroundMark x1="17989" y1="71325" x2="17989" y2="713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3" t="14837" r="-913" b="18201"/>
          <a:stretch>
            <a:fillRect/>
          </a:stretch>
        </p:blipFill>
        <p:spPr>
          <a:xfrm>
            <a:off x="1055803" y="1703360"/>
            <a:ext cx="10264784" cy="5154640"/>
          </a:xfrm>
          <a:prstGeom prst="rect">
            <a:avLst/>
          </a:prstGeom>
        </p:spPr>
      </p:pic>
      <p:sp>
        <p:nvSpPr>
          <p:cNvPr id="2" name="Rectangle: Rounded Corners 1"/>
          <p:cNvSpPr/>
          <p:nvPr/>
        </p:nvSpPr>
        <p:spPr>
          <a:xfrm>
            <a:off x="6983975" y="850605"/>
            <a:ext cx="4770795" cy="1663995"/>
          </a:xfrm>
          <a:custGeom>
            <a:avLst/>
            <a:gdLst>
              <a:gd name="connsiteX0" fmla="*/ 0 w 4770795"/>
              <a:gd name="connsiteY0" fmla="*/ 277338 h 1663995"/>
              <a:gd name="connsiteX1" fmla="*/ 277338 w 4770795"/>
              <a:gd name="connsiteY1" fmla="*/ 0 h 1663995"/>
              <a:gd name="connsiteX2" fmla="*/ 837480 w 4770795"/>
              <a:gd name="connsiteY2" fmla="*/ 0 h 1663995"/>
              <a:gd name="connsiteX3" fmla="*/ 1524105 w 4770795"/>
              <a:gd name="connsiteY3" fmla="*/ 0 h 1663995"/>
              <a:gd name="connsiteX4" fmla="*/ 2126407 w 4770795"/>
              <a:gd name="connsiteY4" fmla="*/ 0 h 1663995"/>
              <a:gd name="connsiteX5" fmla="*/ 2728710 w 4770795"/>
              <a:gd name="connsiteY5" fmla="*/ 0 h 1663995"/>
              <a:gd name="connsiteX6" fmla="*/ 3246690 w 4770795"/>
              <a:gd name="connsiteY6" fmla="*/ 0 h 1663995"/>
              <a:gd name="connsiteX7" fmla="*/ 3722510 w 4770795"/>
              <a:gd name="connsiteY7" fmla="*/ 0 h 1663995"/>
              <a:gd name="connsiteX8" fmla="*/ 4493457 w 4770795"/>
              <a:gd name="connsiteY8" fmla="*/ 0 h 1663995"/>
              <a:gd name="connsiteX9" fmla="*/ 4770795 w 4770795"/>
              <a:gd name="connsiteY9" fmla="*/ 277338 h 1663995"/>
              <a:gd name="connsiteX10" fmla="*/ 4770795 w 4770795"/>
              <a:gd name="connsiteY10" fmla="*/ 854184 h 1663995"/>
              <a:gd name="connsiteX11" fmla="*/ 4770795 w 4770795"/>
              <a:gd name="connsiteY11" fmla="*/ 1386657 h 1663995"/>
              <a:gd name="connsiteX12" fmla="*/ 4493457 w 4770795"/>
              <a:gd name="connsiteY12" fmla="*/ 1663995 h 1663995"/>
              <a:gd name="connsiteX13" fmla="*/ 3848993 w 4770795"/>
              <a:gd name="connsiteY13" fmla="*/ 1663995 h 1663995"/>
              <a:gd name="connsiteX14" fmla="*/ 3331013 w 4770795"/>
              <a:gd name="connsiteY14" fmla="*/ 1663995 h 1663995"/>
              <a:gd name="connsiteX15" fmla="*/ 2855194 w 4770795"/>
              <a:gd name="connsiteY15" fmla="*/ 1663995 h 1663995"/>
              <a:gd name="connsiteX16" fmla="*/ 2168569 w 4770795"/>
              <a:gd name="connsiteY16" fmla="*/ 1663995 h 1663995"/>
              <a:gd name="connsiteX17" fmla="*/ 1692749 w 4770795"/>
              <a:gd name="connsiteY17" fmla="*/ 1663995 h 1663995"/>
              <a:gd name="connsiteX18" fmla="*/ 1090447 w 4770795"/>
              <a:gd name="connsiteY18" fmla="*/ 1663995 h 1663995"/>
              <a:gd name="connsiteX19" fmla="*/ 277338 w 4770795"/>
              <a:gd name="connsiteY19" fmla="*/ 1663995 h 1663995"/>
              <a:gd name="connsiteX20" fmla="*/ 0 w 4770795"/>
              <a:gd name="connsiteY20" fmla="*/ 1386657 h 1663995"/>
              <a:gd name="connsiteX21" fmla="*/ 0 w 4770795"/>
              <a:gd name="connsiteY21" fmla="*/ 809811 h 1663995"/>
              <a:gd name="connsiteX22" fmla="*/ 0 w 4770795"/>
              <a:gd name="connsiteY22" fmla="*/ 277338 h 166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770795" h="1663995" fill="none" extrusionOk="0">
                <a:moveTo>
                  <a:pt x="0" y="277338"/>
                </a:moveTo>
                <a:cubicBezTo>
                  <a:pt x="19986" y="116545"/>
                  <a:pt x="105822" y="8011"/>
                  <a:pt x="277338" y="0"/>
                </a:cubicBezTo>
                <a:cubicBezTo>
                  <a:pt x="506086" y="8898"/>
                  <a:pt x="652796" y="-6984"/>
                  <a:pt x="837480" y="0"/>
                </a:cubicBezTo>
                <a:cubicBezTo>
                  <a:pt x="1022164" y="6984"/>
                  <a:pt x="1356869" y="-26916"/>
                  <a:pt x="1524105" y="0"/>
                </a:cubicBezTo>
                <a:cubicBezTo>
                  <a:pt x="1691341" y="26916"/>
                  <a:pt x="1879627" y="419"/>
                  <a:pt x="2126407" y="0"/>
                </a:cubicBezTo>
                <a:cubicBezTo>
                  <a:pt x="2373187" y="-419"/>
                  <a:pt x="2484073" y="27358"/>
                  <a:pt x="2728710" y="0"/>
                </a:cubicBezTo>
                <a:cubicBezTo>
                  <a:pt x="2973347" y="-27358"/>
                  <a:pt x="3031173" y="-11347"/>
                  <a:pt x="3246690" y="0"/>
                </a:cubicBezTo>
                <a:cubicBezTo>
                  <a:pt x="3462207" y="11347"/>
                  <a:pt x="3605859" y="-23030"/>
                  <a:pt x="3722510" y="0"/>
                </a:cubicBezTo>
                <a:cubicBezTo>
                  <a:pt x="3839161" y="23030"/>
                  <a:pt x="4322526" y="-34994"/>
                  <a:pt x="4493457" y="0"/>
                </a:cubicBezTo>
                <a:cubicBezTo>
                  <a:pt x="4656649" y="-955"/>
                  <a:pt x="4770989" y="145146"/>
                  <a:pt x="4770795" y="277338"/>
                </a:cubicBezTo>
                <a:cubicBezTo>
                  <a:pt x="4753791" y="523989"/>
                  <a:pt x="4746942" y="593093"/>
                  <a:pt x="4770795" y="854184"/>
                </a:cubicBezTo>
                <a:cubicBezTo>
                  <a:pt x="4794648" y="1115275"/>
                  <a:pt x="4755618" y="1189000"/>
                  <a:pt x="4770795" y="1386657"/>
                </a:cubicBezTo>
                <a:cubicBezTo>
                  <a:pt x="4752133" y="1552093"/>
                  <a:pt x="4619256" y="1686975"/>
                  <a:pt x="4493457" y="1663995"/>
                </a:cubicBezTo>
                <a:cubicBezTo>
                  <a:pt x="4179392" y="1643560"/>
                  <a:pt x="4069478" y="1677950"/>
                  <a:pt x="3848993" y="1663995"/>
                </a:cubicBezTo>
                <a:cubicBezTo>
                  <a:pt x="3628508" y="1650040"/>
                  <a:pt x="3441068" y="1650158"/>
                  <a:pt x="3331013" y="1663995"/>
                </a:cubicBezTo>
                <a:cubicBezTo>
                  <a:pt x="3220958" y="1677832"/>
                  <a:pt x="2991163" y="1685071"/>
                  <a:pt x="2855194" y="1663995"/>
                </a:cubicBezTo>
                <a:cubicBezTo>
                  <a:pt x="2719225" y="1642919"/>
                  <a:pt x="2329074" y="1674812"/>
                  <a:pt x="2168569" y="1663995"/>
                </a:cubicBezTo>
                <a:cubicBezTo>
                  <a:pt x="2008065" y="1653178"/>
                  <a:pt x="1828502" y="1684646"/>
                  <a:pt x="1692749" y="1663995"/>
                </a:cubicBezTo>
                <a:cubicBezTo>
                  <a:pt x="1556996" y="1643344"/>
                  <a:pt x="1267434" y="1635784"/>
                  <a:pt x="1090447" y="1663995"/>
                </a:cubicBezTo>
                <a:cubicBezTo>
                  <a:pt x="913460" y="1692206"/>
                  <a:pt x="487336" y="1657875"/>
                  <a:pt x="277338" y="1663995"/>
                </a:cubicBezTo>
                <a:cubicBezTo>
                  <a:pt x="94478" y="1681396"/>
                  <a:pt x="-8336" y="1556366"/>
                  <a:pt x="0" y="1386657"/>
                </a:cubicBezTo>
                <a:cubicBezTo>
                  <a:pt x="26562" y="1221783"/>
                  <a:pt x="-10455" y="1012414"/>
                  <a:pt x="0" y="809811"/>
                </a:cubicBezTo>
                <a:cubicBezTo>
                  <a:pt x="10455" y="607208"/>
                  <a:pt x="-6995" y="516454"/>
                  <a:pt x="0" y="277338"/>
                </a:cubicBezTo>
                <a:close/>
              </a:path>
              <a:path w="4770795" h="1663995" stroke="0" extrusionOk="0">
                <a:moveTo>
                  <a:pt x="0" y="277338"/>
                </a:moveTo>
                <a:cubicBezTo>
                  <a:pt x="-28802" y="126937"/>
                  <a:pt x="90608" y="10931"/>
                  <a:pt x="277338" y="0"/>
                </a:cubicBezTo>
                <a:cubicBezTo>
                  <a:pt x="506677" y="-5122"/>
                  <a:pt x="584434" y="-18909"/>
                  <a:pt x="879641" y="0"/>
                </a:cubicBezTo>
                <a:cubicBezTo>
                  <a:pt x="1174848" y="18909"/>
                  <a:pt x="1256960" y="-14547"/>
                  <a:pt x="1355460" y="0"/>
                </a:cubicBezTo>
                <a:cubicBezTo>
                  <a:pt x="1453960" y="14547"/>
                  <a:pt x="1659580" y="11992"/>
                  <a:pt x="1873440" y="0"/>
                </a:cubicBezTo>
                <a:cubicBezTo>
                  <a:pt x="2087300" y="-11992"/>
                  <a:pt x="2255987" y="-27115"/>
                  <a:pt x="2433582" y="0"/>
                </a:cubicBezTo>
                <a:cubicBezTo>
                  <a:pt x="2611177" y="27115"/>
                  <a:pt x="2857909" y="15214"/>
                  <a:pt x="3035884" y="0"/>
                </a:cubicBezTo>
                <a:cubicBezTo>
                  <a:pt x="3213859" y="-15214"/>
                  <a:pt x="3421118" y="-16331"/>
                  <a:pt x="3553865" y="0"/>
                </a:cubicBezTo>
                <a:cubicBezTo>
                  <a:pt x="3686612" y="16331"/>
                  <a:pt x="4170895" y="20490"/>
                  <a:pt x="4493457" y="0"/>
                </a:cubicBezTo>
                <a:cubicBezTo>
                  <a:pt x="4652842" y="6407"/>
                  <a:pt x="4769252" y="112511"/>
                  <a:pt x="4770795" y="277338"/>
                </a:cubicBezTo>
                <a:cubicBezTo>
                  <a:pt x="4787035" y="405054"/>
                  <a:pt x="4744615" y="615792"/>
                  <a:pt x="4770795" y="843091"/>
                </a:cubicBezTo>
                <a:cubicBezTo>
                  <a:pt x="4796975" y="1070390"/>
                  <a:pt x="4771726" y="1134984"/>
                  <a:pt x="4770795" y="1386657"/>
                </a:cubicBezTo>
                <a:cubicBezTo>
                  <a:pt x="4773335" y="1530741"/>
                  <a:pt x="4650880" y="1671963"/>
                  <a:pt x="4493457" y="1663995"/>
                </a:cubicBezTo>
                <a:cubicBezTo>
                  <a:pt x="4193435" y="1665035"/>
                  <a:pt x="4001851" y="1651699"/>
                  <a:pt x="3848993" y="1663995"/>
                </a:cubicBezTo>
                <a:cubicBezTo>
                  <a:pt x="3696135" y="1676291"/>
                  <a:pt x="3374921" y="1692119"/>
                  <a:pt x="3246690" y="1663995"/>
                </a:cubicBezTo>
                <a:cubicBezTo>
                  <a:pt x="3118459" y="1635871"/>
                  <a:pt x="2736336" y="1653801"/>
                  <a:pt x="2602226" y="1663995"/>
                </a:cubicBezTo>
                <a:cubicBezTo>
                  <a:pt x="2468116" y="1674189"/>
                  <a:pt x="2255221" y="1685718"/>
                  <a:pt x="2084246" y="1663995"/>
                </a:cubicBezTo>
                <a:cubicBezTo>
                  <a:pt x="1913271" y="1642272"/>
                  <a:pt x="1772620" y="1663958"/>
                  <a:pt x="1566266" y="1663995"/>
                </a:cubicBezTo>
                <a:cubicBezTo>
                  <a:pt x="1359912" y="1664032"/>
                  <a:pt x="1208321" y="1630686"/>
                  <a:pt x="879641" y="1663995"/>
                </a:cubicBezTo>
                <a:cubicBezTo>
                  <a:pt x="550961" y="1697304"/>
                  <a:pt x="414748" y="1691769"/>
                  <a:pt x="277338" y="1663995"/>
                </a:cubicBezTo>
                <a:cubicBezTo>
                  <a:pt x="139005" y="1675921"/>
                  <a:pt x="-2204" y="1512239"/>
                  <a:pt x="0" y="1386657"/>
                </a:cubicBezTo>
                <a:cubicBezTo>
                  <a:pt x="17981" y="1138428"/>
                  <a:pt x="-10870" y="1094262"/>
                  <a:pt x="0" y="831998"/>
                </a:cubicBezTo>
                <a:cubicBezTo>
                  <a:pt x="10870" y="569734"/>
                  <a:pt x="11969" y="490100"/>
                  <a:pt x="0" y="277338"/>
                </a:cubicBezTo>
                <a:close/>
              </a:path>
            </a:pathLst>
          </a:custGeom>
          <a:solidFill>
            <a:srgbClr val="FFFFD8">
              <a:alpha val="94902"/>
            </a:srgbClr>
          </a:solidFill>
          <a:ln w="38100"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93501" y="816901"/>
            <a:ext cx="466949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nhóm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chia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sẻ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kết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quả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thảo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luận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14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remium Vector | Cute cartoon spring background with copysace on green  field with leaves falling in pastel colour, minimal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: Rounded Corners 21"/>
          <p:cNvSpPr/>
          <p:nvPr/>
        </p:nvSpPr>
        <p:spPr>
          <a:xfrm>
            <a:off x="239349" y="240906"/>
            <a:ext cx="11521280" cy="65013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49" y="617838"/>
            <a:ext cx="9728949" cy="5706761"/>
          </a:xfrm>
          <a:prstGeom prst="rect">
            <a:avLst/>
          </a:prstGeom>
        </p:spPr>
      </p:pic>
      <p:pic>
        <p:nvPicPr>
          <p:cNvPr id="4" name="Picture 3" descr="A green tick mark on a black background&#10;&#10;Description automatically generated with medium confidenc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034" y="2076450"/>
            <a:ext cx="1484977" cy="1257300"/>
          </a:xfrm>
          <a:prstGeom prst="rect">
            <a:avLst/>
          </a:prstGeom>
        </p:spPr>
      </p:pic>
      <p:pic>
        <p:nvPicPr>
          <p:cNvPr id="6" name="Picture 5" descr="A green tick mark on a black background&#10;&#10;Description automatically generated with medium confidenc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559" y="828675"/>
            <a:ext cx="1484977" cy="1257300"/>
          </a:xfrm>
          <a:prstGeom prst="rect">
            <a:avLst/>
          </a:prstGeom>
        </p:spPr>
      </p:pic>
      <p:pic>
        <p:nvPicPr>
          <p:cNvPr id="7" name="Picture 6" descr="A green tick mark on a black background&#10;&#10;Description automatically generated with medium confidenc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484" y="1609725"/>
            <a:ext cx="1484977" cy="1257300"/>
          </a:xfrm>
          <a:prstGeom prst="rect">
            <a:avLst/>
          </a:prstGeom>
        </p:spPr>
      </p:pic>
      <p:pic>
        <p:nvPicPr>
          <p:cNvPr id="9" name="Picture 8" descr="A red x on a black background&#10;&#10;Description automatically generate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793" y="2905124"/>
            <a:ext cx="729443" cy="742951"/>
          </a:xfrm>
          <a:prstGeom prst="rect">
            <a:avLst/>
          </a:prstGeom>
        </p:spPr>
      </p:pic>
      <p:pic>
        <p:nvPicPr>
          <p:cNvPr id="10" name="Picture 9" descr="A red x on a black background&#10;&#10;Description automatically generate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593" y="3762374"/>
            <a:ext cx="729443" cy="74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11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6" descr="Ảnh có chứa rèm, màu đỏ&#10;&#10;Mô tả được tạo tự độ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7824" y="-219405"/>
            <a:ext cx="12876885" cy="72432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87755" y="2054265"/>
            <a:ext cx="7584843" cy="1631216"/>
          </a:xfrm>
          <a:custGeom>
            <a:avLst/>
            <a:gdLst>
              <a:gd name="connsiteX0" fmla="*/ 0 w 7584843"/>
              <a:gd name="connsiteY0" fmla="*/ 0 h 1631216"/>
              <a:gd name="connsiteX1" fmla="*/ 7584843 w 7584843"/>
              <a:gd name="connsiteY1" fmla="*/ 0 h 1631216"/>
              <a:gd name="connsiteX2" fmla="*/ 7584843 w 7584843"/>
              <a:gd name="connsiteY2" fmla="*/ 1631216 h 1631216"/>
              <a:gd name="connsiteX3" fmla="*/ 0 w 7584843"/>
              <a:gd name="connsiteY3" fmla="*/ 1631216 h 1631216"/>
              <a:gd name="connsiteX4" fmla="*/ 0 w 7584843"/>
              <a:gd name="connsiteY4" fmla="*/ 0 h 163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4843" h="1631216" fill="none" extrusionOk="0">
                <a:moveTo>
                  <a:pt x="0" y="0"/>
                </a:moveTo>
                <a:cubicBezTo>
                  <a:pt x="1202609" y="-39884"/>
                  <a:pt x="4069945" y="20320"/>
                  <a:pt x="7584843" y="0"/>
                </a:cubicBezTo>
                <a:cubicBezTo>
                  <a:pt x="7640290" y="460598"/>
                  <a:pt x="7633234" y="967646"/>
                  <a:pt x="7584843" y="1631216"/>
                </a:cubicBezTo>
                <a:cubicBezTo>
                  <a:pt x="3966964" y="1478423"/>
                  <a:pt x="3252165" y="1620623"/>
                  <a:pt x="0" y="1631216"/>
                </a:cubicBezTo>
                <a:cubicBezTo>
                  <a:pt x="86982" y="1363268"/>
                  <a:pt x="40904" y="178151"/>
                  <a:pt x="0" y="0"/>
                </a:cubicBezTo>
                <a:close/>
              </a:path>
              <a:path w="7584843" h="1631216" stroke="0" extrusionOk="0">
                <a:moveTo>
                  <a:pt x="0" y="0"/>
                </a:moveTo>
                <a:cubicBezTo>
                  <a:pt x="2914155" y="-76269"/>
                  <a:pt x="4107038" y="79743"/>
                  <a:pt x="7584843" y="0"/>
                </a:cubicBezTo>
                <a:cubicBezTo>
                  <a:pt x="7690549" y="562111"/>
                  <a:pt x="7472999" y="923828"/>
                  <a:pt x="7584843" y="1631216"/>
                </a:cubicBezTo>
                <a:cubicBezTo>
                  <a:pt x="6748999" y="1600020"/>
                  <a:pt x="3242137" y="1748526"/>
                  <a:pt x="0" y="1631216"/>
                </a:cubicBezTo>
                <a:cubicBezTo>
                  <a:pt x="93145" y="1069094"/>
                  <a:pt x="76463" y="702964"/>
                  <a:pt x="0" y="0"/>
                </a:cubicBezTo>
                <a:close/>
              </a:path>
            </a:pathLst>
          </a:custGeom>
          <a:solidFill>
            <a:srgbClr val="FFFFFF">
              <a:alpha val="92157"/>
            </a:srgbClr>
          </a:solidFill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THỰC HÀNH</a:t>
            </a:r>
          </a:p>
        </p:txBody>
      </p:sp>
      <p:pic>
        <p:nvPicPr>
          <p:cNvPr id="7" name="Picture 6" descr="A picture containing clipart&#10;&#10;Description automatically generated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84" b="89976" l="9994" r="89942">
                        <a14:foregroundMark x1="54625" y1="9135" x2="54625" y2="9135"/>
                        <a14:foregroundMark x1="48027" y1="8084" x2="48027" y2="8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327" y="2714115"/>
            <a:ext cx="5871480" cy="469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6062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6985" y="-2286413"/>
            <a:ext cx="13448637" cy="6678241"/>
          </a:xfrm>
          <a:prstGeom prst="rect">
            <a:avLst/>
          </a:prstGeom>
        </p:spPr>
      </p:pic>
      <p:pic>
        <p:nvPicPr>
          <p:cNvPr id="12" name="Picture 11" descr="A picture containing silhouette&#10;&#10;Description automatically generate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3118">
            <a:off x="4972985" y="-1321728"/>
            <a:ext cx="2981651" cy="4217328"/>
          </a:xfrm>
          <a:prstGeom prst="rect">
            <a:avLst/>
          </a:prstGeom>
        </p:spPr>
      </p:pic>
      <p:sp>
        <p:nvSpPr>
          <p:cNvPr id="7" name="Rectangle: Rounded Corners 6"/>
          <p:cNvSpPr/>
          <p:nvPr/>
        </p:nvSpPr>
        <p:spPr>
          <a:xfrm>
            <a:off x="3284287" y="224800"/>
            <a:ext cx="5640810" cy="958990"/>
          </a:xfrm>
          <a:custGeom>
            <a:avLst/>
            <a:gdLst>
              <a:gd name="connsiteX0" fmla="*/ 0 w 5640810"/>
              <a:gd name="connsiteY0" fmla="*/ 159835 h 958990"/>
              <a:gd name="connsiteX1" fmla="*/ 159835 w 5640810"/>
              <a:gd name="connsiteY1" fmla="*/ 0 h 958990"/>
              <a:gd name="connsiteX2" fmla="*/ 5480975 w 5640810"/>
              <a:gd name="connsiteY2" fmla="*/ 0 h 958990"/>
              <a:gd name="connsiteX3" fmla="*/ 5640810 w 5640810"/>
              <a:gd name="connsiteY3" fmla="*/ 159835 h 958990"/>
              <a:gd name="connsiteX4" fmla="*/ 5640810 w 5640810"/>
              <a:gd name="connsiteY4" fmla="*/ 799155 h 958990"/>
              <a:gd name="connsiteX5" fmla="*/ 5480975 w 5640810"/>
              <a:gd name="connsiteY5" fmla="*/ 958990 h 958990"/>
              <a:gd name="connsiteX6" fmla="*/ 159835 w 5640810"/>
              <a:gd name="connsiteY6" fmla="*/ 958990 h 958990"/>
              <a:gd name="connsiteX7" fmla="*/ 0 w 5640810"/>
              <a:gd name="connsiteY7" fmla="*/ 799155 h 958990"/>
              <a:gd name="connsiteX8" fmla="*/ 0 w 5640810"/>
              <a:gd name="connsiteY8" fmla="*/ 159835 h 95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0810" h="958990" fill="none" extrusionOk="0">
                <a:moveTo>
                  <a:pt x="0" y="159835"/>
                </a:moveTo>
                <a:cubicBezTo>
                  <a:pt x="-6733" y="75684"/>
                  <a:pt x="82791" y="3204"/>
                  <a:pt x="159835" y="0"/>
                </a:cubicBezTo>
                <a:cubicBezTo>
                  <a:pt x="2474593" y="135331"/>
                  <a:pt x="4274231" y="4454"/>
                  <a:pt x="5480975" y="0"/>
                </a:cubicBezTo>
                <a:cubicBezTo>
                  <a:pt x="5578440" y="417"/>
                  <a:pt x="5653328" y="66740"/>
                  <a:pt x="5640810" y="159835"/>
                </a:cubicBezTo>
                <a:cubicBezTo>
                  <a:pt x="5620757" y="228879"/>
                  <a:pt x="5593631" y="517758"/>
                  <a:pt x="5640810" y="799155"/>
                </a:cubicBezTo>
                <a:cubicBezTo>
                  <a:pt x="5648120" y="885542"/>
                  <a:pt x="5565279" y="972208"/>
                  <a:pt x="5480975" y="958990"/>
                </a:cubicBezTo>
                <a:cubicBezTo>
                  <a:pt x="3894739" y="797382"/>
                  <a:pt x="2678199" y="1042685"/>
                  <a:pt x="159835" y="958990"/>
                </a:cubicBezTo>
                <a:cubicBezTo>
                  <a:pt x="67713" y="961107"/>
                  <a:pt x="9451" y="901902"/>
                  <a:pt x="0" y="799155"/>
                </a:cubicBezTo>
                <a:cubicBezTo>
                  <a:pt x="-677" y="585707"/>
                  <a:pt x="48413" y="238419"/>
                  <a:pt x="0" y="159835"/>
                </a:cubicBezTo>
                <a:close/>
              </a:path>
              <a:path w="5640810" h="958990" stroke="0" extrusionOk="0">
                <a:moveTo>
                  <a:pt x="0" y="159835"/>
                </a:moveTo>
                <a:cubicBezTo>
                  <a:pt x="8954" y="56779"/>
                  <a:pt x="84526" y="270"/>
                  <a:pt x="159835" y="0"/>
                </a:cubicBezTo>
                <a:cubicBezTo>
                  <a:pt x="1384994" y="140082"/>
                  <a:pt x="4719481" y="49945"/>
                  <a:pt x="5480975" y="0"/>
                </a:cubicBezTo>
                <a:cubicBezTo>
                  <a:pt x="5567690" y="12323"/>
                  <a:pt x="5638462" y="66691"/>
                  <a:pt x="5640810" y="159835"/>
                </a:cubicBezTo>
                <a:cubicBezTo>
                  <a:pt x="5657817" y="252795"/>
                  <a:pt x="5601852" y="570941"/>
                  <a:pt x="5640810" y="799155"/>
                </a:cubicBezTo>
                <a:cubicBezTo>
                  <a:pt x="5635725" y="889956"/>
                  <a:pt x="5572713" y="967700"/>
                  <a:pt x="5480975" y="958990"/>
                </a:cubicBezTo>
                <a:cubicBezTo>
                  <a:pt x="3992730" y="1015999"/>
                  <a:pt x="1429441" y="805703"/>
                  <a:pt x="159835" y="958990"/>
                </a:cubicBezTo>
                <a:cubicBezTo>
                  <a:pt x="67188" y="950072"/>
                  <a:pt x="1516" y="884586"/>
                  <a:pt x="0" y="799155"/>
                </a:cubicBezTo>
                <a:cubicBezTo>
                  <a:pt x="38014" y="699188"/>
                  <a:pt x="-21206" y="333750"/>
                  <a:pt x="0" y="159835"/>
                </a:cubicBezTo>
                <a:close/>
              </a:path>
            </a:pathLst>
          </a:custGeom>
          <a:ln w="38100">
            <a:solidFill>
              <a:srgbClr val="FF33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Trò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chơi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Cướp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cờ</a:t>
            </a:r>
            <a:endParaRPr kumimoji="0" lang="en-US" sz="426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peech Bubble: Rectangle with Corners Rounded 14"/>
          <p:cNvSpPr/>
          <p:nvPr/>
        </p:nvSpPr>
        <p:spPr>
          <a:xfrm>
            <a:off x="623393" y="1441625"/>
            <a:ext cx="11301908" cy="5102050"/>
          </a:xfrm>
          <a:custGeom>
            <a:avLst/>
            <a:gdLst>
              <a:gd name="connsiteX0" fmla="*/ 0 w 11301908"/>
              <a:gd name="connsiteY0" fmla="*/ 850358 h 5102050"/>
              <a:gd name="connsiteX1" fmla="*/ 764845 w 11301908"/>
              <a:gd name="connsiteY1" fmla="*/ 0 h 5102050"/>
              <a:gd name="connsiteX2" fmla="*/ 1313060 w 11301908"/>
              <a:gd name="connsiteY2" fmla="*/ 0 h 5102050"/>
              <a:gd name="connsiteX3" fmla="*/ 1883652 w 11301908"/>
              <a:gd name="connsiteY3" fmla="*/ 0 h 5102050"/>
              <a:gd name="connsiteX4" fmla="*/ 1883652 w 11301908"/>
              <a:gd name="connsiteY4" fmla="*/ 0 h 5102050"/>
              <a:gd name="connsiteX5" fmla="*/ 2590021 w 11301908"/>
              <a:gd name="connsiteY5" fmla="*/ 0 h 5102050"/>
              <a:gd name="connsiteX6" fmla="*/ 3239880 w 11301908"/>
              <a:gd name="connsiteY6" fmla="*/ 0 h 5102050"/>
              <a:gd name="connsiteX7" fmla="*/ 3861485 w 11301908"/>
              <a:gd name="connsiteY7" fmla="*/ 0 h 5102050"/>
              <a:gd name="connsiteX8" fmla="*/ 4709128 w 11301908"/>
              <a:gd name="connsiteY8" fmla="*/ 0 h 5102050"/>
              <a:gd name="connsiteX9" fmla="*/ 5554178 w 11301908"/>
              <a:gd name="connsiteY9" fmla="*/ 0 h 5102050"/>
              <a:gd name="connsiteX10" fmla="*/ 6340949 w 11301908"/>
              <a:gd name="connsiteY10" fmla="*/ 0 h 5102050"/>
              <a:gd name="connsiteX11" fmla="*/ 7186000 w 11301908"/>
              <a:gd name="connsiteY11" fmla="*/ 0 h 5102050"/>
              <a:gd name="connsiteX12" fmla="*/ 7856213 w 11301908"/>
              <a:gd name="connsiteY12" fmla="*/ 0 h 5102050"/>
              <a:gd name="connsiteX13" fmla="*/ 8409866 w 11301908"/>
              <a:gd name="connsiteY13" fmla="*/ 0 h 5102050"/>
              <a:gd name="connsiteX14" fmla="*/ 9021800 w 11301908"/>
              <a:gd name="connsiteY14" fmla="*/ 0 h 5102050"/>
              <a:gd name="connsiteX15" fmla="*/ 9866850 w 11301908"/>
              <a:gd name="connsiteY15" fmla="*/ 0 h 5102050"/>
              <a:gd name="connsiteX16" fmla="*/ 10537062 w 11301908"/>
              <a:gd name="connsiteY16" fmla="*/ 0 h 5102050"/>
              <a:gd name="connsiteX17" fmla="*/ 11301908 w 11301908"/>
              <a:gd name="connsiteY17" fmla="*/ 850358 h 5102050"/>
              <a:gd name="connsiteX18" fmla="*/ 11301908 w 11301908"/>
              <a:gd name="connsiteY18" fmla="*/ 1537712 h 5102050"/>
              <a:gd name="connsiteX19" fmla="*/ 11301908 w 11301908"/>
              <a:gd name="connsiteY19" fmla="*/ 2182550 h 5102050"/>
              <a:gd name="connsiteX20" fmla="*/ 11301908 w 11301908"/>
              <a:gd name="connsiteY20" fmla="*/ 2976195 h 5102050"/>
              <a:gd name="connsiteX21" fmla="*/ 11301908 w 11301908"/>
              <a:gd name="connsiteY21" fmla="*/ 2976195 h 5102050"/>
              <a:gd name="connsiteX22" fmla="*/ 11301908 w 11301908"/>
              <a:gd name="connsiteY22" fmla="*/ 3613952 h 5102050"/>
              <a:gd name="connsiteX23" fmla="*/ 11301908 w 11301908"/>
              <a:gd name="connsiteY23" fmla="*/ 4251708 h 5102050"/>
              <a:gd name="connsiteX24" fmla="*/ 11301908 w 11301908"/>
              <a:gd name="connsiteY24" fmla="*/ 4251691 h 5102050"/>
              <a:gd name="connsiteX25" fmla="*/ 10537062 w 11301908"/>
              <a:gd name="connsiteY25" fmla="*/ 5102050 h 5102050"/>
              <a:gd name="connsiteX26" fmla="*/ 9692012 w 11301908"/>
              <a:gd name="connsiteY26" fmla="*/ 5102050 h 5102050"/>
              <a:gd name="connsiteX27" fmla="*/ 9080078 w 11301908"/>
              <a:gd name="connsiteY27" fmla="*/ 5102050 h 5102050"/>
              <a:gd name="connsiteX28" fmla="*/ 8468145 w 11301908"/>
              <a:gd name="connsiteY28" fmla="*/ 5102050 h 5102050"/>
              <a:gd name="connsiteX29" fmla="*/ 7623096 w 11301908"/>
              <a:gd name="connsiteY29" fmla="*/ 5102050 h 5102050"/>
              <a:gd name="connsiteX30" fmla="*/ 6952882 w 11301908"/>
              <a:gd name="connsiteY30" fmla="*/ 5102050 h 5102050"/>
              <a:gd name="connsiteX31" fmla="*/ 6107832 w 11301908"/>
              <a:gd name="connsiteY31" fmla="*/ 5102050 h 5102050"/>
              <a:gd name="connsiteX32" fmla="*/ 5437620 w 11301908"/>
              <a:gd name="connsiteY32" fmla="*/ 5102050 h 5102050"/>
              <a:gd name="connsiteX33" fmla="*/ 4709128 w 11301908"/>
              <a:gd name="connsiteY33" fmla="*/ 5102050 h 5102050"/>
              <a:gd name="connsiteX34" fmla="*/ 3990753 w 11301908"/>
              <a:gd name="connsiteY34" fmla="*/ 5118274 h 5102050"/>
              <a:gd name="connsiteX35" fmla="*/ 3250828 w 11301908"/>
              <a:gd name="connsiteY35" fmla="*/ 5134986 h 5102050"/>
              <a:gd name="connsiteX36" fmla="*/ 2554005 w 11301908"/>
              <a:gd name="connsiteY36" fmla="*/ 5150723 h 5102050"/>
              <a:gd name="connsiteX37" fmla="*/ 1883652 w 11301908"/>
              <a:gd name="connsiteY37" fmla="*/ 5102050 h 5102050"/>
              <a:gd name="connsiteX38" fmla="*/ 1301872 w 11301908"/>
              <a:gd name="connsiteY38" fmla="*/ 5102050 h 5102050"/>
              <a:gd name="connsiteX39" fmla="*/ 764845 w 11301908"/>
              <a:gd name="connsiteY39" fmla="*/ 5102050 h 5102050"/>
              <a:gd name="connsiteX40" fmla="*/ 0 w 11301908"/>
              <a:gd name="connsiteY40" fmla="*/ 4251691 h 5102050"/>
              <a:gd name="connsiteX41" fmla="*/ 0 w 11301908"/>
              <a:gd name="connsiteY41" fmla="*/ 4251708 h 5102050"/>
              <a:gd name="connsiteX42" fmla="*/ 0 w 11301908"/>
              <a:gd name="connsiteY42" fmla="*/ 3652217 h 5102050"/>
              <a:gd name="connsiteX43" fmla="*/ 0 w 11301908"/>
              <a:gd name="connsiteY43" fmla="*/ 2976195 h 5102050"/>
              <a:gd name="connsiteX44" fmla="*/ 0 w 11301908"/>
              <a:gd name="connsiteY44" fmla="*/ 2976195 h 5102050"/>
              <a:gd name="connsiteX45" fmla="*/ 0 w 11301908"/>
              <a:gd name="connsiteY45" fmla="*/ 2246324 h 5102050"/>
              <a:gd name="connsiteX46" fmla="*/ 0 w 11301908"/>
              <a:gd name="connsiteY46" fmla="*/ 1601487 h 5102050"/>
              <a:gd name="connsiteX47" fmla="*/ 0 w 11301908"/>
              <a:gd name="connsiteY47" fmla="*/ 850358 h 5102050"/>
              <a:gd name="connsiteX0-1" fmla="*/ 0 w 11301908"/>
              <a:gd name="connsiteY0-2" fmla="*/ 850358 h 5102050"/>
              <a:gd name="connsiteX1-3" fmla="*/ 764845 w 11301908"/>
              <a:gd name="connsiteY1-4" fmla="*/ 0 h 5102050"/>
              <a:gd name="connsiteX2-5" fmla="*/ 1324249 w 11301908"/>
              <a:gd name="connsiteY2-6" fmla="*/ 0 h 5102050"/>
              <a:gd name="connsiteX3-7" fmla="*/ 1883652 w 11301908"/>
              <a:gd name="connsiteY3-8" fmla="*/ 0 h 5102050"/>
              <a:gd name="connsiteX4-9" fmla="*/ 1883652 w 11301908"/>
              <a:gd name="connsiteY4-10" fmla="*/ 0 h 5102050"/>
              <a:gd name="connsiteX5-11" fmla="*/ 2533512 w 11301908"/>
              <a:gd name="connsiteY5-12" fmla="*/ 0 h 5102050"/>
              <a:gd name="connsiteX6-13" fmla="*/ 3183370 w 11301908"/>
              <a:gd name="connsiteY6-14" fmla="*/ 0 h 5102050"/>
              <a:gd name="connsiteX7-15" fmla="*/ 3917994 w 11301908"/>
              <a:gd name="connsiteY7-16" fmla="*/ 0 h 5102050"/>
              <a:gd name="connsiteX8-17" fmla="*/ 4709128 w 11301908"/>
              <a:gd name="connsiteY8-18" fmla="*/ 0 h 5102050"/>
              <a:gd name="connsiteX9-19" fmla="*/ 5321061 w 11301908"/>
              <a:gd name="connsiteY9-20" fmla="*/ 0 h 5102050"/>
              <a:gd name="connsiteX10-21" fmla="*/ 6049553 w 11301908"/>
              <a:gd name="connsiteY10-22" fmla="*/ 0 h 5102050"/>
              <a:gd name="connsiteX11-23" fmla="*/ 6603206 w 11301908"/>
              <a:gd name="connsiteY11-24" fmla="*/ 0 h 5102050"/>
              <a:gd name="connsiteX12-25" fmla="*/ 7389977 w 11301908"/>
              <a:gd name="connsiteY12-26" fmla="*/ 0 h 5102050"/>
              <a:gd name="connsiteX13-27" fmla="*/ 8001910 w 11301908"/>
              <a:gd name="connsiteY13-28" fmla="*/ 0 h 5102050"/>
              <a:gd name="connsiteX14-29" fmla="*/ 8788682 w 11301908"/>
              <a:gd name="connsiteY14-30" fmla="*/ 0 h 5102050"/>
              <a:gd name="connsiteX15-31" fmla="*/ 9633733 w 11301908"/>
              <a:gd name="connsiteY15-32" fmla="*/ 0 h 5102050"/>
              <a:gd name="connsiteX16-33" fmla="*/ 10537062 w 11301908"/>
              <a:gd name="connsiteY16-34" fmla="*/ 0 h 5102050"/>
              <a:gd name="connsiteX17-35" fmla="*/ 11301908 w 11301908"/>
              <a:gd name="connsiteY17-36" fmla="*/ 850358 h 5102050"/>
              <a:gd name="connsiteX18-37" fmla="*/ 11301908 w 11301908"/>
              <a:gd name="connsiteY18-38" fmla="*/ 1495195 h 5102050"/>
              <a:gd name="connsiteX19-39" fmla="*/ 11301908 w 11301908"/>
              <a:gd name="connsiteY19-40" fmla="*/ 2140033 h 5102050"/>
              <a:gd name="connsiteX20-41" fmla="*/ 11301908 w 11301908"/>
              <a:gd name="connsiteY20-42" fmla="*/ 2976195 h 5102050"/>
              <a:gd name="connsiteX21-43" fmla="*/ 11301908 w 11301908"/>
              <a:gd name="connsiteY21-44" fmla="*/ 2976195 h 5102050"/>
              <a:gd name="connsiteX22-45" fmla="*/ 11301908 w 11301908"/>
              <a:gd name="connsiteY22-46" fmla="*/ 3575686 h 5102050"/>
              <a:gd name="connsiteX23-47" fmla="*/ 11301908 w 11301908"/>
              <a:gd name="connsiteY23-48" fmla="*/ 4251708 h 5102050"/>
              <a:gd name="connsiteX24-49" fmla="*/ 11301908 w 11301908"/>
              <a:gd name="connsiteY24-50" fmla="*/ 4251691 h 5102050"/>
              <a:gd name="connsiteX25-51" fmla="*/ 10537062 w 11301908"/>
              <a:gd name="connsiteY25-52" fmla="*/ 5102050 h 5102050"/>
              <a:gd name="connsiteX26-53" fmla="*/ 9750292 w 11301908"/>
              <a:gd name="connsiteY26-54" fmla="*/ 5102050 h 5102050"/>
              <a:gd name="connsiteX27-55" fmla="*/ 8905241 w 11301908"/>
              <a:gd name="connsiteY27-56" fmla="*/ 5102050 h 5102050"/>
              <a:gd name="connsiteX28-57" fmla="*/ 8351586 w 11301908"/>
              <a:gd name="connsiteY28-58" fmla="*/ 5102050 h 5102050"/>
              <a:gd name="connsiteX29-59" fmla="*/ 7623096 w 11301908"/>
              <a:gd name="connsiteY29-60" fmla="*/ 5102050 h 5102050"/>
              <a:gd name="connsiteX30-61" fmla="*/ 6952882 w 11301908"/>
              <a:gd name="connsiteY30-62" fmla="*/ 5102050 h 5102050"/>
              <a:gd name="connsiteX31-63" fmla="*/ 6399229 w 11301908"/>
              <a:gd name="connsiteY31-64" fmla="*/ 5102050 h 5102050"/>
              <a:gd name="connsiteX32-65" fmla="*/ 5787296 w 11301908"/>
              <a:gd name="connsiteY32-66" fmla="*/ 5102050 h 5102050"/>
              <a:gd name="connsiteX33-67" fmla="*/ 4709128 w 11301908"/>
              <a:gd name="connsiteY33-68" fmla="*/ 5102050 h 5102050"/>
              <a:gd name="connsiteX34-69" fmla="*/ 3969202 w 11301908"/>
              <a:gd name="connsiteY34-70" fmla="*/ 5118761 h 5102050"/>
              <a:gd name="connsiteX35-71" fmla="*/ 3272380 w 11301908"/>
              <a:gd name="connsiteY35-72" fmla="*/ 5134498 h 5102050"/>
              <a:gd name="connsiteX36-73" fmla="*/ 2934744 w 11301908"/>
              <a:gd name="connsiteY36-74" fmla="*/ 5142124 h 5102050"/>
              <a:gd name="connsiteX37-75" fmla="*/ 2554005 w 11301908"/>
              <a:gd name="connsiteY37-76" fmla="*/ 5150723 h 5102050"/>
              <a:gd name="connsiteX38-77" fmla="*/ 1883652 w 11301908"/>
              <a:gd name="connsiteY38-78" fmla="*/ 5102050 h 5102050"/>
              <a:gd name="connsiteX39-79" fmla="*/ 1357813 w 11301908"/>
              <a:gd name="connsiteY39-80" fmla="*/ 5102050 h 5102050"/>
              <a:gd name="connsiteX40-81" fmla="*/ 764845 w 11301908"/>
              <a:gd name="connsiteY40-82" fmla="*/ 5102050 h 5102050"/>
              <a:gd name="connsiteX41-83" fmla="*/ 0 w 11301908"/>
              <a:gd name="connsiteY41-84" fmla="*/ 4251691 h 5102050"/>
              <a:gd name="connsiteX42-85" fmla="*/ 0 w 11301908"/>
              <a:gd name="connsiteY42-86" fmla="*/ 4251708 h 5102050"/>
              <a:gd name="connsiteX43-87" fmla="*/ 0 w 11301908"/>
              <a:gd name="connsiteY43-88" fmla="*/ 3639462 h 5102050"/>
              <a:gd name="connsiteX44-89" fmla="*/ 0 w 11301908"/>
              <a:gd name="connsiteY44-90" fmla="*/ 2976195 h 5102050"/>
              <a:gd name="connsiteX45-91" fmla="*/ 0 w 11301908"/>
              <a:gd name="connsiteY45-92" fmla="*/ 2976195 h 5102050"/>
              <a:gd name="connsiteX46-93" fmla="*/ 0 w 11301908"/>
              <a:gd name="connsiteY46-94" fmla="*/ 2246324 h 5102050"/>
              <a:gd name="connsiteX47-95" fmla="*/ 0 w 11301908"/>
              <a:gd name="connsiteY47-96" fmla="*/ 1537712 h 5102050"/>
              <a:gd name="connsiteX48" fmla="*/ 0 w 11301908"/>
              <a:gd name="connsiteY48" fmla="*/ 850358 h 51020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" y="connsiteY48"/>
              </a:cxn>
            </a:cxnLst>
            <a:rect l="l" t="t" r="r" b="b"/>
            <a:pathLst>
              <a:path w="11301908" h="5102050" fill="none" extrusionOk="0">
                <a:moveTo>
                  <a:pt x="0" y="850358"/>
                </a:moveTo>
                <a:cubicBezTo>
                  <a:pt x="-22022" y="382902"/>
                  <a:pt x="355653" y="191763"/>
                  <a:pt x="764845" y="0"/>
                </a:cubicBezTo>
                <a:cubicBezTo>
                  <a:pt x="879966" y="-92586"/>
                  <a:pt x="1083503" y="73533"/>
                  <a:pt x="1313060" y="0"/>
                </a:cubicBezTo>
                <a:cubicBezTo>
                  <a:pt x="1552697" y="-43608"/>
                  <a:pt x="1686407" y="12404"/>
                  <a:pt x="1883652" y="0"/>
                </a:cubicBezTo>
                <a:lnTo>
                  <a:pt x="1883652" y="0"/>
                </a:lnTo>
                <a:cubicBezTo>
                  <a:pt x="2133821" y="-40509"/>
                  <a:pt x="2245792" y="114747"/>
                  <a:pt x="2590021" y="0"/>
                </a:cubicBezTo>
                <a:cubicBezTo>
                  <a:pt x="2980373" y="-76586"/>
                  <a:pt x="3023222" y="67218"/>
                  <a:pt x="3239880" y="0"/>
                </a:cubicBezTo>
                <a:cubicBezTo>
                  <a:pt x="3433384" y="-71464"/>
                  <a:pt x="3709183" y="83398"/>
                  <a:pt x="3861485" y="0"/>
                </a:cubicBezTo>
                <a:cubicBezTo>
                  <a:pt x="3912667" y="-71875"/>
                  <a:pt x="4463532" y="108428"/>
                  <a:pt x="4709128" y="0"/>
                </a:cubicBezTo>
                <a:cubicBezTo>
                  <a:pt x="5002443" y="-95247"/>
                  <a:pt x="5357524" y="38829"/>
                  <a:pt x="5554178" y="0"/>
                </a:cubicBezTo>
                <a:cubicBezTo>
                  <a:pt x="5781557" y="-101179"/>
                  <a:pt x="6153485" y="25669"/>
                  <a:pt x="6340949" y="0"/>
                </a:cubicBezTo>
                <a:cubicBezTo>
                  <a:pt x="6603722" y="-26509"/>
                  <a:pt x="6809644" y="83827"/>
                  <a:pt x="7186000" y="0"/>
                </a:cubicBezTo>
                <a:cubicBezTo>
                  <a:pt x="7586477" y="-58511"/>
                  <a:pt x="7634494" y="22492"/>
                  <a:pt x="7856213" y="0"/>
                </a:cubicBezTo>
                <a:cubicBezTo>
                  <a:pt x="8052020" y="-10162"/>
                  <a:pt x="8196603" y="48412"/>
                  <a:pt x="8409866" y="0"/>
                </a:cubicBezTo>
                <a:cubicBezTo>
                  <a:pt x="8659827" y="-105609"/>
                  <a:pt x="8769851" y="38051"/>
                  <a:pt x="9021800" y="0"/>
                </a:cubicBezTo>
                <a:cubicBezTo>
                  <a:pt x="9227310" y="-22980"/>
                  <a:pt x="9689896" y="57331"/>
                  <a:pt x="9866850" y="0"/>
                </a:cubicBezTo>
                <a:cubicBezTo>
                  <a:pt x="10045434" y="-43074"/>
                  <a:pt x="10317152" y="44275"/>
                  <a:pt x="10537062" y="0"/>
                </a:cubicBezTo>
                <a:cubicBezTo>
                  <a:pt x="11004975" y="-10183"/>
                  <a:pt x="11319935" y="347910"/>
                  <a:pt x="11301908" y="850358"/>
                </a:cubicBezTo>
                <a:cubicBezTo>
                  <a:pt x="11337259" y="1160830"/>
                  <a:pt x="11268406" y="1345701"/>
                  <a:pt x="11301908" y="1537712"/>
                </a:cubicBezTo>
                <a:cubicBezTo>
                  <a:pt x="11269723" y="1718188"/>
                  <a:pt x="11274209" y="1949829"/>
                  <a:pt x="11301908" y="2182550"/>
                </a:cubicBezTo>
                <a:cubicBezTo>
                  <a:pt x="11369512" y="2339096"/>
                  <a:pt x="11244543" y="2733525"/>
                  <a:pt x="11301908" y="2976195"/>
                </a:cubicBezTo>
                <a:lnTo>
                  <a:pt x="11301908" y="2976195"/>
                </a:lnTo>
                <a:cubicBezTo>
                  <a:pt x="11352629" y="3205807"/>
                  <a:pt x="11260541" y="3449467"/>
                  <a:pt x="11301908" y="3613952"/>
                </a:cubicBezTo>
                <a:cubicBezTo>
                  <a:pt x="11301536" y="3770494"/>
                  <a:pt x="11304816" y="4046710"/>
                  <a:pt x="11301908" y="4251708"/>
                </a:cubicBezTo>
                <a:cubicBezTo>
                  <a:pt x="11301908" y="4251704"/>
                  <a:pt x="11301908" y="4251697"/>
                  <a:pt x="11301908" y="4251691"/>
                </a:cubicBezTo>
                <a:cubicBezTo>
                  <a:pt x="11309814" y="4685494"/>
                  <a:pt x="10978596" y="4993278"/>
                  <a:pt x="10537062" y="5102050"/>
                </a:cubicBezTo>
                <a:cubicBezTo>
                  <a:pt x="10220151" y="5188464"/>
                  <a:pt x="9998941" y="5094775"/>
                  <a:pt x="9692012" y="5102050"/>
                </a:cubicBezTo>
                <a:cubicBezTo>
                  <a:pt x="9374513" y="5165352"/>
                  <a:pt x="9229502" y="5095642"/>
                  <a:pt x="9080078" y="5102050"/>
                </a:cubicBezTo>
                <a:cubicBezTo>
                  <a:pt x="8920596" y="5132086"/>
                  <a:pt x="8728849" y="5053959"/>
                  <a:pt x="8468145" y="5102050"/>
                </a:cubicBezTo>
                <a:cubicBezTo>
                  <a:pt x="8210726" y="5138726"/>
                  <a:pt x="7914974" y="5080315"/>
                  <a:pt x="7623096" y="5102050"/>
                </a:cubicBezTo>
                <a:cubicBezTo>
                  <a:pt x="7356392" y="5117338"/>
                  <a:pt x="7186018" y="5039924"/>
                  <a:pt x="6952882" y="5102050"/>
                </a:cubicBezTo>
                <a:cubicBezTo>
                  <a:pt x="6713104" y="5107231"/>
                  <a:pt x="6463317" y="5058912"/>
                  <a:pt x="6107832" y="5102050"/>
                </a:cubicBezTo>
                <a:cubicBezTo>
                  <a:pt x="5760826" y="5103018"/>
                  <a:pt x="5580063" y="5069337"/>
                  <a:pt x="5437620" y="5102050"/>
                </a:cubicBezTo>
                <a:cubicBezTo>
                  <a:pt x="5315407" y="5109732"/>
                  <a:pt x="5037741" y="5083564"/>
                  <a:pt x="4709128" y="5102050"/>
                </a:cubicBezTo>
                <a:cubicBezTo>
                  <a:pt x="4385339" y="5112276"/>
                  <a:pt x="4168371" y="5108608"/>
                  <a:pt x="3990753" y="5118274"/>
                </a:cubicBezTo>
                <a:cubicBezTo>
                  <a:pt x="3831593" y="5150792"/>
                  <a:pt x="3488075" y="5070567"/>
                  <a:pt x="3250828" y="5134986"/>
                </a:cubicBezTo>
                <a:cubicBezTo>
                  <a:pt x="3016189" y="5120798"/>
                  <a:pt x="2775556" y="5103218"/>
                  <a:pt x="2554005" y="5150723"/>
                </a:cubicBezTo>
                <a:cubicBezTo>
                  <a:pt x="2292401" y="5248304"/>
                  <a:pt x="2186417" y="5101363"/>
                  <a:pt x="1883652" y="5102050"/>
                </a:cubicBezTo>
                <a:cubicBezTo>
                  <a:pt x="1666424" y="5142283"/>
                  <a:pt x="1546960" y="5103944"/>
                  <a:pt x="1301872" y="5102050"/>
                </a:cubicBezTo>
                <a:cubicBezTo>
                  <a:pt x="1078095" y="5081615"/>
                  <a:pt x="1011586" y="5038585"/>
                  <a:pt x="764845" y="5102050"/>
                </a:cubicBezTo>
                <a:cubicBezTo>
                  <a:pt x="439531" y="5200052"/>
                  <a:pt x="51301" y="4653319"/>
                  <a:pt x="0" y="4251691"/>
                </a:cubicBezTo>
                <a:cubicBezTo>
                  <a:pt x="1" y="4251699"/>
                  <a:pt x="-1" y="4251699"/>
                  <a:pt x="0" y="4251708"/>
                </a:cubicBezTo>
                <a:cubicBezTo>
                  <a:pt x="-8408" y="4082226"/>
                  <a:pt x="68887" y="3798776"/>
                  <a:pt x="0" y="3652217"/>
                </a:cubicBezTo>
                <a:cubicBezTo>
                  <a:pt x="-21370" y="3498326"/>
                  <a:pt x="45126" y="3287198"/>
                  <a:pt x="0" y="2976195"/>
                </a:cubicBezTo>
                <a:lnTo>
                  <a:pt x="0" y="2976195"/>
                </a:lnTo>
                <a:cubicBezTo>
                  <a:pt x="-41171" y="2665512"/>
                  <a:pt x="47055" y="2577540"/>
                  <a:pt x="0" y="2246324"/>
                </a:cubicBezTo>
                <a:cubicBezTo>
                  <a:pt x="-48213" y="1890605"/>
                  <a:pt x="-2273" y="1799320"/>
                  <a:pt x="0" y="1601487"/>
                </a:cubicBezTo>
                <a:cubicBezTo>
                  <a:pt x="-4310" y="1379579"/>
                  <a:pt x="3706" y="1023912"/>
                  <a:pt x="0" y="850358"/>
                </a:cubicBezTo>
                <a:close/>
              </a:path>
              <a:path w="11301908" h="5102050" stroke="0" extrusionOk="0">
                <a:moveTo>
                  <a:pt x="0" y="850358"/>
                </a:moveTo>
                <a:cubicBezTo>
                  <a:pt x="149259" y="350394"/>
                  <a:pt x="370334" y="216542"/>
                  <a:pt x="764845" y="0"/>
                </a:cubicBezTo>
                <a:cubicBezTo>
                  <a:pt x="948040" y="12625"/>
                  <a:pt x="1118711" y="28874"/>
                  <a:pt x="1324249" y="0"/>
                </a:cubicBezTo>
                <a:cubicBezTo>
                  <a:pt x="1553353" y="-27567"/>
                  <a:pt x="1734572" y="58256"/>
                  <a:pt x="1883652" y="0"/>
                </a:cubicBezTo>
                <a:lnTo>
                  <a:pt x="1883652" y="0"/>
                </a:lnTo>
                <a:cubicBezTo>
                  <a:pt x="2050034" y="-2198"/>
                  <a:pt x="2274915" y="16040"/>
                  <a:pt x="2533512" y="0"/>
                </a:cubicBezTo>
                <a:cubicBezTo>
                  <a:pt x="2828272" y="-35026"/>
                  <a:pt x="3056512" y="78557"/>
                  <a:pt x="3183370" y="0"/>
                </a:cubicBezTo>
                <a:cubicBezTo>
                  <a:pt x="3332000" y="-65653"/>
                  <a:pt x="3756874" y="51954"/>
                  <a:pt x="3917994" y="0"/>
                </a:cubicBezTo>
                <a:cubicBezTo>
                  <a:pt x="4068031" y="-70121"/>
                  <a:pt x="4534532" y="66743"/>
                  <a:pt x="4709128" y="0"/>
                </a:cubicBezTo>
                <a:cubicBezTo>
                  <a:pt x="4993925" y="-25771"/>
                  <a:pt x="5120959" y="41538"/>
                  <a:pt x="5321061" y="0"/>
                </a:cubicBezTo>
                <a:cubicBezTo>
                  <a:pt x="5515375" y="15634"/>
                  <a:pt x="5771210" y="8076"/>
                  <a:pt x="6049553" y="0"/>
                </a:cubicBezTo>
                <a:cubicBezTo>
                  <a:pt x="6364171" y="-69036"/>
                  <a:pt x="6365670" y="36712"/>
                  <a:pt x="6603206" y="0"/>
                </a:cubicBezTo>
                <a:cubicBezTo>
                  <a:pt x="6837677" y="-28342"/>
                  <a:pt x="7180205" y="18334"/>
                  <a:pt x="7389977" y="0"/>
                </a:cubicBezTo>
                <a:cubicBezTo>
                  <a:pt x="7661656" y="-30258"/>
                  <a:pt x="7798497" y="81594"/>
                  <a:pt x="8001910" y="0"/>
                </a:cubicBezTo>
                <a:cubicBezTo>
                  <a:pt x="8176693" y="-76976"/>
                  <a:pt x="8498053" y="107106"/>
                  <a:pt x="8788682" y="0"/>
                </a:cubicBezTo>
                <a:cubicBezTo>
                  <a:pt x="9156150" y="-102657"/>
                  <a:pt x="9228261" y="30644"/>
                  <a:pt x="9633733" y="0"/>
                </a:cubicBezTo>
                <a:cubicBezTo>
                  <a:pt x="9968559" y="-48990"/>
                  <a:pt x="10127235" y="119998"/>
                  <a:pt x="10537062" y="0"/>
                </a:cubicBezTo>
                <a:cubicBezTo>
                  <a:pt x="10918875" y="-100017"/>
                  <a:pt x="11341968" y="512596"/>
                  <a:pt x="11301908" y="850358"/>
                </a:cubicBezTo>
                <a:cubicBezTo>
                  <a:pt x="11301880" y="1097351"/>
                  <a:pt x="11290570" y="1266735"/>
                  <a:pt x="11301908" y="1495195"/>
                </a:cubicBezTo>
                <a:cubicBezTo>
                  <a:pt x="11339606" y="1748201"/>
                  <a:pt x="11280154" y="1855193"/>
                  <a:pt x="11301908" y="2140033"/>
                </a:cubicBezTo>
                <a:cubicBezTo>
                  <a:pt x="11359096" y="2454325"/>
                  <a:pt x="11238528" y="2768498"/>
                  <a:pt x="11301908" y="2976195"/>
                </a:cubicBezTo>
                <a:lnTo>
                  <a:pt x="11301908" y="2976195"/>
                </a:lnTo>
                <a:cubicBezTo>
                  <a:pt x="11287271" y="3151649"/>
                  <a:pt x="11272405" y="3322569"/>
                  <a:pt x="11301908" y="3575686"/>
                </a:cubicBezTo>
                <a:cubicBezTo>
                  <a:pt x="11351831" y="3842206"/>
                  <a:pt x="11231862" y="4102484"/>
                  <a:pt x="11301908" y="4251708"/>
                </a:cubicBezTo>
                <a:cubicBezTo>
                  <a:pt x="11301907" y="4251699"/>
                  <a:pt x="11301908" y="4251694"/>
                  <a:pt x="11301908" y="4251691"/>
                </a:cubicBezTo>
                <a:cubicBezTo>
                  <a:pt x="11290325" y="4713771"/>
                  <a:pt x="11016122" y="4987452"/>
                  <a:pt x="10537062" y="5102050"/>
                </a:cubicBezTo>
                <a:cubicBezTo>
                  <a:pt x="10143632" y="5123483"/>
                  <a:pt x="10031395" y="5061932"/>
                  <a:pt x="9750292" y="5102050"/>
                </a:cubicBezTo>
                <a:cubicBezTo>
                  <a:pt x="9458919" y="5137938"/>
                  <a:pt x="9288149" y="5001256"/>
                  <a:pt x="8905241" y="5102050"/>
                </a:cubicBezTo>
                <a:cubicBezTo>
                  <a:pt x="8527121" y="5159471"/>
                  <a:pt x="8529771" y="5025605"/>
                  <a:pt x="8351586" y="5102050"/>
                </a:cubicBezTo>
                <a:cubicBezTo>
                  <a:pt x="8168220" y="5203359"/>
                  <a:pt x="7880708" y="5020908"/>
                  <a:pt x="7623096" y="5102050"/>
                </a:cubicBezTo>
                <a:cubicBezTo>
                  <a:pt x="7319600" y="5169100"/>
                  <a:pt x="7115571" y="4989929"/>
                  <a:pt x="6952882" y="5102050"/>
                </a:cubicBezTo>
                <a:cubicBezTo>
                  <a:pt x="6799325" y="5224077"/>
                  <a:pt x="6655554" y="5092804"/>
                  <a:pt x="6399229" y="5102050"/>
                </a:cubicBezTo>
                <a:cubicBezTo>
                  <a:pt x="6146084" y="5149700"/>
                  <a:pt x="6050472" y="5099399"/>
                  <a:pt x="5787296" y="5102050"/>
                </a:cubicBezTo>
                <a:cubicBezTo>
                  <a:pt x="5519394" y="5080364"/>
                  <a:pt x="5040249" y="4904107"/>
                  <a:pt x="4709128" y="5102050"/>
                </a:cubicBezTo>
                <a:cubicBezTo>
                  <a:pt x="4359291" y="5091445"/>
                  <a:pt x="4247478" y="5032706"/>
                  <a:pt x="3969202" y="5118761"/>
                </a:cubicBezTo>
                <a:cubicBezTo>
                  <a:pt x="3716364" y="5223747"/>
                  <a:pt x="3555582" y="5133964"/>
                  <a:pt x="3272380" y="5134498"/>
                </a:cubicBezTo>
                <a:cubicBezTo>
                  <a:pt x="3174123" y="5164884"/>
                  <a:pt x="3048049" y="5131712"/>
                  <a:pt x="2934744" y="5142124"/>
                </a:cubicBezTo>
                <a:cubicBezTo>
                  <a:pt x="2821439" y="5152536"/>
                  <a:pt x="2671218" y="5140840"/>
                  <a:pt x="2554005" y="5150723"/>
                </a:cubicBezTo>
                <a:cubicBezTo>
                  <a:pt x="2185887" y="5231674"/>
                  <a:pt x="2009495" y="5100438"/>
                  <a:pt x="1883652" y="5102050"/>
                </a:cubicBezTo>
                <a:cubicBezTo>
                  <a:pt x="1633810" y="5120908"/>
                  <a:pt x="1554653" y="5046928"/>
                  <a:pt x="1357813" y="5102050"/>
                </a:cubicBezTo>
                <a:cubicBezTo>
                  <a:pt x="1165948" y="5192738"/>
                  <a:pt x="1013298" y="5076329"/>
                  <a:pt x="764845" y="5102050"/>
                </a:cubicBezTo>
                <a:cubicBezTo>
                  <a:pt x="293174" y="4990431"/>
                  <a:pt x="-105936" y="4725624"/>
                  <a:pt x="0" y="4251691"/>
                </a:cubicBezTo>
                <a:cubicBezTo>
                  <a:pt x="0" y="4251696"/>
                  <a:pt x="-2" y="4251703"/>
                  <a:pt x="0" y="4251708"/>
                </a:cubicBezTo>
                <a:cubicBezTo>
                  <a:pt x="-55723" y="4079470"/>
                  <a:pt x="36135" y="3922518"/>
                  <a:pt x="0" y="3639462"/>
                </a:cubicBezTo>
                <a:cubicBezTo>
                  <a:pt x="-48958" y="3360883"/>
                  <a:pt x="62757" y="3186147"/>
                  <a:pt x="0" y="2976195"/>
                </a:cubicBezTo>
                <a:lnTo>
                  <a:pt x="0" y="2976195"/>
                </a:lnTo>
                <a:cubicBezTo>
                  <a:pt x="-53852" y="2650362"/>
                  <a:pt x="-5300" y="2570553"/>
                  <a:pt x="0" y="2246324"/>
                </a:cubicBezTo>
                <a:cubicBezTo>
                  <a:pt x="-14550" y="1929864"/>
                  <a:pt x="28404" y="1856097"/>
                  <a:pt x="0" y="1537712"/>
                </a:cubicBezTo>
                <a:cubicBezTo>
                  <a:pt x="-40545" y="1220493"/>
                  <a:pt x="7286" y="1114052"/>
                  <a:pt x="0" y="850358"/>
                </a:cubicBezTo>
                <a:close/>
              </a:path>
              <a:path w="11301908" h="5102050" fill="none" stroke="0" extrusionOk="0">
                <a:moveTo>
                  <a:pt x="0" y="850358"/>
                </a:moveTo>
                <a:cubicBezTo>
                  <a:pt x="9280" y="405533"/>
                  <a:pt x="425085" y="173958"/>
                  <a:pt x="764845" y="0"/>
                </a:cubicBezTo>
                <a:cubicBezTo>
                  <a:pt x="904418" y="-82118"/>
                  <a:pt x="1038679" y="67801"/>
                  <a:pt x="1313060" y="0"/>
                </a:cubicBezTo>
                <a:cubicBezTo>
                  <a:pt x="1543617" y="-48495"/>
                  <a:pt x="1678931" y="17724"/>
                  <a:pt x="1883652" y="0"/>
                </a:cubicBezTo>
                <a:lnTo>
                  <a:pt x="1883652" y="0"/>
                </a:lnTo>
                <a:cubicBezTo>
                  <a:pt x="2137035" y="-78965"/>
                  <a:pt x="2269575" y="61339"/>
                  <a:pt x="2590021" y="0"/>
                </a:cubicBezTo>
                <a:cubicBezTo>
                  <a:pt x="2970718" y="-95475"/>
                  <a:pt x="3025013" y="97580"/>
                  <a:pt x="3239880" y="0"/>
                </a:cubicBezTo>
                <a:cubicBezTo>
                  <a:pt x="3456914" y="-34477"/>
                  <a:pt x="3744787" y="40128"/>
                  <a:pt x="3861485" y="0"/>
                </a:cubicBezTo>
                <a:cubicBezTo>
                  <a:pt x="4050067" y="-74118"/>
                  <a:pt x="4424023" y="67189"/>
                  <a:pt x="4709128" y="0"/>
                </a:cubicBezTo>
                <a:cubicBezTo>
                  <a:pt x="5015264" y="-94672"/>
                  <a:pt x="5274164" y="90682"/>
                  <a:pt x="5554178" y="0"/>
                </a:cubicBezTo>
                <a:cubicBezTo>
                  <a:pt x="5750761" y="-22488"/>
                  <a:pt x="6145655" y="-3579"/>
                  <a:pt x="6340949" y="0"/>
                </a:cubicBezTo>
                <a:cubicBezTo>
                  <a:pt x="6537462" y="-4513"/>
                  <a:pt x="6795944" y="118574"/>
                  <a:pt x="7186000" y="0"/>
                </a:cubicBezTo>
                <a:cubicBezTo>
                  <a:pt x="7571685" y="-66685"/>
                  <a:pt x="7651398" y="18987"/>
                  <a:pt x="7856213" y="0"/>
                </a:cubicBezTo>
                <a:cubicBezTo>
                  <a:pt x="8085522" y="3761"/>
                  <a:pt x="8172676" y="95468"/>
                  <a:pt x="8409866" y="0"/>
                </a:cubicBezTo>
                <a:cubicBezTo>
                  <a:pt x="8624102" y="-61165"/>
                  <a:pt x="8787832" y="-17987"/>
                  <a:pt x="9021800" y="0"/>
                </a:cubicBezTo>
                <a:cubicBezTo>
                  <a:pt x="9256867" y="-67834"/>
                  <a:pt x="9694151" y="61370"/>
                  <a:pt x="9866850" y="0"/>
                </a:cubicBezTo>
                <a:cubicBezTo>
                  <a:pt x="10057764" y="-48387"/>
                  <a:pt x="10340436" y="35844"/>
                  <a:pt x="10537062" y="0"/>
                </a:cubicBezTo>
                <a:cubicBezTo>
                  <a:pt x="10800766" y="-72222"/>
                  <a:pt x="11225248" y="397310"/>
                  <a:pt x="11301908" y="850358"/>
                </a:cubicBezTo>
                <a:cubicBezTo>
                  <a:pt x="11353098" y="1224214"/>
                  <a:pt x="11277991" y="1337715"/>
                  <a:pt x="11301908" y="1537712"/>
                </a:cubicBezTo>
                <a:cubicBezTo>
                  <a:pt x="11275005" y="1724407"/>
                  <a:pt x="11295168" y="2009608"/>
                  <a:pt x="11301908" y="2182550"/>
                </a:cubicBezTo>
                <a:cubicBezTo>
                  <a:pt x="11317406" y="2329974"/>
                  <a:pt x="11221407" y="2777124"/>
                  <a:pt x="11301908" y="2976195"/>
                </a:cubicBezTo>
                <a:lnTo>
                  <a:pt x="11301908" y="2976195"/>
                </a:lnTo>
                <a:cubicBezTo>
                  <a:pt x="11347833" y="3181561"/>
                  <a:pt x="11271019" y="3436142"/>
                  <a:pt x="11301908" y="3613952"/>
                </a:cubicBezTo>
                <a:cubicBezTo>
                  <a:pt x="11270874" y="3759918"/>
                  <a:pt x="11287782" y="4057392"/>
                  <a:pt x="11301908" y="4251708"/>
                </a:cubicBezTo>
                <a:cubicBezTo>
                  <a:pt x="11301906" y="4251702"/>
                  <a:pt x="11301909" y="4251699"/>
                  <a:pt x="11301908" y="4251691"/>
                </a:cubicBezTo>
                <a:cubicBezTo>
                  <a:pt x="11360102" y="4784910"/>
                  <a:pt x="10947034" y="4978129"/>
                  <a:pt x="10537062" y="5102050"/>
                </a:cubicBezTo>
                <a:cubicBezTo>
                  <a:pt x="10227332" y="5246256"/>
                  <a:pt x="9996308" y="5012141"/>
                  <a:pt x="9692012" y="5102050"/>
                </a:cubicBezTo>
                <a:cubicBezTo>
                  <a:pt x="9379794" y="5177570"/>
                  <a:pt x="9195666" y="5049849"/>
                  <a:pt x="9080078" y="5102050"/>
                </a:cubicBezTo>
                <a:cubicBezTo>
                  <a:pt x="8931595" y="5140323"/>
                  <a:pt x="8722228" y="5103042"/>
                  <a:pt x="8468145" y="5102050"/>
                </a:cubicBezTo>
                <a:cubicBezTo>
                  <a:pt x="8207726" y="5138231"/>
                  <a:pt x="7886758" y="5066767"/>
                  <a:pt x="7623096" y="5102050"/>
                </a:cubicBezTo>
                <a:cubicBezTo>
                  <a:pt x="7317399" y="5136395"/>
                  <a:pt x="7216457" y="5027055"/>
                  <a:pt x="6952882" y="5102050"/>
                </a:cubicBezTo>
                <a:cubicBezTo>
                  <a:pt x="6740705" y="5164925"/>
                  <a:pt x="6425687" y="5072278"/>
                  <a:pt x="6107832" y="5102050"/>
                </a:cubicBezTo>
                <a:cubicBezTo>
                  <a:pt x="5754340" y="5113331"/>
                  <a:pt x="5552527" y="5046965"/>
                  <a:pt x="5437620" y="5102050"/>
                </a:cubicBezTo>
                <a:cubicBezTo>
                  <a:pt x="5317192" y="5208457"/>
                  <a:pt x="5052955" y="5095983"/>
                  <a:pt x="4709128" y="5102050"/>
                </a:cubicBezTo>
                <a:cubicBezTo>
                  <a:pt x="4399496" y="5075555"/>
                  <a:pt x="4142921" y="5075925"/>
                  <a:pt x="3990753" y="5118274"/>
                </a:cubicBezTo>
                <a:cubicBezTo>
                  <a:pt x="3768973" y="5182495"/>
                  <a:pt x="3463860" y="5114921"/>
                  <a:pt x="3250828" y="5134986"/>
                </a:cubicBezTo>
                <a:cubicBezTo>
                  <a:pt x="2995105" y="5104445"/>
                  <a:pt x="2737968" y="5095265"/>
                  <a:pt x="2554005" y="5150723"/>
                </a:cubicBezTo>
                <a:cubicBezTo>
                  <a:pt x="2332118" y="5199793"/>
                  <a:pt x="2150112" y="5046878"/>
                  <a:pt x="1883652" y="5102050"/>
                </a:cubicBezTo>
                <a:cubicBezTo>
                  <a:pt x="1669626" y="5179478"/>
                  <a:pt x="1514608" y="5113761"/>
                  <a:pt x="1301872" y="5102050"/>
                </a:cubicBezTo>
                <a:cubicBezTo>
                  <a:pt x="1086885" y="5120768"/>
                  <a:pt x="1003093" y="5063128"/>
                  <a:pt x="764845" y="5102050"/>
                </a:cubicBezTo>
                <a:cubicBezTo>
                  <a:pt x="251838" y="5172081"/>
                  <a:pt x="-28405" y="4680364"/>
                  <a:pt x="0" y="4251691"/>
                </a:cubicBezTo>
                <a:cubicBezTo>
                  <a:pt x="0" y="4251698"/>
                  <a:pt x="-3" y="4251700"/>
                  <a:pt x="0" y="4251708"/>
                </a:cubicBezTo>
                <a:cubicBezTo>
                  <a:pt x="13438" y="4065755"/>
                  <a:pt x="41593" y="3798184"/>
                  <a:pt x="0" y="3652217"/>
                </a:cubicBezTo>
                <a:cubicBezTo>
                  <a:pt x="-104845" y="3473672"/>
                  <a:pt x="39695" y="3302509"/>
                  <a:pt x="0" y="2976195"/>
                </a:cubicBezTo>
                <a:lnTo>
                  <a:pt x="0" y="2976195"/>
                </a:lnTo>
                <a:cubicBezTo>
                  <a:pt x="-27890" y="2661227"/>
                  <a:pt x="29054" y="2571231"/>
                  <a:pt x="0" y="2246324"/>
                </a:cubicBezTo>
                <a:cubicBezTo>
                  <a:pt x="-38356" y="1921258"/>
                  <a:pt x="20828" y="1767742"/>
                  <a:pt x="0" y="1601487"/>
                </a:cubicBezTo>
                <a:cubicBezTo>
                  <a:pt x="2780" y="1406012"/>
                  <a:pt x="9833" y="1121647"/>
                  <a:pt x="0" y="850358"/>
                </a:cubicBezTo>
                <a:close/>
              </a:path>
            </a:pathLst>
          </a:custGeom>
          <a:ln w="38100">
            <a:solidFill>
              <a:srgbClr val="FFCC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449" y="1810609"/>
            <a:ext cx="8576765" cy="442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292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18" descr="Ảnh có chứa văn bản&#10;&#10;Mô tả được tạo tự độ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Nhóm 19"/>
          <p:cNvGrpSpPr/>
          <p:nvPr/>
        </p:nvGrpSpPr>
        <p:grpSpPr>
          <a:xfrm>
            <a:off x="4587615" y="2702258"/>
            <a:ext cx="3233843" cy="3085663"/>
            <a:chOff x="4587614" y="2702257"/>
            <a:chExt cx="3233842" cy="3085662"/>
          </a:xfrm>
        </p:grpSpPr>
        <p:pic>
          <p:nvPicPr>
            <p:cNvPr id="14" name="Hình ảnh 29" descr="Ảnh có chứa mũi tên&#10;&#10;Mô tả được tạo tự độn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4115" r="37813">
                          <a14:foregroundMark x1="37813" y1="46759" x2="37396" y2="463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05" r="58470" b="10647"/>
            <a:stretch>
              <a:fillRect/>
            </a:stretch>
          </p:blipFill>
          <p:spPr>
            <a:xfrm>
              <a:off x="4587614" y="2702257"/>
              <a:ext cx="3233842" cy="3085662"/>
            </a:xfrm>
            <a:prstGeom prst="rect">
              <a:avLst/>
            </a:prstGeom>
          </p:spPr>
        </p:pic>
        <p:pic>
          <p:nvPicPr>
            <p:cNvPr id="15" name="Hình ảnh 30" descr="Ảnh có chứa mũi tên&#10;&#10;Mô tả được tạo tự độn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241" b="52778" l="41979" r="61667">
                          <a14:foregroundMark x1="54635" y1="52778" x2="53073" y2="5157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72" t="2997" r="35867" b="44469"/>
            <a:stretch>
              <a:fillRect/>
            </a:stretch>
          </p:blipFill>
          <p:spPr>
            <a:xfrm>
              <a:off x="5577356" y="3421329"/>
              <a:ext cx="1318229" cy="1586003"/>
            </a:xfrm>
            <a:prstGeom prst="rect">
              <a:avLst/>
            </a:prstGeom>
          </p:spPr>
        </p:pic>
      </p:grpSp>
      <p:grpSp>
        <p:nvGrpSpPr>
          <p:cNvPr id="5" name="Nhóm 20"/>
          <p:cNvGrpSpPr/>
          <p:nvPr/>
        </p:nvGrpSpPr>
        <p:grpSpPr>
          <a:xfrm>
            <a:off x="2675067" y="1826526"/>
            <a:ext cx="2411548" cy="2301047"/>
            <a:chOff x="2675067" y="1826525"/>
            <a:chExt cx="2411548" cy="2301047"/>
          </a:xfrm>
        </p:grpSpPr>
        <p:pic>
          <p:nvPicPr>
            <p:cNvPr id="12" name="Hình ảnh 27" descr="Ảnh có chứa mũi tên&#10;&#10;Mô tả được tạo tự động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4115" r="37813">
                          <a14:foregroundMark x1="37813" y1="46759" x2="37396" y2="463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05" r="58470" b="10647"/>
            <a:stretch>
              <a:fillRect/>
            </a:stretch>
          </p:blipFill>
          <p:spPr>
            <a:xfrm>
              <a:off x="2675067" y="1826525"/>
              <a:ext cx="2411548" cy="2301047"/>
            </a:xfrm>
            <a:prstGeom prst="rect">
              <a:avLst/>
            </a:prstGeom>
          </p:spPr>
        </p:pic>
        <p:pic>
          <p:nvPicPr>
            <p:cNvPr id="13" name="Hình ảnh 28" descr="Ảnh có chứa mũi tên&#10;&#10;Mô tả được tạo tự động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637" b="50665" l="63932" r="8358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476" t="3384" r="13963" b="44082"/>
            <a:stretch>
              <a:fillRect/>
            </a:stretch>
          </p:blipFill>
          <p:spPr>
            <a:xfrm>
              <a:off x="3405658" y="2350411"/>
              <a:ext cx="1057663" cy="1272508"/>
            </a:xfrm>
            <a:prstGeom prst="rect">
              <a:avLst/>
            </a:prstGeom>
          </p:spPr>
        </p:pic>
      </p:grpSp>
      <p:pic>
        <p:nvPicPr>
          <p:cNvPr id="16" name="Hình ảnh 37" descr="Ảnh có chứa trong nhà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194" b="96350" l="3370" r="97826">
                        <a14:foregroundMark x1="15435" y1="10951" x2="34565" y2="12928"/>
                        <a14:foregroundMark x1="10217" y1="7909" x2="48261" y2="9202"/>
                        <a14:foregroundMark x1="43261" y1="5779" x2="79674" y2="9202"/>
                        <a14:foregroundMark x1="79674" y1="9202" x2="89348" y2="9125"/>
                        <a14:foregroundMark x1="90435" y1="7376" x2="91304" y2="12319"/>
                        <a14:foregroundMark x1="89891" y1="4563" x2="95000" y2="10722"/>
                        <a14:foregroundMark x1="8261" y1="4563" x2="10326" y2="12395"/>
                        <a14:foregroundMark x1="10326" y1="12395" x2="12500" y2="13308"/>
                        <a14:foregroundMark x1="4565" y1="4791" x2="5326" y2="12776"/>
                        <a14:foregroundMark x1="5326" y1="12776" x2="5761" y2="13156"/>
                        <a14:foregroundMark x1="3696" y1="92319" x2="44130" y2="90570"/>
                        <a14:foregroundMark x1="44130" y1="90570" x2="64674" y2="90951"/>
                        <a14:foregroundMark x1="64674" y1="90951" x2="77391" y2="90951"/>
                        <a14:foregroundMark x1="77391" y1="90951" x2="91522" y2="90951"/>
                        <a14:foregroundMark x1="91522" y1="90951" x2="91630" y2="91331"/>
                        <a14:foregroundMark x1="27609" y1="92928" x2="17717" y2="92700"/>
                        <a14:foregroundMark x1="17717" y1="92700" x2="17717" y2="92700"/>
                        <a14:foregroundMark x1="5435" y1="96350" x2="3478" y2="96350"/>
                        <a14:foregroundMark x1="95000" y1="87529" x2="96413" y2="91939"/>
                        <a14:foregroundMark x1="9674" y1="3574" x2="11739" y2="3954"/>
                        <a14:foregroundMark x1="6304" y1="3194" x2="3696" y2="9962"/>
                        <a14:foregroundMark x1="94130" y1="3346" x2="97826" y2="12167"/>
                        <a14:foregroundMark x1="97826" y1="12167" x2="97065" y2="13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46819" y="-2378736"/>
            <a:ext cx="5760640" cy="11615472"/>
          </a:xfrm>
          <a:prstGeom prst="rect">
            <a:avLst/>
          </a:prstGeom>
        </p:spPr>
      </p:pic>
      <p:sp>
        <p:nvSpPr>
          <p:cNvPr id="17" name="Hộp Văn bản 40"/>
          <p:cNvSpPr txBox="1"/>
          <p:nvPr/>
        </p:nvSpPr>
        <p:spPr>
          <a:xfrm>
            <a:off x="2386280" y="2276873"/>
            <a:ext cx="78626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Chia lớp thành 2 đội</a:t>
            </a:r>
          </a:p>
          <a:p>
            <a:pPr marL="0" marR="0" lvl="0" indent="0" algn="ju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+ Yêu cầu: Chọn cờ để sắp xếp vào nhóm các trò chơi an toàn và không an toàn.</a:t>
            </a:r>
          </a:p>
          <a:p>
            <a:pPr marL="0" marR="0" lvl="0" indent="0" algn="ju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+ Khi GV hô: “Bắt đầu”, lần lượt thành viên của từng đội lên chọn cờ.</a:t>
            </a:r>
          </a:p>
          <a:p>
            <a:pPr marL="0" marR="0" lvl="0" indent="0" algn="ju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+ Kết thúc, đội nào “cướp” được nhiều cờ và sắp xếp đúng, đội đó sẽ thắng cuộc.</a:t>
            </a:r>
          </a:p>
        </p:txBody>
      </p:sp>
      <p:sp>
        <p:nvSpPr>
          <p:cNvPr id="20" name="Hộp Văn bản 36"/>
          <p:cNvSpPr txBox="1"/>
          <p:nvPr/>
        </p:nvSpPr>
        <p:spPr>
          <a:xfrm>
            <a:off x="3623176" y="1220755"/>
            <a:ext cx="5641177" cy="983400"/>
          </a:xfrm>
          <a:prstGeom prst="rect">
            <a:avLst/>
          </a:prstGeom>
          <a:noFill/>
        </p:spPr>
        <p:txBody>
          <a:bodyPr wrap="square" rtlCol="0">
            <a:prstTxWarp prst="textChevron">
              <a:avLst>
                <a:gd name="adj" fmla="val 22081"/>
              </a:avLst>
            </a:prstTxWarp>
            <a:spAutoFit/>
          </a:bodyPr>
          <a:lstStyle/>
          <a:p>
            <a:pPr marL="0" marR="0" lvl="0" indent="0" algn="ju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prstClr val="black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LUẬT CHƠI</a:t>
            </a:r>
          </a:p>
        </p:txBody>
      </p:sp>
    </p:spTree>
    <p:extLst>
      <p:ext uri="{BB962C8B-B14F-4D97-AF65-F5344CB8AC3E}">
        <p14:creationId xmlns:p14="http://schemas.microsoft.com/office/powerpoint/2010/main" val="10827029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6985" y="-2286413"/>
            <a:ext cx="13448637" cy="6678241"/>
          </a:xfrm>
          <a:prstGeom prst="rect">
            <a:avLst/>
          </a:prstGeom>
        </p:spPr>
      </p:pic>
      <p:pic>
        <p:nvPicPr>
          <p:cNvPr id="12" name="Picture 11" descr="A picture containing silhouette&#10;&#10;Description automatically generate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3118">
            <a:off x="4972985" y="-1321728"/>
            <a:ext cx="2981651" cy="4217328"/>
          </a:xfrm>
          <a:prstGeom prst="rect">
            <a:avLst/>
          </a:prstGeom>
        </p:spPr>
      </p:pic>
      <p:sp>
        <p:nvSpPr>
          <p:cNvPr id="7" name="Rectangle: Rounded Corners 6"/>
          <p:cNvSpPr/>
          <p:nvPr/>
        </p:nvSpPr>
        <p:spPr>
          <a:xfrm>
            <a:off x="3284287" y="224800"/>
            <a:ext cx="5640810" cy="958990"/>
          </a:xfrm>
          <a:custGeom>
            <a:avLst/>
            <a:gdLst>
              <a:gd name="connsiteX0" fmla="*/ 0 w 5640810"/>
              <a:gd name="connsiteY0" fmla="*/ 159835 h 958990"/>
              <a:gd name="connsiteX1" fmla="*/ 159835 w 5640810"/>
              <a:gd name="connsiteY1" fmla="*/ 0 h 958990"/>
              <a:gd name="connsiteX2" fmla="*/ 5480975 w 5640810"/>
              <a:gd name="connsiteY2" fmla="*/ 0 h 958990"/>
              <a:gd name="connsiteX3" fmla="*/ 5640810 w 5640810"/>
              <a:gd name="connsiteY3" fmla="*/ 159835 h 958990"/>
              <a:gd name="connsiteX4" fmla="*/ 5640810 w 5640810"/>
              <a:gd name="connsiteY4" fmla="*/ 799155 h 958990"/>
              <a:gd name="connsiteX5" fmla="*/ 5480975 w 5640810"/>
              <a:gd name="connsiteY5" fmla="*/ 958990 h 958990"/>
              <a:gd name="connsiteX6" fmla="*/ 159835 w 5640810"/>
              <a:gd name="connsiteY6" fmla="*/ 958990 h 958990"/>
              <a:gd name="connsiteX7" fmla="*/ 0 w 5640810"/>
              <a:gd name="connsiteY7" fmla="*/ 799155 h 958990"/>
              <a:gd name="connsiteX8" fmla="*/ 0 w 5640810"/>
              <a:gd name="connsiteY8" fmla="*/ 159835 h 95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0810" h="958990" fill="none" extrusionOk="0">
                <a:moveTo>
                  <a:pt x="0" y="159835"/>
                </a:moveTo>
                <a:cubicBezTo>
                  <a:pt x="-6733" y="75684"/>
                  <a:pt x="82791" y="3204"/>
                  <a:pt x="159835" y="0"/>
                </a:cubicBezTo>
                <a:cubicBezTo>
                  <a:pt x="2474593" y="135331"/>
                  <a:pt x="4274231" y="4454"/>
                  <a:pt x="5480975" y="0"/>
                </a:cubicBezTo>
                <a:cubicBezTo>
                  <a:pt x="5578440" y="417"/>
                  <a:pt x="5653328" y="66740"/>
                  <a:pt x="5640810" y="159835"/>
                </a:cubicBezTo>
                <a:cubicBezTo>
                  <a:pt x="5620757" y="228879"/>
                  <a:pt x="5593631" y="517758"/>
                  <a:pt x="5640810" y="799155"/>
                </a:cubicBezTo>
                <a:cubicBezTo>
                  <a:pt x="5648120" y="885542"/>
                  <a:pt x="5565279" y="972208"/>
                  <a:pt x="5480975" y="958990"/>
                </a:cubicBezTo>
                <a:cubicBezTo>
                  <a:pt x="3894739" y="797382"/>
                  <a:pt x="2678199" y="1042685"/>
                  <a:pt x="159835" y="958990"/>
                </a:cubicBezTo>
                <a:cubicBezTo>
                  <a:pt x="67713" y="961107"/>
                  <a:pt x="9451" y="901902"/>
                  <a:pt x="0" y="799155"/>
                </a:cubicBezTo>
                <a:cubicBezTo>
                  <a:pt x="-677" y="585707"/>
                  <a:pt x="48413" y="238419"/>
                  <a:pt x="0" y="159835"/>
                </a:cubicBezTo>
                <a:close/>
              </a:path>
              <a:path w="5640810" h="958990" stroke="0" extrusionOk="0">
                <a:moveTo>
                  <a:pt x="0" y="159835"/>
                </a:moveTo>
                <a:cubicBezTo>
                  <a:pt x="8954" y="56779"/>
                  <a:pt x="84526" y="270"/>
                  <a:pt x="159835" y="0"/>
                </a:cubicBezTo>
                <a:cubicBezTo>
                  <a:pt x="1384994" y="140082"/>
                  <a:pt x="4719481" y="49945"/>
                  <a:pt x="5480975" y="0"/>
                </a:cubicBezTo>
                <a:cubicBezTo>
                  <a:pt x="5567690" y="12323"/>
                  <a:pt x="5638462" y="66691"/>
                  <a:pt x="5640810" y="159835"/>
                </a:cubicBezTo>
                <a:cubicBezTo>
                  <a:pt x="5657817" y="252795"/>
                  <a:pt x="5601852" y="570941"/>
                  <a:pt x="5640810" y="799155"/>
                </a:cubicBezTo>
                <a:cubicBezTo>
                  <a:pt x="5635725" y="889956"/>
                  <a:pt x="5572713" y="967700"/>
                  <a:pt x="5480975" y="958990"/>
                </a:cubicBezTo>
                <a:cubicBezTo>
                  <a:pt x="3992730" y="1015999"/>
                  <a:pt x="1429441" y="805703"/>
                  <a:pt x="159835" y="958990"/>
                </a:cubicBezTo>
                <a:cubicBezTo>
                  <a:pt x="67188" y="950072"/>
                  <a:pt x="1516" y="884586"/>
                  <a:pt x="0" y="799155"/>
                </a:cubicBezTo>
                <a:cubicBezTo>
                  <a:pt x="38014" y="699188"/>
                  <a:pt x="-21206" y="333750"/>
                  <a:pt x="0" y="159835"/>
                </a:cubicBezTo>
                <a:close/>
              </a:path>
            </a:pathLst>
          </a:custGeom>
          <a:ln w="38100">
            <a:solidFill>
              <a:srgbClr val="FF33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Trò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chơi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Ô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ăn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quan</a:t>
            </a:r>
            <a:endParaRPr kumimoji="0" lang="en-US" sz="426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peech Bubble: Rectangle with Corners Rounded 14"/>
          <p:cNvSpPr/>
          <p:nvPr/>
        </p:nvSpPr>
        <p:spPr>
          <a:xfrm>
            <a:off x="623393" y="1441625"/>
            <a:ext cx="11301908" cy="5102050"/>
          </a:xfrm>
          <a:custGeom>
            <a:avLst/>
            <a:gdLst>
              <a:gd name="connsiteX0" fmla="*/ 0 w 11301908"/>
              <a:gd name="connsiteY0" fmla="*/ 850358 h 5102050"/>
              <a:gd name="connsiteX1" fmla="*/ 764845 w 11301908"/>
              <a:gd name="connsiteY1" fmla="*/ 0 h 5102050"/>
              <a:gd name="connsiteX2" fmla="*/ 1313060 w 11301908"/>
              <a:gd name="connsiteY2" fmla="*/ 0 h 5102050"/>
              <a:gd name="connsiteX3" fmla="*/ 1883652 w 11301908"/>
              <a:gd name="connsiteY3" fmla="*/ 0 h 5102050"/>
              <a:gd name="connsiteX4" fmla="*/ 1883652 w 11301908"/>
              <a:gd name="connsiteY4" fmla="*/ 0 h 5102050"/>
              <a:gd name="connsiteX5" fmla="*/ 2590021 w 11301908"/>
              <a:gd name="connsiteY5" fmla="*/ 0 h 5102050"/>
              <a:gd name="connsiteX6" fmla="*/ 3239880 w 11301908"/>
              <a:gd name="connsiteY6" fmla="*/ 0 h 5102050"/>
              <a:gd name="connsiteX7" fmla="*/ 3861485 w 11301908"/>
              <a:gd name="connsiteY7" fmla="*/ 0 h 5102050"/>
              <a:gd name="connsiteX8" fmla="*/ 4709128 w 11301908"/>
              <a:gd name="connsiteY8" fmla="*/ 0 h 5102050"/>
              <a:gd name="connsiteX9" fmla="*/ 5554178 w 11301908"/>
              <a:gd name="connsiteY9" fmla="*/ 0 h 5102050"/>
              <a:gd name="connsiteX10" fmla="*/ 6340949 w 11301908"/>
              <a:gd name="connsiteY10" fmla="*/ 0 h 5102050"/>
              <a:gd name="connsiteX11" fmla="*/ 7186000 w 11301908"/>
              <a:gd name="connsiteY11" fmla="*/ 0 h 5102050"/>
              <a:gd name="connsiteX12" fmla="*/ 7856213 w 11301908"/>
              <a:gd name="connsiteY12" fmla="*/ 0 h 5102050"/>
              <a:gd name="connsiteX13" fmla="*/ 8409866 w 11301908"/>
              <a:gd name="connsiteY13" fmla="*/ 0 h 5102050"/>
              <a:gd name="connsiteX14" fmla="*/ 9021800 w 11301908"/>
              <a:gd name="connsiteY14" fmla="*/ 0 h 5102050"/>
              <a:gd name="connsiteX15" fmla="*/ 9866850 w 11301908"/>
              <a:gd name="connsiteY15" fmla="*/ 0 h 5102050"/>
              <a:gd name="connsiteX16" fmla="*/ 10537062 w 11301908"/>
              <a:gd name="connsiteY16" fmla="*/ 0 h 5102050"/>
              <a:gd name="connsiteX17" fmla="*/ 11301908 w 11301908"/>
              <a:gd name="connsiteY17" fmla="*/ 850358 h 5102050"/>
              <a:gd name="connsiteX18" fmla="*/ 11301908 w 11301908"/>
              <a:gd name="connsiteY18" fmla="*/ 1537712 h 5102050"/>
              <a:gd name="connsiteX19" fmla="*/ 11301908 w 11301908"/>
              <a:gd name="connsiteY19" fmla="*/ 2182550 h 5102050"/>
              <a:gd name="connsiteX20" fmla="*/ 11301908 w 11301908"/>
              <a:gd name="connsiteY20" fmla="*/ 2976195 h 5102050"/>
              <a:gd name="connsiteX21" fmla="*/ 11301908 w 11301908"/>
              <a:gd name="connsiteY21" fmla="*/ 2976195 h 5102050"/>
              <a:gd name="connsiteX22" fmla="*/ 11301908 w 11301908"/>
              <a:gd name="connsiteY22" fmla="*/ 3613952 h 5102050"/>
              <a:gd name="connsiteX23" fmla="*/ 11301908 w 11301908"/>
              <a:gd name="connsiteY23" fmla="*/ 4251708 h 5102050"/>
              <a:gd name="connsiteX24" fmla="*/ 11301908 w 11301908"/>
              <a:gd name="connsiteY24" fmla="*/ 4251691 h 5102050"/>
              <a:gd name="connsiteX25" fmla="*/ 10537062 w 11301908"/>
              <a:gd name="connsiteY25" fmla="*/ 5102050 h 5102050"/>
              <a:gd name="connsiteX26" fmla="*/ 9692012 w 11301908"/>
              <a:gd name="connsiteY26" fmla="*/ 5102050 h 5102050"/>
              <a:gd name="connsiteX27" fmla="*/ 9080078 w 11301908"/>
              <a:gd name="connsiteY27" fmla="*/ 5102050 h 5102050"/>
              <a:gd name="connsiteX28" fmla="*/ 8468145 w 11301908"/>
              <a:gd name="connsiteY28" fmla="*/ 5102050 h 5102050"/>
              <a:gd name="connsiteX29" fmla="*/ 7623096 w 11301908"/>
              <a:gd name="connsiteY29" fmla="*/ 5102050 h 5102050"/>
              <a:gd name="connsiteX30" fmla="*/ 6952882 w 11301908"/>
              <a:gd name="connsiteY30" fmla="*/ 5102050 h 5102050"/>
              <a:gd name="connsiteX31" fmla="*/ 6107832 w 11301908"/>
              <a:gd name="connsiteY31" fmla="*/ 5102050 h 5102050"/>
              <a:gd name="connsiteX32" fmla="*/ 5437620 w 11301908"/>
              <a:gd name="connsiteY32" fmla="*/ 5102050 h 5102050"/>
              <a:gd name="connsiteX33" fmla="*/ 4709128 w 11301908"/>
              <a:gd name="connsiteY33" fmla="*/ 5102050 h 5102050"/>
              <a:gd name="connsiteX34" fmla="*/ 3990753 w 11301908"/>
              <a:gd name="connsiteY34" fmla="*/ 5118274 h 5102050"/>
              <a:gd name="connsiteX35" fmla="*/ 3250828 w 11301908"/>
              <a:gd name="connsiteY35" fmla="*/ 5134986 h 5102050"/>
              <a:gd name="connsiteX36" fmla="*/ 2554005 w 11301908"/>
              <a:gd name="connsiteY36" fmla="*/ 5150723 h 5102050"/>
              <a:gd name="connsiteX37" fmla="*/ 1883652 w 11301908"/>
              <a:gd name="connsiteY37" fmla="*/ 5102050 h 5102050"/>
              <a:gd name="connsiteX38" fmla="*/ 1301872 w 11301908"/>
              <a:gd name="connsiteY38" fmla="*/ 5102050 h 5102050"/>
              <a:gd name="connsiteX39" fmla="*/ 764845 w 11301908"/>
              <a:gd name="connsiteY39" fmla="*/ 5102050 h 5102050"/>
              <a:gd name="connsiteX40" fmla="*/ 0 w 11301908"/>
              <a:gd name="connsiteY40" fmla="*/ 4251691 h 5102050"/>
              <a:gd name="connsiteX41" fmla="*/ 0 w 11301908"/>
              <a:gd name="connsiteY41" fmla="*/ 4251708 h 5102050"/>
              <a:gd name="connsiteX42" fmla="*/ 0 w 11301908"/>
              <a:gd name="connsiteY42" fmla="*/ 3652217 h 5102050"/>
              <a:gd name="connsiteX43" fmla="*/ 0 w 11301908"/>
              <a:gd name="connsiteY43" fmla="*/ 2976195 h 5102050"/>
              <a:gd name="connsiteX44" fmla="*/ 0 w 11301908"/>
              <a:gd name="connsiteY44" fmla="*/ 2976195 h 5102050"/>
              <a:gd name="connsiteX45" fmla="*/ 0 w 11301908"/>
              <a:gd name="connsiteY45" fmla="*/ 2246324 h 5102050"/>
              <a:gd name="connsiteX46" fmla="*/ 0 w 11301908"/>
              <a:gd name="connsiteY46" fmla="*/ 1601487 h 5102050"/>
              <a:gd name="connsiteX47" fmla="*/ 0 w 11301908"/>
              <a:gd name="connsiteY47" fmla="*/ 850358 h 5102050"/>
              <a:gd name="connsiteX0-1" fmla="*/ 0 w 11301908"/>
              <a:gd name="connsiteY0-2" fmla="*/ 850358 h 5102050"/>
              <a:gd name="connsiteX1-3" fmla="*/ 764845 w 11301908"/>
              <a:gd name="connsiteY1-4" fmla="*/ 0 h 5102050"/>
              <a:gd name="connsiteX2-5" fmla="*/ 1324249 w 11301908"/>
              <a:gd name="connsiteY2-6" fmla="*/ 0 h 5102050"/>
              <a:gd name="connsiteX3-7" fmla="*/ 1883652 w 11301908"/>
              <a:gd name="connsiteY3-8" fmla="*/ 0 h 5102050"/>
              <a:gd name="connsiteX4-9" fmla="*/ 1883652 w 11301908"/>
              <a:gd name="connsiteY4-10" fmla="*/ 0 h 5102050"/>
              <a:gd name="connsiteX5-11" fmla="*/ 2533512 w 11301908"/>
              <a:gd name="connsiteY5-12" fmla="*/ 0 h 5102050"/>
              <a:gd name="connsiteX6-13" fmla="*/ 3183370 w 11301908"/>
              <a:gd name="connsiteY6-14" fmla="*/ 0 h 5102050"/>
              <a:gd name="connsiteX7-15" fmla="*/ 3917994 w 11301908"/>
              <a:gd name="connsiteY7-16" fmla="*/ 0 h 5102050"/>
              <a:gd name="connsiteX8-17" fmla="*/ 4709128 w 11301908"/>
              <a:gd name="connsiteY8-18" fmla="*/ 0 h 5102050"/>
              <a:gd name="connsiteX9-19" fmla="*/ 5321061 w 11301908"/>
              <a:gd name="connsiteY9-20" fmla="*/ 0 h 5102050"/>
              <a:gd name="connsiteX10-21" fmla="*/ 6049553 w 11301908"/>
              <a:gd name="connsiteY10-22" fmla="*/ 0 h 5102050"/>
              <a:gd name="connsiteX11-23" fmla="*/ 6603206 w 11301908"/>
              <a:gd name="connsiteY11-24" fmla="*/ 0 h 5102050"/>
              <a:gd name="connsiteX12-25" fmla="*/ 7389977 w 11301908"/>
              <a:gd name="connsiteY12-26" fmla="*/ 0 h 5102050"/>
              <a:gd name="connsiteX13-27" fmla="*/ 8001910 w 11301908"/>
              <a:gd name="connsiteY13-28" fmla="*/ 0 h 5102050"/>
              <a:gd name="connsiteX14-29" fmla="*/ 8788682 w 11301908"/>
              <a:gd name="connsiteY14-30" fmla="*/ 0 h 5102050"/>
              <a:gd name="connsiteX15-31" fmla="*/ 9633733 w 11301908"/>
              <a:gd name="connsiteY15-32" fmla="*/ 0 h 5102050"/>
              <a:gd name="connsiteX16-33" fmla="*/ 10537062 w 11301908"/>
              <a:gd name="connsiteY16-34" fmla="*/ 0 h 5102050"/>
              <a:gd name="connsiteX17-35" fmla="*/ 11301908 w 11301908"/>
              <a:gd name="connsiteY17-36" fmla="*/ 850358 h 5102050"/>
              <a:gd name="connsiteX18-37" fmla="*/ 11301908 w 11301908"/>
              <a:gd name="connsiteY18-38" fmla="*/ 1495195 h 5102050"/>
              <a:gd name="connsiteX19-39" fmla="*/ 11301908 w 11301908"/>
              <a:gd name="connsiteY19-40" fmla="*/ 2140033 h 5102050"/>
              <a:gd name="connsiteX20-41" fmla="*/ 11301908 w 11301908"/>
              <a:gd name="connsiteY20-42" fmla="*/ 2976195 h 5102050"/>
              <a:gd name="connsiteX21-43" fmla="*/ 11301908 w 11301908"/>
              <a:gd name="connsiteY21-44" fmla="*/ 2976195 h 5102050"/>
              <a:gd name="connsiteX22-45" fmla="*/ 11301908 w 11301908"/>
              <a:gd name="connsiteY22-46" fmla="*/ 3575686 h 5102050"/>
              <a:gd name="connsiteX23-47" fmla="*/ 11301908 w 11301908"/>
              <a:gd name="connsiteY23-48" fmla="*/ 4251708 h 5102050"/>
              <a:gd name="connsiteX24-49" fmla="*/ 11301908 w 11301908"/>
              <a:gd name="connsiteY24-50" fmla="*/ 4251691 h 5102050"/>
              <a:gd name="connsiteX25-51" fmla="*/ 10537062 w 11301908"/>
              <a:gd name="connsiteY25-52" fmla="*/ 5102050 h 5102050"/>
              <a:gd name="connsiteX26-53" fmla="*/ 9750292 w 11301908"/>
              <a:gd name="connsiteY26-54" fmla="*/ 5102050 h 5102050"/>
              <a:gd name="connsiteX27-55" fmla="*/ 8905241 w 11301908"/>
              <a:gd name="connsiteY27-56" fmla="*/ 5102050 h 5102050"/>
              <a:gd name="connsiteX28-57" fmla="*/ 8351586 w 11301908"/>
              <a:gd name="connsiteY28-58" fmla="*/ 5102050 h 5102050"/>
              <a:gd name="connsiteX29-59" fmla="*/ 7623096 w 11301908"/>
              <a:gd name="connsiteY29-60" fmla="*/ 5102050 h 5102050"/>
              <a:gd name="connsiteX30-61" fmla="*/ 6952882 w 11301908"/>
              <a:gd name="connsiteY30-62" fmla="*/ 5102050 h 5102050"/>
              <a:gd name="connsiteX31-63" fmla="*/ 6399229 w 11301908"/>
              <a:gd name="connsiteY31-64" fmla="*/ 5102050 h 5102050"/>
              <a:gd name="connsiteX32-65" fmla="*/ 5787296 w 11301908"/>
              <a:gd name="connsiteY32-66" fmla="*/ 5102050 h 5102050"/>
              <a:gd name="connsiteX33-67" fmla="*/ 4709128 w 11301908"/>
              <a:gd name="connsiteY33-68" fmla="*/ 5102050 h 5102050"/>
              <a:gd name="connsiteX34-69" fmla="*/ 3969202 w 11301908"/>
              <a:gd name="connsiteY34-70" fmla="*/ 5118761 h 5102050"/>
              <a:gd name="connsiteX35-71" fmla="*/ 3272380 w 11301908"/>
              <a:gd name="connsiteY35-72" fmla="*/ 5134498 h 5102050"/>
              <a:gd name="connsiteX36-73" fmla="*/ 2934744 w 11301908"/>
              <a:gd name="connsiteY36-74" fmla="*/ 5142124 h 5102050"/>
              <a:gd name="connsiteX37-75" fmla="*/ 2554005 w 11301908"/>
              <a:gd name="connsiteY37-76" fmla="*/ 5150723 h 5102050"/>
              <a:gd name="connsiteX38-77" fmla="*/ 1883652 w 11301908"/>
              <a:gd name="connsiteY38-78" fmla="*/ 5102050 h 5102050"/>
              <a:gd name="connsiteX39-79" fmla="*/ 1357813 w 11301908"/>
              <a:gd name="connsiteY39-80" fmla="*/ 5102050 h 5102050"/>
              <a:gd name="connsiteX40-81" fmla="*/ 764845 w 11301908"/>
              <a:gd name="connsiteY40-82" fmla="*/ 5102050 h 5102050"/>
              <a:gd name="connsiteX41-83" fmla="*/ 0 w 11301908"/>
              <a:gd name="connsiteY41-84" fmla="*/ 4251691 h 5102050"/>
              <a:gd name="connsiteX42-85" fmla="*/ 0 w 11301908"/>
              <a:gd name="connsiteY42-86" fmla="*/ 4251708 h 5102050"/>
              <a:gd name="connsiteX43-87" fmla="*/ 0 w 11301908"/>
              <a:gd name="connsiteY43-88" fmla="*/ 3639462 h 5102050"/>
              <a:gd name="connsiteX44-89" fmla="*/ 0 w 11301908"/>
              <a:gd name="connsiteY44-90" fmla="*/ 2976195 h 5102050"/>
              <a:gd name="connsiteX45-91" fmla="*/ 0 w 11301908"/>
              <a:gd name="connsiteY45-92" fmla="*/ 2976195 h 5102050"/>
              <a:gd name="connsiteX46-93" fmla="*/ 0 w 11301908"/>
              <a:gd name="connsiteY46-94" fmla="*/ 2246324 h 5102050"/>
              <a:gd name="connsiteX47-95" fmla="*/ 0 w 11301908"/>
              <a:gd name="connsiteY47-96" fmla="*/ 1537712 h 5102050"/>
              <a:gd name="connsiteX48" fmla="*/ 0 w 11301908"/>
              <a:gd name="connsiteY48" fmla="*/ 850358 h 51020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" y="connsiteY48"/>
              </a:cxn>
            </a:cxnLst>
            <a:rect l="l" t="t" r="r" b="b"/>
            <a:pathLst>
              <a:path w="11301908" h="5102050" fill="none" extrusionOk="0">
                <a:moveTo>
                  <a:pt x="0" y="850358"/>
                </a:moveTo>
                <a:cubicBezTo>
                  <a:pt x="-22022" y="382902"/>
                  <a:pt x="355653" y="191763"/>
                  <a:pt x="764845" y="0"/>
                </a:cubicBezTo>
                <a:cubicBezTo>
                  <a:pt x="879966" y="-92586"/>
                  <a:pt x="1083503" y="73533"/>
                  <a:pt x="1313060" y="0"/>
                </a:cubicBezTo>
                <a:cubicBezTo>
                  <a:pt x="1552697" y="-43608"/>
                  <a:pt x="1686407" y="12404"/>
                  <a:pt x="1883652" y="0"/>
                </a:cubicBezTo>
                <a:lnTo>
                  <a:pt x="1883652" y="0"/>
                </a:lnTo>
                <a:cubicBezTo>
                  <a:pt x="2133821" y="-40509"/>
                  <a:pt x="2245792" y="114747"/>
                  <a:pt x="2590021" y="0"/>
                </a:cubicBezTo>
                <a:cubicBezTo>
                  <a:pt x="2980373" y="-76586"/>
                  <a:pt x="3023222" y="67218"/>
                  <a:pt x="3239880" y="0"/>
                </a:cubicBezTo>
                <a:cubicBezTo>
                  <a:pt x="3433384" y="-71464"/>
                  <a:pt x="3709183" y="83398"/>
                  <a:pt x="3861485" y="0"/>
                </a:cubicBezTo>
                <a:cubicBezTo>
                  <a:pt x="3912667" y="-71875"/>
                  <a:pt x="4463532" y="108428"/>
                  <a:pt x="4709128" y="0"/>
                </a:cubicBezTo>
                <a:cubicBezTo>
                  <a:pt x="5002443" y="-95247"/>
                  <a:pt x="5357524" y="38829"/>
                  <a:pt x="5554178" y="0"/>
                </a:cubicBezTo>
                <a:cubicBezTo>
                  <a:pt x="5781557" y="-101179"/>
                  <a:pt x="6153485" y="25669"/>
                  <a:pt x="6340949" y="0"/>
                </a:cubicBezTo>
                <a:cubicBezTo>
                  <a:pt x="6603722" y="-26509"/>
                  <a:pt x="6809644" y="83827"/>
                  <a:pt x="7186000" y="0"/>
                </a:cubicBezTo>
                <a:cubicBezTo>
                  <a:pt x="7586477" y="-58511"/>
                  <a:pt x="7634494" y="22492"/>
                  <a:pt x="7856213" y="0"/>
                </a:cubicBezTo>
                <a:cubicBezTo>
                  <a:pt x="8052020" y="-10162"/>
                  <a:pt x="8196603" y="48412"/>
                  <a:pt x="8409866" y="0"/>
                </a:cubicBezTo>
                <a:cubicBezTo>
                  <a:pt x="8659827" y="-105609"/>
                  <a:pt x="8769851" y="38051"/>
                  <a:pt x="9021800" y="0"/>
                </a:cubicBezTo>
                <a:cubicBezTo>
                  <a:pt x="9227310" y="-22980"/>
                  <a:pt x="9689896" y="57331"/>
                  <a:pt x="9866850" y="0"/>
                </a:cubicBezTo>
                <a:cubicBezTo>
                  <a:pt x="10045434" y="-43074"/>
                  <a:pt x="10317152" y="44275"/>
                  <a:pt x="10537062" y="0"/>
                </a:cubicBezTo>
                <a:cubicBezTo>
                  <a:pt x="11004975" y="-10183"/>
                  <a:pt x="11319935" y="347910"/>
                  <a:pt x="11301908" y="850358"/>
                </a:cubicBezTo>
                <a:cubicBezTo>
                  <a:pt x="11337259" y="1160830"/>
                  <a:pt x="11268406" y="1345701"/>
                  <a:pt x="11301908" y="1537712"/>
                </a:cubicBezTo>
                <a:cubicBezTo>
                  <a:pt x="11269723" y="1718188"/>
                  <a:pt x="11274209" y="1949829"/>
                  <a:pt x="11301908" y="2182550"/>
                </a:cubicBezTo>
                <a:cubicBezTo>
                  <a:pt x="11369512" y="2339096"/>
                  <a:pt x="11244543" y="2733525"/>
                  <a:pt x="11301908" y="2976195"/>
                </a:cubicBezTo>
                <a:lnTo>
                  <a:pt x="11301908" y="2976195"/>
                </a:lnTo>
                <a:cubicBezTo>
                  <a:pt x="11352629" y="3205807"/>
                  <a:pt x="11260541" y="3449467"/>
                  <a:pt x="11301908" y="3613952"/>
                </a:cubicBezTo>
                <a:cubicBezTo>
                  <a:pt x="11301536" y="3770494"/>
                  <a:pt x="11304816" y="4046710"/>
                  <a:pt x="11301908" y="4251708"/>
                </a:cubicBezTo>
                <a:cubicBezTo>
                  <a:pt x="11301908" y="4251704"/>
                  <a:pt x="11301908" y="4251697"/>
                  <a:pt x="11301908" y="4251691"/>
                </a:cubicBezTo>
                <a:cubicBezTo>
                  <a:pt x="11309814" y="4685494"/>
                  <a:pt x="10978596" y="4993278"/>
                  <a:pt x="10537062" y="5102050"/>
                </a:cubicBezTo>
                <a:cubicBezTo>
                  <a:pt x="10220151" y="5188464"/>
                  <a:pt x="9998941" y="5094775"/>
                  <a:pt x="9692012" y="5102050"/>
                </a:cubicBezTo>
                <a:cubicBezTo>
                  <a:pt x="9374513" y="5165352"/>
                  <a:pt x="9229502" y="5095642"/>
                  <a:pt x="9080078" y="5102050"/>
                </a:cubicBezTo>
                <a:cubicBezTo>
                  <a:pt x="8920596" y="5132086"/>
                  <a:pt x="8728849" y="5053959"/>
                  <a:pt x="8468145" y="5102050"/>
                </a:cubicBezTo>
                <a:cubicBezTo>
                  <a:pt x="8210726" y="5138726"/>
                  <a:pt x="7914974" y="5080315"/>
                  <a:pt x="7623096" y="5102050"/>
                </a:cubicBezTo>
                <a:cubicBezTo>
                  <a:pt x="7356392" y="5117338"/>
                  <a:pt x="7186018" y="5039924"/>
                  <a:pt x="6952882" y="5102050"/>
                </a:cubicBezTo>
                <a:cubicBezTo>
                  <a:pt x="6713104" y="5107231"/>
                  <a:pt x="6463317" y="5058912"/>
                  <a:pt x="6107832" y="5102050"/>
                </a:cubicBezTo>
                <a:cubicBezTo>
                  <a:pt x="5760826" y="5103018"/>
                  <a:pt x="5580063" y="5069337"/>
                  <a:pt x="5437620" y="5102050"/>
                </a:cubicBezTo>
                <a:cubicBezTo>
                  <a:pt x="5315407" y="5109732"/>
                  <a:pt x="5037741" y="5083564"/>
                  <a:pt x="4709128" y="5102050"/>
                </a:cubicBezTo>
                <a:cubicBezTo>
                  <a:pt x="4385339" y="5112276"/>
                  <a:pt x="4168371" y="5108608"/>
                  <a:pt x="3990753" y="5118274"/>
                </a:cubicBezTo>
                <a:cubicBezTo>
                  <a:pt x="3831593" y="5150792"/>
                  <a:pt x="3488075" y="5070567"/>
                  <a:pt x="3250828" y="5134986"/>
                </a:cubicBezTo>
                <a:cubicBezTo>
                  <a:pt x="3016189" y="5120798"/>
                  <a:pt x="2775556" y="5103218"/>
                  <a:pt x="2554005" y="5150723"/>
                </a:cubicBezTo>
                <a:cubicBezTo>
                  <a:pt x="2292401" y="5248304"/>
                  <a:pt x="2186417" y="5101363"/>
                  <a:pt x="1883652" y="5102050"/>
                </a:cubicBezTo>
                <a:cubicBezTo>
                  <a:pt x="1666424" y="5142283"/>
                  <a:pt x="1546960" y="5103944"/>
                  <a:pt x="1301872" y="5102050"/>
                </a:cubicBezTo>
                <a:cubicBezTo>
                  <a:pt x="1078095" y="5081615"/>
                  <a:pt x="1011586" y="5038585"/>
                  <a:pt x="764845" y="5102050"/>
                </a:cubicBezTo>
                <a:cubicBezTo>
                  <a:pt x="439531" y="5200052"/>
                  <a:pt x="51301" y="4653319"/>
                  <a:pt x="0" y="4251691"/>
                </a:cubicBezTo>
                <a:cubicBezTo>
                  <a:pt x="1" y="4251699"/>
                  <a:pt x="-1" y="4251699"/>
                  <a:pt x="0" y="4251708"/>
                </a:cubicBezTo>
                <a:cubicBezTo>
                  <a:pt x="-8408" y="4082226"/>
                  <a:pt x="68887" y="3798776"/>
                  <a:pt x="0" y="3652217"/>
                </a:cubicBezTo>
                <a:cubicBezTo>
                  <a:pt x="-21370" y="3498326"/>
                  <a:pt x="45126" y="3287198"/>
                  <a:pt x="0" y="2976195"/>
                </a:cubicBezTo>
                <a:lnTo>
                  <a:pt x="0" y="2976195"/>
                </a:lnTo>
                <a:cubicBezTo>
                  <a:pt x="-41171" y="2665512"/>
                  <a:pt x="47055" y="2577540"/>
                  <a:pt x="0" y="2246324"/>
                </a:cubicBezTo>
                <a:cubicBezTo>
                  <a:pt x="-48213" y="1890605"/>
                  <a:pt x="-2273" y="1799320"/>
                  <a:pt x="0" y="1601487"/>
                </a:cubicBezTo>
                <a:cubicBezTo>
                  <a:pt x="-4310" y="1379579"/>
                  <a:pt x="3706" y="1023912"/>
                  <a:pt x="0" y="850358"/>
                </a:cubicBezTo>
                <a:close/>
              </a:path>
              <a:path w="11301908" h="5102050" stroke="0" extrusionOk="0">
                <a:moveTo>
                  <a:pt x="0" y="850358"/>
                </a:moveTo>
                <a:cubicBezTo>
                  <a:pt x="149259" y="350394"/>
                  <a:pt x="370334" y="216542"/>
                  <a:pt x="764845" y="0"/>
                </a:cubicBezTo>
                <a:cubicBezTo>
                  <a:pt x="948040" y="12625"/>
                  <a:pt x="1118711" y="28874"/>
                  <a:pt x="1324249" y="0"/>
                </a:cubicBezTo>
                <a:cubicBezTo>
                  <a:pt x="1553353" y="-27567"/>
                  <a:pt x="1734572" y="58256"/>
                  <a:pt x="1883652" y="0"/>
                </a:cubicBezTo>
                <a:lnTo>
                  <a:pt x="1883652" y="0"/>
                </a:lnTo>
                <a:cubicBezTo>
                  <a:pt x="2050034" y="-2198"/>
                  <a:pt x="2274915" y="16040"/>
                  <a:pt x="2533512" y="0"/>
                </a:cubicBezTo>
                <a:cubicBezTo>
                  <a:pt x="2828272" y="-35026"/>
                  <a:pt x="3056512" y="78557"/>
                  <a:pt x="3183370" y="0"/>
                </a:cubicBezTo>
                <a:cubicBezTo>
                  <a:pt x="3332000" y="-65653"/>
                  <a:pt x="3756874" y="51954"/>
                  <a:pt x="3917994" y="0"/>
                </a:cubicBezTo>
                <a:cubicBezTo>
                  <a:pt x="4068031" y="-70121"/>
                  <a:pt x="4534532" y="66743"/>
                  <a:pt x="4709128" y="0"/>
                </a:cubicBezTo>
                <a:cubicBezTo>
                  <a:pt x="4993925" y="-25771"/>
                  <a:pt x="5120959" y="41538"/>
                  <a:pt x="5321061" y="0"/>
                </a:cubicBezTo>
                <a:cubicBezTo>
                  <a:pt x="5515375" y="15634"/>
                  <a:pt x="5771210" y="8076"/>
                  <a:pt x="6049553" y="0"/>
                </a:cubicBezTo>
                <a:cubicBezTo>
                  <a:pt x="6364171" y="-69036"/>
                  <a:pt x="6365670" y="36712"/>
                  <a:pt x="6603206" y="0"/>
                </a:cubicBezTo>
                <a:cubicBezTo>
                  <a:pt x="6837677" y="-28342"/>
                  <a:pt x="7180205" y="18334"/>
                  <a:pt x="7389977" y="0"/>
                </a:cubicBezTo>
                <a:cubicBezTo>
                  <a:pt x="7661656" y="-30258"/>
                  <a:pt x="7798497" y="81594"/>
                  <a:pt x="8001910" y="0"/>
                </a:cubicBezTo>
                <a:cubicBezTo>
                  <a:pt x="8176693" y="-76976"/>
                  <a:pt x="8498053" y="107106"/>
                  <a:pt x="8788682" y="0"/>
                </a:cubicBezTo>
                <a:cubicBezTo>
                  <a:pt x="9156150" y="-102657"/>
                  <a:pt x="9228261" y="30644"/>
                  <a:pt x="9633733" y="0"/>
                </a:cubicBezTo>
                <a:cubicBezTo>
                  <a:pt x="9968559" y="-48990"/>
                  <a:pt x="10127235" y="119998"/>
                  <a:pt x="10537062" y="0"/>
                </a:cubicBezTo>
                <a:cubicBezTo>
                  <a:pt x="10918875" y="-100017"/>
                  <a:pt x="11341968" y="512596"/>
                  <a:pt x="11301908" y="850358"/>
                </a:cubicBezTo>
                <a:cubicBezTo>
                  <a:pt x="11301880" y="1097351"/>
                  <a:pt x="11290570" y="1266735"/>
                  <a:pt x="11301908" y="1495195"/>
                </a:cubicBezTo>
                <a:cubicBezTo>
                  <a:pt x="11339606" y="1748201"/>
                  <a:pt x="11280154" y="1855193"/>
                  <a:pt x="11301908" y="2140033"/>
                </a:cubicBezTo>
                <a:cubicBezTo>
                  <a:pt x="11359096" y="2454325"/>
                  <a:pt x="11238528" y="2768498"/>
                  <a:pt x="11301908" y="2976195"/>
                </a:cubicBezTo>
                <a:lnTo>
                  <a:pt x="11301908" y="2976195"/>
                </a:lnTo>
                <a:cubicBezTo>
                  <a:pt x="11287271" y="3151649"/>
                  <a:pt x="11272405" y="3322569"/>
                  <a:pt x="11301908" y="3575686"/>
                </a:cubicBezTo>
                <a:cubicBezTo>
                  <a:pt x="11351831" y="3842206"/>
                  <a:pt x="11231862" y="4102484"/>
                  <a:pt x="11301908" y="4251708"/>
                </a:cubicBezTo>
                <a:cubicBezTo>
                  <a:pt x="11301907" y="4251699"/>
                  <a:pt x="11301908" y="4251694"/>
                  <a:pt x="11301908" y="4251691"/>
                </a:cubicBezTo>
                <a:cubicBezTo>
                  <a:pt x="11290325" y="4713771"/>
                  <a:pt x="11016122" y="4987452"/>
                  <a:pt x="10537062" y="5102050"/>
                </a:cubicBezTo>
                <a:cubicBezTo>
                  <a:pt x="10143632" y="5123483"/>
                  <a:pt x="10031395" y="5061932"/>
                  <a:pt x="9750292" y="5102050"/>
                </a:cubicBezTo>
                <a:cubicBezTo>
                  <a:pt x="9458919" y="5137938"/>
                  <a:pt x="9288149" y="5001256"/>
                  <a:pt x="8905241" y="5102050"/>
                </a:cubicBezTo>
                <a:cubicBezTo>
                  <a:pt x="8527121" y="5159471"/>
                  <a:pt x="8529771" y="5025605"/>
                  <a:pt x="8351586" y="5102050"/>
                </a:cubicBezTo>
                <a:cubicBezTo>
                  <a:pt x="8168220" y="5203359"/>
                  <a:pt x="7880708" y="5020908"/>
                  <a:pt x="7623096" y="5102050"/>
                </a:cubicBezTo>
                <a:cubicBezTo>
                  <a:pt x="7319600" y="5169100"/>
                  <a:pt x="7115571" y="4989929"/>
                  <a:pt x="6952882" y="5102050"/>
                </a:cubicBezTo>
                <a:cubicBezTo>
                  <a:pt x="6799325" y="5224077"/>
                  <a:pt x="6655554" y="5092804"/>
                  <a:pt x="6399229" y="5102050"/>
                </a:cubicBezTo>
                <a:cubicBezTo>
                  <a:pt x="6146084" y="5149700"/>
                  <a:pt x="6050472" y="5099399"/>
                  <a:pt x="5787296" y="5102050"/>
                </a:cubicBezTo>
                <a:cubicBezTo>
                  <a:pt x="5519394" y="5080364"/>
                  <a:pt x="5040249" y="4904107"/>
                  <a:pt x="4709128" y="5102050"/>
                </a:cubicBezTo>
                <a:cubicBezTo>
                  <a:pt x="4359291" y="5091445"/>
                  <a:pt x="4247478" y="5032706"/>
                  <a:pt x="3969202" y="5118761"/>
                </a:cubicBezTo>
                <a:cubicBezTo>
                  <a:pt x="3716364" y="5223747"/>
                  <a:pt x="3555582" y="5133964"/>
                  <a:pt x="3272380" y="5134498"/>
                </a:cubicBezTo>
                <a:cubicBezTo>
                  <a:pt x="3174123" y="5164884"/>
                  <a:pt x="3048049" y="5131712"/>
                  <a:pt x="2934744" y="5142124"/>
                </a:cubicBezTo>
                <a:cubicBezTo>
                  <a:pt x="2821439" y="5152536"/>
                  <a:pt x="2671218" y="5140840"/>
                  <a:pt x="2554005" y="5150723"/>
                </a:cubicBezTo>
                <a:cubicBezTo>
                  <a:pt x="2185887" y="5231674"/>
                  <a:pt x="2009495" y="5100438"/>
                  <a:pt x="1883652" y="5102050"/>
                </a:cubicBezTo>
                <a:cubicBezTo>
                  <a:pt x="1633810" y="5120908"/>
                  <a:pt x="1554653" y="5046928"/>
                  <a:pt x="1357813" y="5102050"/>
                </a:cubicBezTo>
                <a:cubicBezTo>
                  <a:pt x="1165948" y="5192738"/>
                  <a:pt x="1013298" y="5076329"/>
                  <a:pt x="764845" y="5102050"/>
                </a:cubicBezTo>
                <a:cubicBezTo>
                  <a:pt x="293174" y="4990431"/>
                  <a:pt x="-105936" y="4725624"/>
                  <a:pt x="0" y="4251691"/>
                </a:cubicBezTo>
                <a:cubicBezTo>
                  <a:pt x="0" y="4251696"/>
                  <a:pt x="-2" y="4251703"/>
                  <a:pt x="0" y="4251708"/>
                </a:cubicBezTo>
                <a:cubicBezTo>
                  <a:pt x="-55723" y="4079470"/>
                  <a:pt x="36135" y="3922518"/>
                  <a:pt x="0" y="3639462"/>
                </a:cubicBezTo>
                <a:cubicBezTo>
                  <a:pt x="-48958" y="3360883"/>
                  <a:pt x="62757" y="3186147"/>
                  <a:pt x="0" y="2976195"/>
                </a:cubicBezTo>
                <a:lnTo>
                  <a:pt x="0" y="2976195"/>
                </a:lnTo>
                <a:cubicBezTo>
                  <a:pt x="-53852" y="2650362"/>
                  <a:pt x="-5300" y="2570553"/>
                  <a:pt x="0" y="2246324"/>
                </a:cubicBezTo>
                <a:cubicBezTo>
                  <a:pt x="-14550" y="1929864"/>
                  <a:pt x="28404" y="1856097"/>
                  <a:pt x="0" y="1537712"/>
                </a:cubicBezTo>
                <a:cubicBezTo>
                  <a:pt x="-40545" y="1220493"/>
                  <a:pt x="7286" y="1114052"/>
                  <a:pt x="0" y="850358"/>
                </a:cubicBezTo>
                <a:close/>
              </a:path>
              <a:path w="11301908" h="5102050" fill="none" stroke="0" extrusionOk="0">
                <a:moveTo>
                  <a:pt x="0" y="850358"/>
                </a:moveTo>
                <a:cubicBezTo>
                  <a:pt x="9280" y="405533"/>
                  <a:pt x="425085" y="173958"/>
                  <a:pt x="764845" y="0"/>
                </a:cubicBezTo>
                <a:cubicBezTo>
                  <a:pt x="904418" y="-82118"/>
                  <a:pt x="1038679" y="67801"/>
                  <a:pt x="1313060" y="0"/>
                </a:cubicBezTo>
                <a:cubicBezTo>
                  <a:pt x="1543617" y="-48495"/>
                  <a:pt x="1678931" y="17724"/>
                  <a:pt x="1883652" y="0"/>
                </a:cubicBezTo>
                <a:lnTo>
                  <a:pt x="1883652" y="0"/>
                </a:lnTo>
                <a:cubicBezTo>
                  <a:pt x="2137035" y="-78965"/>
                  <a:pt x="2269575" y="61339"/>
                  <a:pt x="2590021" y="0"/>
                </a:cubicBezTo>
                <a:cubicBezTo>
                  <a:pt x="2970718" y="-95475"/>
                  <a:pt x="3025013" y="97580"/>
                  <a:pt x="3239880" y="0"/>
                </a:cubicBezTo>
                <a:cubicBezTo>
                  <a:pt x="3456914" y="-34477"/>
                  <a:pt x="3744787" y="40128"/>
                  <a:pt x="3861485" y="0"/>
                </a:cubicBezTo>
                <a:cubicBezTo>
                  <a:pt x="4050067" y="-74118"/>
                  <a:pt x="4424023" y="67189"/>
                  <a:pt x="4709128" y="0"/>
                </a:cubicBezTo>
                <a:cubicBezTo>
                  <a:pt x="5015264" y="-94672"/>
                  <a:pt x="5274164" y="90682"/>
                  <a:pt x="5554178" y="0"/>
                </a:cubicBezTo>
                <a:cubicBezTo>
                  <a:pt x="5750761" y="-22488"/>
                  <a:pt x="6145655" y="-3579"/>
                  <a:pt x="6340949" y="0"/>
                </a:cubicBezTo>
                <a:cubicBezTo>
                  <a:pt x="6537462" y="-4513"/>
                  <a:pt x="6795944" y="118574"/>
                  <a:pt x="7186000" y="0"/>
                </a:cubicBezTo>
                <a:cubicBezTo>
                  <a:pt x="7571685" y="-66685"/>
                  <a:pt x="7651398" y="18987"/>
                  <a:pt x="7856213" y="0"/>
                </a:cubicBezTo>
                <a:cubicBezTo>
                  <a:pt x="8085522" y="3761"/>
                  <a:pt x="8172676" y="95468"/>
                  <a:pt x="8409866" y="0"/>
                </a:cubicBezTo>
                <a:cubicBezTo>
                  <a:pt x="8624102" y="-61165"/>
                  <a:pt x="8787832" y="-17987"/>
                  <a:pt x="9021800" y="0"/>
                </a:cubicBezTo>
                <a:cubicBezTo>
                  <a:pt x="9256867" y="-67834"/>
                  <a:pt x="9694151" y="61370"/>
                  <a:pt x="9866850" y="0"/>
                </a:cubicBezTo>
                <a:cubicBezTo>
                  <a:pt x="10057764" y="-48387"/>
                  <a:pt x="10340436" y="35844"/>
                  <a:pt x="10537062" y="0"/>
                </a:cubicBezTo>
                <a:cubicBezTo>
                  <a:pt x="10800766" y="-72222"/>
                  <a:pt x="11225248" y="397310"/>
                  <a:pt x="11301908" y="850358"/>
                </a:cubicBezTo>
                <a:cubicBezTo>
                  <a:pt x="11353098" y="1224214"/>
                  <a:pt x="11277991" y="1337715"/>
                  <a:pt x="11301908" y="1537712"/>
                </a:cubicBezTo>
                <a:cubicBezTo>
                  <a:pt x="11275005" y="1724407"/>
                  <a:pt x="11295168" y="2009608"/>
                  <a:pt x="11301908" y="2182550"/>
                </a:cubicBezTo>
                <a:cubicBezTo>
                  <a:pt x="11317406" y="2329974"/>
                  <a:pt x="11221407" y="2777124"/>
                  <a:pt x="11301908" y="2976195"/>
                </a:cubicBezTo>
                <a:lnTo>
                  <a:pt x="11301908" y="2976195"/>
                </a:lnTo>
                <a:cubicBezTo>
                  <a:pt x="11347833" y="3181561"/>
                  <a:pt x="11271019" y="3436142"/>
                  <a:pt x="11301908" y="3613952"/>
                </a:cubicBezTo>
                <a:cubicBezTo>
                  <a:pt x="11270874" y="3759918"/>
                  <a:pt x="11287782" y="4057392"/>
                  <a:pt x="11301908" y="4251708"/>
                </a:cubicBezTo>
                <a:cubicBezTo>
                  <a:pt x="11301906" y="4251702"/>
                  <a:pt x="11301909" y="4251699"/>
                  <a:pt x="11301908" y="4251691"/>
                </a:cubicBezTo>
                <a:cubicBezTo>
                  <a:pt x="11360102" y="4784910"/>
                  <a:pt x="10947034" y="4978129"/>
                  <a:pt x="10537062" y="5102050"/>
                </a:cubicBezTo>
                <a:cubicBezTo>
                  <a:pt x="10227332" y="5246256"/>
                  <a:pt x="9996308" y="5012141"/>
                  <a:pt x="9692012" y="5102050"/>
                </a:cubicBezTo>
                <a:cubicBezTo>
                  <a:pt x="9379794" y="5177570"/>
                  <a:pt x="9195666" y="5049849"/>
                  <a:pt x="9080078" y="5102050"/>
                </a:cubicBezTo>
                <a:cubicBezTo>
                  <a:pt x="8931595" y="5140323"/>
                  <a:pt x="8722228" y="5103042"/>
                  <a:pt x="8468145" y="5102050"/>
                </a:cubicBezTo>
                <a:cubicBezTo>
                  <a:pt x="8207726" y="5138231"/>
                  <a:pt x="7886758" y="5066767"/>
                  <a:pt x="7623096" y="5102050"/>
                </a:cubicBezTo>
                <a:cubicBezTo>
                  <a:pt x="7317399" y="5136395"/>
                  <a:pt x="7216457" y="5027055"/>
                  <a:pt x="6952882" y="5102050"/>
                </a:cubicBezTo>
                <a:cubicBezTo>
                  <a:pt x="6740705" y="5164925"/>
                  <a:pt x="6425687" y="5072278"/>
                  <a:pt x="6107832" y="5102050"/>
                </a:cubicBezTo>
                <a:cubicBezTo>
                  <a:pt x="5754340" y="5113331"/>
                  <a:pt x="5552527" y="5046965"/>
                  <a:pt x="5437620" y="5102050"/>
                </a:cubicBezTo>
                <a:cubicBezTo>
                  <a:pt x="5317192" y="5208457"/>
                  <a:pt x="5052955" y="5095983"/>
                  <a:pt x="4709128" y="5102050"/>
                </a:cubicBezTo>
                <a:cubicBezTo>
                  <a:pt x="4399496" y="5075555"/>
                  <a:pt x="4142921" y="5075925"/>
                  <a:pt x="3990753" y="5118274"/>
                </a:cubicBezTo>
                <a:cubicBezTo>
                  <a:pt x="3768973" y="5182495"/>
                  <a:pt x="3463860" y="5114921"/>
                  <a:pt x="3250828" y="5134986"/>
                </a:cubicBezTo>
                <a:cubicBezTo>
                  <a:pt x="2995105" y="5104445"/>
                  <a:pt x="2737968" y="5095265"/>
                  <a:pt x="2554005" y="5150723"/>
                </a:cubicBezTo>
                <a:cubicBezTo>
                  <a:pt x="2332118" y="5199793"/>
                  <a:pt x="2150112" y="5046878"/>
                  <a:pt x="1883652" y="5102050"/>
                </a:cubicBezTo>
                <a:cubicBezTo>
                  <a:pt x="1669626" y="5179478"/>
                  <a:pt x="1514608" y="5113761"/>
                  <a:pt x="1301872" y="5102050"/>
                </a:cubicBezTo>
                <a:cubicBezTo>
                  <a:pt x="1086885" y="5120768"/>
                  <a:pt x="1003093" y="5063128"/>
                  <a:pt x="764845" y="5102050"/>
                </a:cubicBezTo>
                <a:cubicBezTo>
                  <a:pt x="251838" y="5172081"/>
                  <a:pt x="-28405" y="4680364"/>
                  <a:pt x="0" y="4251691"/>
                </a:cubicBezTo>
                <a:cubicBezTo>
                  <a:pt x="0" y="4251698"/>
                  <a:pt x="-3" y="4251700"/>
                  <a:pt x="0" y="4251708"/>
                </a:cubicBezTo>
                <a:cubicBezTo>
                  <a:pt x="13438" y="4065755"/>
                  <a:pt x="41593" y="3798184"/>
                  <a:pt x="0" y="3652217"/>
                </a:cubicBezTo>
                <a:cubicBezTo>
                  <a:pt x="-104845" y="3473672"/>
                  <a:pt x="39695" y="3302509"/>
                  <a:pt x="0" y="2976195"/>
                </a:cubicBezTo>
                <a:lnTo>
                  <a:pt x="0" y="2976195"/>
                </a:lnTo>
                <a:cubicBezTo>
                  <a:pt x="-27890" y="2661227"/>
                  <a:pt x="29054" y="2571231"/>
                  <a:pt x="0" y="2246324"/>
                </a:cubicBezTo>
                <a:cubicBezTo>
                  <a:pt x="-38356" y="1921258"/>
                  <a:pt x="20828" y="1767742"/>
                  <a:pt x="0" y="1601487"/>
                </a:cubicBezTo>
                <a:cubicBezTo>
                  <a:pt x="2780" y="1406012"/>
                  <a:pt x="9833" y="1121647"/>
                  <a:pt x="0" y="850358"/>
                </a:cubicBezTo>
                <a:close/>
              </a:path>
            </a:pathLst>
          </a:custGeom>
          <a:ln w="38100">
            <a:solidFill>
              <a:srgbClr val="FFCC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" y="2146063"/>
            <a:ext cx="7545374" cy="3892788"/>
          </a:xfrm>
          <a:prstGeom prst="rect">
            <a:avLst/>
          </a:prstGeom>
        </p:spPr>
      </p:pic>
      <p:pic>
        <p:nvPicPr>
          <p:cNvPr id="1026" name="Picture 2" descr="26 Cách Chơi Trò Chơi ô ăn Quan H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438" y="1443038"/>
            <a:ext cx="4729162" cy="501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168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 descr="Ảnh có chứa văn bản, đồ chơi, búp bê&#10;&#10;Mô tả được tạo tự độ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81"/>
          <a:stretch>
            <a:fillRect/>
          </a:stretch>
        </p:blipFill>
        <p:spPr>
          <a:xfrm>
            <a:off x="21" y="1282"/>
            <a:ext cx="12191980" cy="68567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005" y="2125536"/>
            <a:ext cx="7657240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6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remium Vector | Cute cartoon spring background with copysace on green  field with leaves falling in pastel colour, minimal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: Rounded Corners 21"/>
          <p:cNvSpPr/>
          <p:nvPr/>
        </p:nvSpPr>
        <p:spPr>
          <a:xfrm>
            <a:off x="239349" y="240906"/>
            <a:ext cx="11521280" cy="65013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381" b="-1739"/>
          <a:stretch>
            <a:fillRect/>
          </a:stretch>
        </p:blipFill>
        <p:spPr>
          <a:xfrm>
            <a:off x="1409700" y="409281"/>
            <a:ext cx="948773" cy="9305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15597" y="514056"/>
            <a:ext cx="8881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Em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sẽ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làm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gì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khi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gặp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tình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huống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sau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itchFamily="34" charset="0"/>
                <a:cs typeface="Lato" pitchFamily="34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itchFamily="34" charset="0"/>
              <a:cs typeface="Lato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1432277"/>
            <a:ext cx="3865533" cy="4768497"/>
          </a:xfrm>
          <a:prstGeom prst="rect">
            <a:avLst/>
          </a:prstGeom>
        </p:spPr>
      </p:pic>
      <p:pic>
        <p:nvPicPr>
          <p:cNvPr id="8" name="Picture 7" descr="Cartoon a cartoon of a child sitting on the stairs&#10;&#10;Description automatically generated with low confidence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679" y="1438274"/>
            <a:ext cx="3868020" cy="4762499"/>
          </a:xfrm>
          <a:prstGeom prst="rect">
            <a:avLst/>
          </a:prstGeom>
        </p:spPr>
      </p:pic>
      <p:pic>
        <p:nvPicPr>
          <p:cNvPr id="12" name="Picture 11" descr="A cartoon of a child climbing a tree&#10;&#10;Description automatically generated with low confidenc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209" y="1457325"/>
            <a:ext cx="2630316" cy="476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600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oy, doll&#10;&#10;Description automatically generate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449" y="3273136"/>
            <a:ext cx="2019605" cy="3584864"/>
          </a:xfrm>
          <a:prstGeom prst="rect">
            <a:avLst/>
          </a:prstGeom>
        </p:spPr>
      </p:pic>
      <p:pic>
        <p:nvPicPr>
          <p:cNvPr id="5" name="Picture 4" descr="A picture containing toy, doll&#10;&#10;Description automatically generated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89" y="3709555"/>
            <a:ext cx="1908626" cy="31484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166" y="1313990"/>
            <a:ext cx="6291617" cy="18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44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/>
          <p:cNvSpPr/>
          <p:nvPr/>
        </p:nvSpPr>
        <p:spPr>
          <a:xfrm>
            <a:off x="217715" y="1197681"/>
            <a:ext cx="8506106" cy="4462638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HOẠT ĐỘNG NHÓM 4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diện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nhóm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bốc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nhóm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diện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sắm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với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tiêu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được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chọn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thành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“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Diễn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xuất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sắc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lớp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P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Cách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xử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lý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tình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huống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phù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hợp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P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Biểu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cảm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gương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mặt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phù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hợp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với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tình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huống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P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Nét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diễn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đa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dạng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sáng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tạo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picture containing toy, doll&#10;&#10;Description automatically generate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23821" y="2395362"/>
            <a:ext cx="1899152" cy="44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7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oy, doll&#10;&#10;Description automatically generated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74439" y="2395362"/>
            <a:ext cx="1899152" cy="4462638"/>
          </a:xfrm>
          <a:prstGeom prst="rect">
            <a:avLst/>
          </a:prstGeom>
        </p:spPr>
      </p:pic>
      <p:sp>
        <p:nvSpPr>
          <p:cNvPr id="9" name="Rectangle: Rounded Corners 8"/>
          <p:cNvSpPr/>
          <p:nvPr/>
        </p:nvSpPr>
        <p:spPr>
          <a:xfrm>
            <a:off x="548640" y="1870430"/>
            <a:ext cx="7691120" cy="3991890"/>
          </a:xfrm>
          <a:prstGeom prst="roundRect">
            <a:avLst/>
          </a:prstGeom>
          <a:solidFill>
            <a:srgbClr val="CCFFFF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Tiêu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chí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Nét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mặt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diễn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viên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nhí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Cử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chỉ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diễn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viên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nhí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Giọng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điệu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phù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hợp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với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tình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huống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giải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quyết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tình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huống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hợp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lý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37" y="752435"/>
            <a:ext cx="11632176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8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4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144553" y="645403"/>
            <a:ext cx="7902894" cy="2367485"/>
            <a:chOff x="2144553" y="645403"/>
            <a:chExt cx="7902894" cy="2367485"/>
          </a:xfrm>
        </p:grpSpPr>
        <p:sp>
          <p:nvSpPr>
            <p:cNvPr id="5" name="Scroll: Horizontal 4"/>
            <p:cNvSpPr/>
            <p:nvPr/>
          </p:nvSpPr>
          <p:spPr>
            <a:xfrm>
              <a:off x="2144553" y="645403"/>
              <a:ext cx="7902894" cy="2367485"/>
            </a:xfrm>
            <a:custGeom>
              <a:avLst/>
              <a:gdLst>
                <a:gd name="connsiteX0" fmla="*/ 7902894 w 7902894"/>
                <a:gd name="connsiteY0" fmla="*/ 147968 h 2367485"/>
                <a:gd name="connsiteX1" fmla="*/ 7754926 w 7902894"/>
                <a:gd name="connsiteY1" fmla="*/ 295936 h 2367485"/>
                <a:gd name="connsiteX2" fmla="*/ 7754926 w 7902894"/>
                <a:gd name="connsiteY2" fmla="*/ 147968 h 2367485"/>
                <a:gd name="connsiteX3" fmla="*/ 7680942 w 7902894"/>
                <a:gd name="connsiteY3" fmla="*/ 221952 h 2367485"/>
                <a:gd name="connsiteX4" fmla="*/ 7606958 w 7902894"/>
                <a:gd name="connsiteY4" fmla="*/ 147968 h 2367485"/>
                <a:gd name="connsiteX5" fmla="*/ 7606958 w 7902894"/>
                <a:gd name="connsiteY5" fmla="*/ 295936 h 2367485"/>
                <a:gd name="connsiteX6" fmla="*/ 7078048 w 7902894"/>
                <a:gd name="connsiteY6" fmla="*/ 295936 h 2367485"/>
                <a:gd name="connsiteX7" fmla="*/ 6623728 w 7902894"/>
                <a:gd name="connsiteY7" fmla="*/ 295936 h 2367485"/>
                <a:gd name="connsiteX8" fmla="*/ 5871048 w 7902894"/>
                <a:gd name="connsiteY8" fmla="*/ 295936 h 2367485"/>
                <a:gd name="connsiteX9" fmla="*/ 5118368 w 7902894"/>
                <a:gd name="connsiteY9" fmla="*/ 295936 h 2367485"/>
                <a:gd name="connsiteX10" fmla="*/ 4664047 w 7902894"/>
                <a:gd name="connsiteY10" fmla="*/ 295936 h 2367485"/>
                <a:gd name="connsiteX11" fmla="*/ 4135137 w 7902894"/>
                <a:gd name="connsiteY11" fmla="*/ 295936 h 2367485"/>
                <a:gd name="connsiteX12" fmla="*/ 3680817 w 7902894"/>
                <a:gd name="connsiteY12" fmla="*/ 295936 h 2367485"/>
                <a:gd name="connsiteX13" fmla="*/ 2928137 w 7902894"/>
                <a:gd name="connsiteY13" fmla="*/ 295936 h 2367485"/>
                <a:gd name="connsiteX14" fmla="*/ 2473817 w 7902894"/>
                <a:gd name="connsiteY14" fmla="*/ 295936 h 2367485"/>
                <a:gd name="connsiteX15" fmla="*/ 1646547 w 7902894"/>
                <a:gd name="connsiteY15" fmla="*/ 295936 h 2367485"/>
                <a:gd name="connsiteX16" fmla="*/ 968457 w 7902894"/>
                <a:gd name="connsiteY16" fmla="*/ 295936 h 2367485"/>
                <a:gd name="connsiteX17" fmla="*/ 147968 w 7902894"/>
                <a:gd name="connsiteY17" fmla="*/ 295936 h 2367485"/>
                <a:gd name="connsiteX18" fmla="*/ 0 w 7902894"/>
                <a:gd name="connsiteY18" fmla="*/ 443904 h 2367485"/>
                <a:gd name="connsiteX19" fmla="*/ 0 w 7902894"/>
                <a:gd name="connsiteY19" fmla="*/ 1071287 h 2367485"/>
                <a:gd name="connsiteX20" fmla="*/ 0 w 7902894"/>
                <a:gd name="connsiteY20" fmla="*/ 1645402 h 2367485"/>
                <a:gd name="connsiteX21" fmla="*/ 0 w 7902894"/>
                <a:gd name="connsiteY21" fmla="*/ 2219517 h 2367485"/>
                <a:gd name="connsiteX22" fmla="*/ 147968 w 7902894"/>
                <a:gd name="connsiteY22" fmla="*/ 2367485 h 2367485"/>
                <a:gd name="connsiteX23" fmla="*/ 295936 w 7902894"/>
                <a:gd name="connsiteY23" fmla="*/ 2219517 h 2367485"/>
                <a:gd name="connsiteX24" fmla="*/ 295936 w 7902894"/>
                <a:gd name="connsiteY24" fmla="*/ 2071549 h 2367485"/>
                <a:gd name="connsiteX25" fmla="*/ 974026 w 7902894"/>
                <a:gd name="connsiteY25" fmla="*/ 2071549 h 2367485"/>
                <a:gd name="connsiteX26" fmla="*/ 1726706 w 7902894"/>
                <a:gd name="connsiteY26" fmla="*/ 2071549 h 2367485"/>
                <a:gd name="connsiteX27" fmla="*/ 2255616 w 7902894"/>
                <a:gd name="connsiteY27" fmla="*/ 2071549 h 2367485"/>
                <a:gd name="connsiteX28" fmla="*/ 2933706 w 7902894"/>
                <a:gd name="connsiteY28" fmla="*/ 2071549 h 2367485"/>
                <a:gd name="connsiteX29" fmla="*/ 3686386 w 7902894"/>
                <a:gd name="connsiteY29" fmla="*/ 2071549 h 2367485"/>
                <a:gd name="connsiteX30" fmla="*/ 4364476 w 7902894"/>
                <a:gd name="connsiteY30" fmla="*/ 2071549 h 2367485"/>
                <a:gd name="connsiteX31" fmla="*/ 5117156 w 7902894"/>
                <a:gd name="connsiteY31" fmla="*/ 2071549 h 2367485"/>
                <a:gd name="connsiteX32" fmla="*/ 5646066 w 7902894"/>
                <a:gd name="connsiteY32" fmla="*/ 2071549 h 2367485"/>
                <a:gd name="connsiteX33" fmla="*/ 6249566 w 7902894"/>
                <a:gd name="connsiteY33" fmla="*/ 2071549 h 2367485"/>
                <a:gd name="connsiteX34" fmla="*/ 6853066 w 7902894"/>
                <a:gd name="connsiteY34" fmla="*/ 2071549 h 2367485"/>
                <a:gd name="connsiteX35" fmla="*/ 7754926 w 7902894"/>
                <a:gd name="connsiteY35" fmla="*/ 2071549 h 2367485"/>
                <a:gd name="connsiteX36" fmla="*/ 7902894 w 7902894"/>
                <a:gd name="connsiteY36" fmla="*/ 1923581 h 2367485"/>
                <a:gd name="connsiteX37" fmla="*/ 7902894 w 7902894"/>
                <a:gd name="connsiteY37" fmla="*/ 1331710 h 2367485"/>
                <a:gd name="connsiteX38" fmla="*/ 7902894 w 7902894"/>
                <a:gd name="connsiteY38" fmla="*/ 704327 h 2367485"/>
                <a:gd name="connsiteX39" fmla="*/ 7902894 w 7902894"/>
                <a:gd name="connsiteY39" fmla="*/ 147968 h 2367485"/>
                <a:gd name="connsiteX40" fmla="*/ 147968 w 7902894"/>
                <a:gd name="connsiteY40" fmla="*/ 591871 h 2367485"/>
                <a:gd name="connsiteX41" fmla="*/ 295936 w 7902894"/>
                <a:gd name="connsiteY41" fmla="*/ 443903 h 2367485"/>
                <a:gd name="connsiteX42" fmla="*/ 221952 w 7902894"/>
                <a:gd name="connsiteY42" fmla="*/ 369919 h 2367485"/>
                <a:gd name="connsiteX43" fmla="*/ 147968 w 7902894"/>
                <a:gd name="connsiteY43" fmla="*/ 443903 h 2367485"/>
                <a:gd name="connsiteX44" fmla="*/ 147968 w 7902894"/>
                <a:gd name="connsiteY44" fmla="*/ 591871 h 2367485"/>
                <a:gd name="connsiteX0-1" fmla="*/ 147968 w 7902894"/>
                <a:gd name="connsiteY0-2" fmla="*/ 591871 h 2367485"/>
                <a:gd name="connsiteX1-3" fmla="*/ 295936 w 7902894"/>
                <a:gd name="connsiteY1-4" fmla="*/ 443903 h 2367485"/>
                <a:gd name="connsiteX2-5" fmla="*/ 221952 w 7902894"/>
                <a:gd name="connsiteY2-6" fmla="*/ 369919 h 2367485"/>
                <a:gd name="connsiteX3-7" fmla="*/ 147968 w 7902894"/>
                <a:gd name="connsiteY3-8" fmla="*/ 443903 h 2367485"/>
                <a:gd name="connsiteX4-9" fmla="*/ 147968 w 7902894"/>
                <a:gd name="connsiteY4-10" fmla="*/ 591871 h 2367485"/>
                <a:gd name="connsiteX5-11" fmla="*/ 7754926 w 7902894"/>
                <a:gd name="connsiteY5-12" fmla="*/ 295936 h 2367485"/>
                <a:gd name="connsiteX6-13" fmla="*/ 7902894 w 7902894"/>
                <a:gd name="connsiteY6-14" fmla="*/ 147968 h 2367485"/>
                <a:gd name="connsiteX7-15" fmla="*/ 7754926 w 7902894"/>
                <a:gd name="connsiteY7-16" fmla="*/ 0 h 2367485"/>
                <a:gd name="connsiteX8-17" fmla="*/ 7606958 w 7902894"/>
                <a:gd name="connsiteY8-18" fmla="*/ 147968 h 2367485"/>
                <a:gd name="connsiteX9-19" fmla="*/ 7680942 w 7902894"/>
                <a:gd name="connsiteY9-20" fmla="*/ 221952 h 2367485"/>
                <a:gd name="connsiteX10-21" fmla="*/ 7754926 w 7902894"/>
                <a:gd name="connsiteY10-22" fmla="*/ 147968 h 2367485"/>
                <a:gd name="connsiteX11-23" fmla="*/ 7754926 w 7902894"/>
                <a:gd name="connsiteY11-24" fmla="*/ 295936 h 2367485"/>
                <a:gd name="connsiteX0-25" fmla="*/ 0 w 7902894"/>
                <a:gd name="connsiteY0-26" fmla="*/ 443903 h 2367485"/>
                <a:gd name="connsiteX1-27" fmla="*/ 147968 w 7902894"/>
                <a:gd name="connsiteY1-28" fmla="*/ 295935 h 2367485"/>
                <a:gd name="connsiteX2-29" fmla="*/ 676878 w 7902894"/>
                <a:gd name="connsiteY2-30" fmla="*/ 295935 h 2367485"/>
                <a:gd name="connsiteX3-31" fmla="*/ 1504148 w 7902894"/>
                <a:gd name="connsiteY3-32" fmla="*/ 295935 h 2367485"/>
                <a:gd name="connsiteX4-33" fmla="*/ 2107648 w 7902894"/>
                <a:gd name="connsiteY4-34" fmla="*/ 295935 h 2367485"/>
                <a:gd name="connsiteX5-35" fmla="*/ 2860328 w 7902894"/>
                <a:gd name="connsiteY5-36" fmla="*/ 295935 h 2367485"/>
                <a:gd name="connsiteX6-37" fmla="*/ 3463828 w 7902894"/>
                <a:gd name="connsiteY6-38" fmla="*/ 295935 h 2367485"/>
                <a:gd name="connsiteX7-39" fmla="*/ 3918148 w 7902894"/>
                <a:gd name="connsiteY7-40" fmla="*/ 295936 h 2367485"/>
                <a:gd name="connsiteX8-41" fmla="*/ 4447059 w 7902894"/>
                <a:gd name="connsiteY8-42" fmla="*/ 295936 h 2367485"/>
                <a:gd name="connsiteX9-43" fmla="*/ 5274328 w 7902894"/>
                <a:gd name="connsiteY9-44" fmla="*/ 295936 h 2367485"/>
                <a:gd name="connsiteX10-45" fmla="*/ 5952418 w 7902894"/>
                <a:gd name="connsiteY10-46" fmla="*/ 295936 h 2367485"/>
                <a:gd name="connsiteX11-47" fmla="*/ 6779688 w 7902894"/>
                <a:gd name="connsiteY11-48" fmla="*/ 295936 h 2367485"/>
                <a:gd name="connsiteX12-49" fmla="*/ 7606958 w 7902894"/>
                <a:gd name="connsiteY12-50" fmla="*/ 295936 h 2367485"/>
                <a:gd name="connsiteX13-51" fmla="*/ 7606958 w 7902894"/>
                <a:gd name="connsiteY13-52" fmla="*/ 147968 h 2367485"/>
                <a:gd name="connsiteX14-53" fmla="*/ 7754926 w 7902894"/>
                <a:gd name="connsiteY14-54" fmla="*/ 0 h 2367485"/>
                <a:gd name="connsiteX15-55" fmla="*/ 7902894 w 7902894"/>
                <a:gd name="connsiteY15-56" fmla="*/ 147968 h 2367485"/>
                <a:gd name="connsiteX16-57" fmla="*/ 7902894 w 7902894"/>
                <a:gd name="connsiteY16-58" fmla="*/ 739839 h 2367485"/>
                <a:gd name="connsiteX17-59" fmla="*/ 7902894 w 7902894"/>
                <a:gd name="connsiteY17-60" fmla="*/ 1331711 h 2367485"/>
                <a:gd name="connsiteX18-61" fmla="*/ 7902894 w 7902894"/>
                <a:gd name="connsiteY18-62" fmla="*/ 1923582 h 2367485"/>
                <a:gd name="connsiteX19-63" fmla="*/ 7754926 w 7902894"/>
                <a:gd name="connsiteY19-64" fmla="*/ 2071550 h 2367485"/>
                <a:gd name="connsiteX20-65" fmla="*/ 7300606 w 7902894"/>
                <a:gd name="connsiteY20-66" fmla="*/ 2071550 h 2367485"/>
                <a:gd name="connsiteX21-67" fmla="*/ 6697106 w 7902894"/>
                <a:gd name="connsiteY21-68" fmla="*/ 2071550 h 2367485"/>
                <a:gd name="connsiteX22-69" fmla="*/ 5869836 w 7902894"/>
                <a:gd name="connsiteY22-70" fmla="*/ 2071550 h 2367485"/>
                <a:gd name="connsiteX23-71" fmla="*/ 5191746 w 7902894"/>
                <a:gd name="connsiteY23-72" fmla="*/ 2071550 h 2367485"/>
                <a:gd name="connsiteX24-73" fmla="*/ 4439066 w 7902894"/>
                <a:gd name="connsiteY24-74" fmla="*/ 2071550 h 2367485"/>
                <a:gd name="connsiteX25-75" fmla="*/ 3760976 w 7902894"/>
                <a:gd name="connsiteY25-76" fmla="*/ 2071549 h 2367485"/>
                <a:gd name="connsiteX26-77" fmla="*/ 3157476 w 7902894"/>
                <a:gd name="connsiteY26-78" fmla="*/ 2071549 h 2367485"/>
                <a:gd name="connsiteX27-79" fmla="*/ 2553976 w 7902894"/>
                <a:gd name="connsiteY27-80" fmla="*/ 2071549 h 2367485"/>
                <a:gd name="connsiteX28-81" fmla="*/ 2099655 w 7902894"/>
                <a:gd name="connsiteY28-82" fmla="*/ 2071549 h 2367485"/>
                <a:gd name="connsiteX29-83" fmla="*/ 1570745 w 7902894"/>
                <a:gd name="connsiteY29-84" fmla="*/ 2071549 h 2367485"/>
                <a:gd name="connsiteX30-85" fmla="*/ 892655 w 7902894"/>
                <a:gd name="connsiteY30-86" fmla="*/ 2071549 h 2367485"/>
                <a:gd name="connsiteX31-87" fmla="*/ 295936 w 7902894"/>
                <a:gd name="connsiteY31-88" fmla="*/ 2071549 h 2367485"/>
                <a:gd name="connsiteX32-89" fmla="*/ 295936 w 7902894"/>
                <a:gd name="connsiteY32-90" fmla="*/ 2219517 h 2367485"/>
                <a:gd name="connsiteX33-91" fmla="*/ 147968 w 7902894"/>
                <a:gd name="connsiteY33-92" fmla="*/ 2367485 h 2367485"/>
                <a:gd name="connsiteX34-93" fmla="*/ 0 w 7902894"/>
                <a:gd name="connsiteY34-94" fmla="*/ 2219517 h 2367485"/>
                <a:gd name="connsiteX35-95" fmla="*/ 0 w 7902894"/>
                <a:gd name="connsiteY35-96" fmla="*/ 1592133 h 2367485"/>
                <a:gd name="connsiteX36-97" fmla="*/ 0 w 7902894"/>
                <a:gd name="connsiteY36-98" fmla="*/ 1000262 h 2367485"/>
                <a:gd name="connsiteX37-99" fmla="*/ 0 w 7902894"/>
                <a:gd name="connsiteY37-100" fmla="*/ 443903 h 2367485"/>
                <a:gd name="connsiteX38-101" fmla="*/ 7606958 w 7902894"/>
                <a:gd name="connsiteY38-102" fmla="*/ 295936 h 2367485"/>
                <a:gd name="connsiteX39-103" fmla="*/ 7754926 w 7902894"/>
                <a:gd name="connsiteY39-104" fmla="*/ 295936 h 2367485"/>
                <a:gd name="connsiteX40-105" fmla="*/ 7902894 w 7902894"/>
                <a:gd name="connsiteY40-106" fmla="*/ 147968 h 2367485"/>
                <a:gd name="connsiteX41-107" fmla="*/ 7754926 w 7902894"/>
                <a:gd name="connsiteY41-108" fmla="*/ 295936 h 2367485"/>
                <a:gd name="connsiteX42-109" fmla="*/ 7754926 w 7902894"/>
                <a:gd name="connsiteY42-110" fmla="*/ 147968 h 2367485"/>
                <a:gd name="connsiteX43-111" fmla="*/ 7680942 w 7902894"/>
                <a:gd name="connsiteY43-112" fmla="*/ 221952 h 2367485"/>
                <a:gd name="connsiteX44-113" fmla="*/ 7606958 w 7902894"/>
                <a:gd name="connsiteY44-114" fmla="*/ 147968 h 2367485"/>
                <a:gd name="connsiteX45" fmla="*/ 147968 w 7902894"/>
                <a:gd name="connsiteY45" fmla="*/ 591871 h 2367485"/>
                <a:gd name="connsiteX46" fmla="*/ 147968 w 7902894"/>
                <a:gd name="connsiteY46" fmla="*/ 443903 h 2367485"/>
                <a:gd name="connsiteX47" fmla="*/ 221952 w 7902894"/>
                <a:gd name="connsiteY47" fmla="*/ 369919 h 2367485"/>
                <a:gd name="connsiteX48" fmla="*/ 295936 w 7902894"/>
                <a:gd name="connsiteY48" fmla="*/ 443903 h 2367485"/>
                <a:gd name="connsiteX49" fmla="*/ 147968 w 7902894"/>
                <a:gd name="connsiteY49" fmla="*/ 591871 h 2367485"/>
                <a:gd name="connsiteX50" fmla="*/ 0 w 7902894"/>
                <a:gd name="connsiteY50" fmla="*/ 443903 h 2367485"/>
                <a:gd name="connsiteX51" fmla="*/ 295936 w 7902894"/>
                <a:gd name="connsiteY51" fmla="*/ 443903 h 2367485"/>
                <a:gd name="connsiteX52" fmla="*/ 295936 w 7902894"/>
                <a:gd name="connsiteY52" fmla="*/ 970175 h 2367485"/>
                <a:gd name="connsiteX53" fmla="*/ 295936 w 7902894"/>
                <a:gd name="connsiteY53" fmla="*/ 1463894 h 2367485"/>
                <a:gd name="connsiteX54" fmla="*/ 295936 w 7902894"/>
                <a:gd name="connsiteY54" fmla="*/ 2071549 h 236748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49" y="connsiteY12-50"/>
                </a:cxn>
                <a:cxn ang="0">
                  <a:pos x="connsiteX13-51" y="connsiteY13-52"/>
                </a:cxn>
                <a:cxn ang="0">
                  <a:pos x="connsiteX14-53" y="connsiteY14-54"/>
                </a:cxn>
                <a:cxn ang="0">
                  <a:pos x="connsiteX15-55" y="connsiteY15-56"/>
                </a:cxn>
                <a:cxn ang="0">
                  <a:pos x="connsiteX16-57" y="connsiteY16-58"/>
                </a:cxn>
                <a:cxn ang="0">
                  <a:pos x="connsiteX17-59" y="connsiteY17-60"/>
                </a:cxn>
                <a:cxn ang="0">
                  <a:pos x="connsiteX18-61" y="connsiteY18-62"/>
                </a:cxn>
                <a:cxn ang="0">
                  <a:pos x="connsiteX19-63" y="connsiteY19-64"/>
                </a:cxn>
                <a:cxn ang="0">
                  <a:pos x="connsiteX20-65" y="connsiteY20-66"/>
                </a:cxn>
                <a:cxn ang="0">
                  <a:pos x="connsiteX21-67" y="connsiteY21-68"/>
                </a:cxn>
                <a:cxn ang="0">
                  <a:pos x="connsiteX22-69" y="connsiteY22-70"/>
                </a:cxn>
                <a:cxn ang="0">
                  <a:pos x="connsiteX23-71" y="connsiteY23-72"/>
                </a:cxn>
                <a:cxn ang="0">
                  <a:pos x="connsiteX24-73" y="connsiteY24-74"/>
                </a:cxn>
                <a:cxn ang="0">
                  <a:pos x="connsiteX25-75" y="connsiteY25-76"/>
                </a:cxn>
                <a:cxn ang="0">
                  <a:pos x="connsiteX26-77" y="connsiteY26-78"/>
                </a:cxn>
                <a:cxn ang="0">
                  <a:pos x="connsiteX27-79" y="connsiteY27-80"/>
                </a:cxn>
                <a:cxn ang="0">
                  <a:pos x="connsiteX28-81" y="connsiteY28-82"/>
                </a:cxn>
                <a:cxn ang="0">
                  <a:pos x="connsiteX29-83" y="connsiteY29-84"/>
                </a:cxn>
                <a:cxn ang="0">
                  <a:pos x="connsiteX30-85" y="connsiteY30-86"/>
                </a:cxn>
                <a:cxn ang="0">
                  <a:pos x="connsiteX31-87" y="connsiteY31-88"/>
                </a:cxn>
                <a:cxn ang="0">
                  <a:pos x="connsiteX32-89" y="connsiteY32-90"/>
                </a:cxn>
                <a:cxn ang="0">
                  <a:pos x="connsiteX33-91" y="connsiteY33-92"/>
                </a:cxn>
                <a:cxn ang="0">
                  <a:pos x="connsiteX34-93" y="connsiteY34-94"/>
                </a:cxn>
                <a:cxn ang="0">
                  <a:pos x="connsiteX35-95" y="connsiteY35-96"/>
                </a:cxn>
                <a:cxn ang="0">
                  <a:pos x="connsiteX36-97" y="connsiteY36-98"/>
                </a:cxn>
                <a:cxn ang="0">
                  <a:pos x="connsiteX37-99" y="connsiteY37-100"/>
                </a:cxn>
                <a:cxn ang="0">
                  <a:pos x="connsiteX38-101" y="connsiteY38-102"/>
                </a:cxn>
                <a:cxn ang="0">
                  <a:pos x="connsiteX39-103" y="connsiteY39-104"/>
                </a:cxn>
                <a:cxn ang="0">
                  <a:pos x="connsiteX40-105" y="connsiteY40-106"/>
                </a:cxn>
                <a:cxn ang="0">
                  <a:pos x="connsiteX41-107" y="connsiteY41-108"/>
                </a:cxn>
                <a:cxn ang="0">
                  <a:pos x="connsiteX42-109" y="connsiteY42-110"/>
                </a:cxn>
                <a:cxn ang="0">
                  <a:pos x="connsiteX43-111" y="connsiteY43-112"/>
                </a:cxn>
                <a:cxn ang="0">
                  <a:pos x="connsiteX44-113" y="connsiteY44-11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7902894" h="2367485" stroke="0" extrusionOk="0">
                  <a:moveTo>
                    <a:pt x="7902894" y="147968"/>
                  </a:moveTo>
                  <a:cubicBezTo>
                    <a:pt x="7854957" y="188773"/>
                    <a:pt x="7791767" y="247922"/>
                    <a:pt x="7754926" y="295936"/>
                  </a:cubicBezTo>
                  <a:cubicBezTo>
                    <a:pt x="7762100" y="229067"/>
                    <a:pt x="7747895" y="219247"/>
                    <a:pt x="7754926" y="147968"/>
                  </a:cubicBezTo>
                  <a:cubicBezTo>
                    <a:pt x="7749522" y="187612"/>
                    <a:pt x="7721946" y="225009"/>
                    <a:pt x="7680942" y="221952"/>
                  </a:cubicBezTo>
                  <a:cubicBezTo>
                    <a:pt x="7641274" y="218904"/>
                    <a:pt x="7600604" y="192881"/>
                    <a:pt x="7606958" y="147968"/>
                  </a:cubicBezTo>
                  <a:cubicBezTo>
                    <a:pt x="7613203" y="186663"/>
                    <a:pt x="7609538" y="241951"/>
                    <a:pt x="7606958" y="295936"/>
                  </a:cubicBezTo>
                  <a:cubicBezTo>
                    <a:pt x="7401193" y="287786"/>
                    <a:pt x="7337193" y="303198"/>
                    <a:pt x="7078048" y="295936"/>
                  </a:cubicBezTo>
                  <a:cubicBezTo>
                    <a:pt x="6818903" y="288675"/>
                    <a:pt x="6751141" y="286442"/>
                    <a:pt x="6623728" y="295936"/>
                  </a:cubicBezTo>
                  <a:cubicBezTo>
                    <a:pt x="6496315" y="305430"/>
                    <a:pt x="6100331" y="278379"/>
                    <a:pt x="5871048" y="295936"/>
                  </a:cubicBezTo>
                  <a:cubicBezTo>
                    <a:pt x="5641765" y="313493"/>
                    <a:pt x="5363304" y="306212"/>
                    <a:pt x="5118368" y="295936"/>
                  </a:cubicBezTo>
                  <a:cubicBezTo>
                    <a:pt x="4873432" y="285660"/>
                    <a:pt x="4757771" y="288667"/>
                    <a:pt x="4664047" y="295936"/>
                  </a:cubicBezTo>
                  <a:cubicBezTo>
                    <a:pt x="4570323" y="303205"/>
                    <a:pt x="4264589" y="273546"/>
                    <a:pt x="4135137" y="295936"/>
                  </a:cubicBezTo>
                  <a:cubicBezTo>
                    <a:pt x="4005685" y="318327"/>
                    <a:pt x="3898458" y="291723"/>
                    <a:pt x="3680817" y="295936"/>
                  </a:cubicBezTo>
                  <a:cubicBezTo>
                    <a:pt x="3463176" y="300149"/>
                    <a:pt x="3277050" y="287791"/>
                    <a:pt x="2928137" y="295936"/>
                  </a:cubicBezTo>
                  <a:cubicBezTo>
                    <a:pt x="2579224" y="304081"/>
                    <a:pt x="2693325" y="318593"/>
                    <a:pt x="2473817" y="295936"/>
                  </a:cubicBezTo>
                  <a:cubicBezTo>
                    <a:pt x="2254309" y="273279"/>
                    <a:pt x="2007806" y="266499"/>
                    <a:pt x="1646547" y="295936"/>
                  </a:cubicBezTo>
                  <a:cubicBezTo>
                    <a:pt x="1285288" y="325374"/>
                    <a:pt x="1203424" y="329159"/>
                    <a:pt x="968457" y="295936"/>
                  </a:cubicBezTo>
                  <a:cubicBezTo>
                    <a:pt x="733490" y="262714"/>
                    <a:pt x="481399" y="274544"/>
                    <a:pt x="147968" y="295936"/>
                  </a:cubicBezTo>
                  <a:cubicBezTo>
                    <a:pt x="71545" y="313036"/>
                    <a:pt x="-2976" y="346076"/>
                    <a:pt x="0" y="443904"/>
                  </a:cubicBezTo>
                  <a:cubicBezTo>
                    <a:pt x="-30199" y="726403"/>
                    <a:pt x="-13390" y="802473"/>
                    <a:pt x="0" y="1071287"/>
                  </a:cubicBezTo>
                  <a:cubicBezTo>
                    <a:pt x="13390" y="1340101"/>
                    <a:pt x="-6597" y="1480813"/>
                    <a:pt x="0" y="1645402"/>
                  </a:cubicBezTo>
                  <a:cubicBezTo>
                    <a:pt x="6597" y="1809992"/>
                    <a:pt x="8400" y="2083285"/>
                    <a:pt x="0" y="2219517"/>
                  </a:cubicBezTo>
                  <a:cubicBezTo>
                    <a:pt x="10902" y="2312032"/>
                    <a:pt x="63236" y="2370430"/>
                    <a:pt x="147968" y="2367485"/>
                  </a:cubicBezTo>
                  <a:cubicBezTo>
                    <a:pt x="218496" y="2373349"/>
                    <a:pt x="300962" y="2297125"/>
                    <a:pt x="295936" y="2219517"/>
                  </a:cubicBezTo>
                  <a:cubicBezTo>
                    <a:pt x="300399" y="2149228"/>
                    <a:pt x="288715" y="2134302"/>
                    <a:pt x="295936" y="2071549"/>
                  </a:cubicBezTo>
                  <a:cubicBezTo>
                    <a:pt x="608187" y="2101504"/>
                    <a:pt x="778418" y="2068876"/>
                    <a:pt x="974026" y="2071549"/>
                  </a:cubicBezTo>
                  <a:cubicBezTo>
                    <a:pt x="1169634" y="2074223"/>
                    <a:pt x="1485803" y="2051421"/>
                    <a:pt x="1726706" y="2071549"/>
                  </a:cubicBezTo>
                  <a:cubicBezTo>
                    <a:pt x="1967609" y="2091677"/>
                    <a:pt x="1992090" y="2056216"/>
                    <a:pt x="2255616" y="2071549"/>
                  </a:cubicBezTo>
                  <a:cubicBezTo>
                    <a:pt x="2519142" y="2086883"/>
                    <a:pt x="2628919" y="2078338"/>
                    <a:pt x="2933706" y="2071549"/>
                  </a:cubicBezTo>
                  <a:cubicBezTo>
                    <a:pt x="3238493" y="2064761"/>
                    <a:pt x="3320985" y="2087109"/>
                    <a:pt x="3686386" y="2071549"/>
                  </a:cubicBezTo>
                  <a:cubicBezTo>
                    <a:pt x="4051787" y="2055989"/>
                    <a:pt x="4031109" y="2071720"/>
                    <a:pt x="4364476" y="2071549"/>
                  </a:cubicBezTo>
                  <a:cubicBezTo>
                    <a:pt x="4697843" y="2071379"/>
                    <a:pt x="4766399" y="2093544"/>
                    <a:pt x="5117156" y="2071549"/>
                  </a:cubicBezTo>
                  <a:cubicBezTo>
                    <a:pt x="5467913" y="2049554"/>
                    <a:pt x="5389115" y="2049059"/>
                    <a:pt x="5646066" y="2071549"/>
                  </a:cubicBezTo>
                  <a:cubicBezTo>
                    <a:pt x="5903017" y="2094040"/>
                    <a:pt x="6042586" y="2093248"/>
                    <a:pt x="6249566" y="2071549"/>
                  </a:cubicBezTo>
                  <a:cubicBezTo>
                    <a:pt x="6456546" y="2049850"/>
                    <a:pt x="6561342" y="2043151"/>
                    <a:pt x="6853066" y="2071549"/>
                  </a:cubicBezTo>
                  <a:cubicBezTo>
                    <a:pt x="7144790" y="2099947"/>
                    <a:pt x="7347349" y="2092729"/>
                    <a:pt x="7754926" y="2071549"/>
                  </a:cubicBezTo>
                  <a:cubicBezTo>
                    <a:pt x="7833941" y="2058794"/>
                    <a:pt x="7905416" y="2004234"/>
                    <a:pt x="7902894" y="1923581"/>
                  </a:cubicBezTo>
                  <a:cubicBezTo>
                    <a:pt x="7927295" y="1662025"/>
                    <a:pt x="7875250" y="1623495"/>
                    <a:pt x="7902894" y="1331710"/>
                  </a:cubicBezTo>
                  <a:cubicBezTo>
                    <a:pt x="7930538" y="1039925"/>
                    <a:pt x="7910963" y="830613"/>
                    <a:pt x="7902894" y="704327"/>
                  </a:cubicBezTo>
                  <a:cubicBezTo>
                    <a:pt x="7894825" y="578041"/>
                    <a:pt x="7895477" y="308530"/>
                    <a:pt x="7902894" y="147968"/>
                  </a:cubicBezTo>
                  <a:close/>
                  <a:moveTo>
                    <a:pt x="147968" y="591871"/>
                  </a:moveTo>
                  <a:cubicBezTo>
                    <a:pt x="230109" y="596706"/>
                    <a:pt x="297817" y="543372"/>
                    <a:pt x="295936" y="443903"/>
                  </a:cubicBezTo>
                  <a:cubicBezTo>
                    <a:pt x="296350" y="405815"/>
                    <a:pt x="254068" y="375197"/>
                    <a:pt x="221952" y="369919"/>
                  </a:cubicBezTo>
                  <a:cubicBezTo>
                    <a:pt x="179139" y="369799"/>
                    <a:pt x="145830" y="399765"/>
                    <a:pt x="147968" y="443903"/>
                  </a:cubicBezTo>
                  <a:cubicBezTo>
                    <a:pt x="144002" y="477285"/>
                    <a:pt x="150548" y="526256"/>
                    <a:pt x="147968" y="591871"/>
                  </a:cubicBezTo>
                  <a:close/>
                </a:path>
                <a:path w="7902894" h="2367485" fill="darkenLess" stroke="0" extrusionOk="0">
                  <a:moveTo>
                    <a:pt x="147968" y="591871"/>
                  </a:moveTo>
                  <a:cubicBezTo>
                    <a:pt x="235598" y="576368"/>
                    <a:pt x="311696" y="535060"/>
                    <a:pt x="295936" y="443903"/>
                  </a:cubicBezTo>
                  <a:cubicBezTo>
                    <a:pt x="291062" y="405110"/>
                    <a:pt x="265582" y="373724"/>
                    <a:pt x="221952" y="369919"/>
                  </a:cubicBezTo>
                  <a:cubicBezTo>
                    <a:pt x="180906" y="368820"/>
                    <a:pt x="144794" y="407797"/>
                    <a:pt x="147968" y="443903"/>
                  </a:cubicBezTo>
                  <a:cubicBezTo>
                    <a:pt x="148707" y="485256"/>
                    <a:pt x="153968" y="556239"/>
                    <a:pt x="147968" y="591871"/>
                  </a:cubicBezTo>
                  <a:close/>
                  <a:moveTo>
                    <a:pt x="7754926" y="295936"/>
                  </a:moveTo>
                  <a:cubicBezTo>
                    <a:pt x="7842787" y="296907"/>
                    <a:pt x="7883204" y="229133"/>
                    <a:pt x="7902894" y="147968"/>
                  </a:cubicBezTo>
                  <a:cubicBezTo>
                    <a:pt x="7883655" y="65212"/>
                    <a:pt x="7833973" y="674"/>
                    <a:pt x="7754926" y="0"/>
                  </a:cubicBezTo>
                  <a:cubicBezTo>
                    <a:pt x="7681560" y="-901"/>
                    <a:pt x="7607672" y="64107"/>
                    <a:pt x="7606958" y="147968"/>
                  </a:cubicBezTo>
                  <a:cubicBezTo>
                    <a:pt x="7602260" y="187932"/>
                    <a:pt x="7634623" y="219577"/>
                    <a:pt x="7680942" y="221952"/>
                  </a:cubicBezTo>
                  <a:cubicBezTo>
                    <a:pt x="7728079" y="216246"/>
                    <a:pt x="7759236" y="186350"/>
                    <a:pt x="7754926" y="147968"/>
                  </a:cubicBezTo>
                  <a:cubicBezTo>
                    <a:pt x="7747552" y="201429"/>
                    <a:pt x="7755931" y="248310"/>
                    <a:pt x="7754926" y="295936"/>
                  </a:cubicBezTo>
                  <a:close/>
                </a:path>
                <a:path w="7902894" h="2367485" fill="none" extrusionOk="0">
                  <a:moveTo>
                    <a:pt x="0" y="443903"/>
                  </a:moveTo>
                  <a:cubicBezTo>
                    <a:pt x="19571" y="365718"/>
                    <a:pt x="70889" y="304424"/>
                    <a:pt x="147968" y="295935"/>
                  </a:cubicBezTo>
                  <a:cubicBezTo>
                    <a:pt x="259919" y="289541"/>
                    <a:pt x="554000" y="299398"/>
                    <a:pt x="676878" y="295935"/>
                  </a:cubicBezTo>
                  <a:cubicBezTo>
                    <a:pt x="799756" y="292473"/>
                    <a:pt x="1245592" y="273484"/>
                    <a:pt x="1504148" y="295935"/>
                  </a:cubicBezTo>
                  <a:cubicBezTo>
                    <a:pt x="1762704" y="318387"/>
                    <a:pt x="1860150" y="296544"/>
                    <a:pt x="2107648" y="295935"/>
                  </a:cubicBezTo>
                  <a:cubicBezTo>
                    <a:pt x="2355146" y="295326"/>
                    <a:pt x="2706240" y="296909"/>
                    <a:pt x="2860328" y="295935"/>
                  </a:cubicBezTo>
                  <a:cubicBezTo>
                    <a:pt x="3014416" y="294961"/>
                    <a:pt x="3225365" y="266634"/>
                    <a:pt x="3463828" y="295935"/>
                  </a:cubicBezTo>
                  <a:cubicBezTo>
                    <a:pt x="3702291" y="325237"/>
                    <a:pt x="3735707" y="280302"/>
                    <a:pt x="3918148" y="295936"/>
                  </a:cubicBezTo>
                  <a:cubicBezTo>
                    <a:pt x="4100589" y="311570"/>
                    <a:pt x="4303191" y="312816"/>
                    <a:pt x="4447059" y="295936"/>
                  </a:cubicBezTo>
                  <a:cubicBezTo>
                    <a:pt x="4590927" y="279056"/>
                    <a:pt x="5013120" y="334489"/>
                    <a:pt x="5274328" y="295936"/>
                  </a:cubicBezTo>
                  <a:cubicBezTo>
                    <a:pt x="5535536" y="257383"/>
                    <a:pt x="5815297" y="286762"/>
                    <a:pt x="5952418" y="295936"/>
                  </a:cubicBezTo>
                  <a:cubicBezTo>
                    <a:pt x="6089539" y="305111"/>
                    <a:pt x="6588418" y="264646"/>
                    <a:pt x="6779688" y="295936"/>
                  </a:cubicBezTo>
                  <a:cubicBezTo>
                    <a:pt x="6970958" y="327227"/>
                    <a:pt x="7371171" y="261731"/>
                    <a:pt x="7606958" y="295936"/>
                  </a:cubicBezTo>
                  <a:cubicBezTo>
                    <a:pt x="7611042" y="227407"/>
                    <a:pt x="7604699" y="177989"/>
                    <a:pt x="7606958" y="147968"/>
                  </a:cubicBezTo>
                  <a:cubicBezTo>
                    <a:pt x="7603308" y="64923"/>
                    <a:pt x="7680265" y="1639"/>
                    <a:pt x="7754926" y="0"/>
                  </a:cubicBezTo>
                  <a:cubicBezTo>
                    <a:pt x="7834962" y="8492"/>
                    <a:pt x="7912958" y="57649"/>
                    <a:pt x="7902894" y="147968"/>
                  </a:cubicBezTo>
                  <a:cubicBezTo>
                    <a:pt x="7896591" y="368509"/>
                    <a:pt x="7907025" y="476878"/>
                    <a:pt x="7902894" y="739839"/>
                  </a:cubicBezTo>
                  <a:cubicBezTo>
                    <a:pt x="7898763" y="1002800"/>
                    <a:pt x="7926570" y="1047839"/>
                    <a:pt x="7902894" y="1331711"/>
                  </a:cubicBezTo>
                  <a:cubicBezTo>
                    <a:pt x="7879218" y="1615583"/>
                    <a:pt x="7885879" y="1675554"/>
                    <a:pt x="7902894" y="1923582"/>
                  </a:cubicBezTo>
                  <a:cubicBezTo>
                    <a:pt x="7900326" y="2004717"/>
                    <a:pt x="7834282" y="2067972"/>
                    <a:pt x="7754926" y="2071550"/>
                  </a:cubicBezTo>
                  <a:cubicBezTo>
                    <a:pt x="7528201" y="2070827"/>
                    <a:pt x="7518066" y="2075714"/>
                    <a:pt x="7300606" y="2071550"/>
                  </a:cubicBezTo>
                  <a:cubicBezTo>
                    <a:pt x="7083146" y="2067386"/>
                    <a:pt x="6849543" y="2087230"/>
                    <a:pt x="6697106" y="2071550"/>
                  </a:cubicBezTo>
                  <a:cubicBezTo>
                    <a:pt x="6544669" y="2055870"/>
                    <a:pt x="6077673" y="2045738"/>
                    <a:pt x="5869836" y="2071550"/>
                  </a:cubicBezTo>
                  <a:cubicBezTo>
                    <a:pt x="5661999" y="2097363"/>
                    <a:pt x="5327523" y="2094502"/>
                    <a:pt x="5191746" y="2071550"/>
                  </a:cubicBezTo>
                  <a:cubicBezTo>
                    <a:pt x="5055969" y="2048599"/>
                    <a:pt x="4790017" y="2096993"/>
                    <a:pt x="4439066" y="2071550"/>
                  </a:cubicBezTo>
                  <a:cubicBezTo>
                    <a:pt x="4088115" y="2046106"/>
                    <a:pt x="4010504" y="2098728"/>
                    <a:pt x="3760976" y="2071549"/>
                  </a:cubicBezTo>
                  <a:cubicBezTo>
                    <a:pt x="3511448" y="2044370"/>
                    <a:pt x="3317333" y="2091804"/>
                    <a:pt x="3157476" y="2071549"/>
                  </a:cubicBezTo>
                  <a:cubicBezTo>
                    <a:pt x="2997619" y="2051294"/>
                    <a:pt x="2821417" y="2095086"/>
                    <a:pt x="2553976" y="2071549"/>
                  </a:cubicBezTo>
                  <a:cubicBezTo>
                    <a:pt x="2286535" y="2048012"/>
                    <a:pt x="2312279" y="2070752"/>
                    <a:pt x="2099655" y="2071549"/>
                  </a:cubicBezTo>
                  <a:cubicBezTo>
                    <a:pt x="1887031" y="2072346"/>
                    <a:pt x="1708436" y="2086456"/>
                    <a:pt x="1570745" y="2071549"/>
                  </a:cubicBezTo>
                  <a:cubicBezTo>
                    <a:pt x="1433054" y="2056643"/>
                    <a:pt x="1195782" y="2050231"/>
                    <a:pt x="892655" y="2071549"/>
                  </a:cubicBezTo>
                  <a:cubicBezTo>
                    <a:pt x="589528" y="2092868"/>
                    <a:pt x="476878" y="2097437"/>
                    <a:pt x="295936" y="2071549"/>
                  </a:cubicBezTo>
                  <a:cubicBezTo>
                    <a:pt x="293972" y="2108119"/>
                    <a:pt x="293193" y="2189220"/>
                    <a:pt x="295936" y="2219517"/>
                  </a:cubicBezTo>
                  <a:cubicBezTo>
                    <a:pt x="285542" y="2315885"/>
                    <a:pt x="222100" y="2356284"/>
                    <a:pt x="147968" y="2367485"/>
                  </a:cubicBezTo>
                  <a:cubicBezTo>
                    <a:pt x="65196" y="2371582"/>
                    <a:pt x="696" y="2294444"/>
                    <a:pt x="0" y="2219517"/>
                  </a:cubicBezTo>
                  <a:cubicBezTo>
                    <a:pt x="-2466" y="1950696"/>
                    <a:pt x="20570" y="1891459"/>
                    <a:pt x="0" y="1592133"/>
                  </a:cubicBezTo>
                  <a:cubicBezTo>
                    <a:pt x="-20570" y="1292807"/>
                    <a:pt x="-10305" y="1189542"/>
                    <a:pt x="0" y="1000262"/>
                  </a:cubicBezTo>
                  <a:cubicBezTo>
                    <a:pt x="10305" y="810982"/>
                    <a:pt x="15646" y="715716"/>
                    <a:pt x="0" y="443903"/>
                  </a:cubicBezTo>
                  <a:close/>
                  <a:moveTo>
                    <a:pt x="7606958" y="295936"/>
                  </a:moveTo>
                  <a:cubicBezTo>
                    <a:pt x="7641502" y="288593"/>
                    <a:pt x="7703211" y="303225"/>
                    <a:pt x="7754926" y="295936"/>
                  </a:cubicBezTo>
                  <a:cubicBezTo>
                    <a:pt x="7825339" y="312629"/>
                    <a:pt x="7903355" y="224386"/>
                    <a:pt x="7902894" y="147968"/>
                  </a:cubicBezTo>
                  <a:moveTo>
                    <a:pt x="7754926" y="295936"/>
                  </a:moveTo>
                  <a:cubicBezTo>
                    <a:pt x="7755630" y="242268"/>
                    <a:pt x="7754691" y="184325"/>
                    <a:pt x="7754926" y="147968"/>
                  </a:cubicBezTo>
                  <a:cubicBezTo>
                    <a:pt x="7757417" y="187226"/>
                    <a:pt x="7727689" y="225917"/>
                    <a:pt x="7680942" y="221952"/>
                  </a:cubicBezTo>
                  <a:cubicBezTo>
                    <a:pt x="7643800" y="218573"/>
                    <a:pt x="7606437" y="180887"/>
                    <a:pt x="7606958" y="147968"/>
                  </a:cubicBezTo>
                  <a:moveTo>
                    <a:pt x="147968" y="591871"/>
                  </a:moveTo>
                  <a:cubicBezTo>
                    <a:pt x="143300" y="522461"/>
                    <a:pt x="144256" y="488795"/>
                    <a:pt x="147968" y="443903"/>
                  </a:cubicBezTo>
                  <a:cubicBezTo>
                    <a:pt x="152627" y="404820"/>
                    <a:pt x="177337" y="361849"/>
                    <a:pt x="221952" y="369919"/>
                  </a:cubicBezTo>
                  <a:cubicBezTo>
                    <a:pt x="268043" y="370132"/>
                    <a:pt x="288784" y="401845"/>
                    <a:pt x="295936" y="443903"/>
                  </a:cubicBezTo>
                  <a:cubicBezTo>
                    <a:pt x="299098" y="526401"/>
                    <a:pt x="220844" y="599721"/>
                    <a:pt x="147968" y="591871"/>
                  </a:cubicBezTo>
                  <a:cubicBezTo>
                    <a:pt x="67905" y="593797"/>
                    <a:pt x="2780" y="521477"/>
                    <a:pt x="0" y="443903"/>
                  </a:cubicBezTo>
                  <a:moveTo>
                    <a:pt x="295936" y="443903"/>
                  </a:moveTo>
                  <a:cubicBezTo>
                    <a:pt x="312643" y="688945"/>
                    <a:pt x="297962" y="763986"/>
                    <a:pt x="295936" y="970175"/>
                  </a:cubicBezTo>
                  <a:cubicBezTo>
                    <a:pt x="293910" y="1176364"/>
                    <a:pt x="276809" y="1252650"/>
                    <a:pt x="295936" y="1463894"/>
                  </a:cubicBezTo>
                  <a:cubicBezTo>
                    <a:pt x="315063" y="1675138"/>
                    <a:pt x="326166" y="1882072"/>
                    <a:pt x="295936" y="2071549"/>
                  </a:cubicBezTo>
                </a:path>
                <a:path w="7902894" h="2367485" fill="none" stroke="0" extrusionOk="0">
                  <a:moveTo>
                    <a:pt x="0" y="443903"/>
                  </a:moveTo>
                  <a:cubicBezTo>
                    <a:pt x="4777" y="363643"/>
                    <a:pt x="74440" y="310985"/>
                    <a:pt x="147968" y="295935"/>
                  </a:cubicBezTo>
                  <a:cubicBezTo>
                    <a:pt x="514421" y="259670"/>
                    <a:pt x="784179" y="287703"/>
                    <a:pt x="975238" y="295935"/>
                  </a:cubicBezTo>
                  <a:cubicBezTo>
                    <a:pt x="1166297" y="304168"/>
                    <a:pt x="1303484" y="298668"/>
                    <a:pt x="1504148" y="295935"/>
                  </a:cubicBezTo>
                  <a:cubicBezTo>
                    <a:pt x="1704812" y="293203"/>
                    <a:pt x="1829580" y="309314"/>
                    <a:pt x="2033058" y="295935"/>
                  </a:cubicBezTo>
                  <a:cubicBezTo>
                    <a:pt x="2236536" y="282557"/>
                    <a:pt x="2475193" y="303137"/>
                    <a:pt x="2636558" y="295935"/>
                  </a:cubicBezTo>
                  <a:cubicBezTo>
                    <a:pt x="2797923" y="288733"/>
                    <a:pt x="3053140" y="265795"/>
                    <a:pt x="3240058" y="295935"/>
                  </a:cubicBezTo>
                  <a:cubicBezTo>
                    <a:pt x="3426976" y="326075"/>
                    <a:pt x="3763502" y="276334"/>
                    <a:pt x="3992738" y="295936"/>
                  </a:cubicBezTo>
                  <a:cubicBezTo>
                    <a:pt x="4221974" y="315538"/>
                    <a:pt x="4292913" y="312581"/>
                    <a:pt x="4447059" y="295936"/>
                  </a:cubicBezTo>
                  <a:cubicBezTo>
                    <a:pt x="4601205" y="279291"/>
                    <a:pt x="4787734" y="311767"/>
                    <a:pt x="4975969" y="295936"/>
                  </a:cubicBezTo>
                  <a:cubicBezTo>
                    <a:pt x="5164204" y="280106"/>
                    <a:pt x="5431115" y="273251"/>
                    <a:pt x="5654059" y="295936"/>
                  </a:cubicBezTo>
                  <a:cubicBezTo>
                    <a:pt x="5877003" y="318622"/>
                    <a:pt x="6086213" y="306377"/>
                    <a:pt x="6481329" y="295936"/>
                  </a:cubicBezTo>
                  <a:cubicBezTo>
                    <a:pt x="6876445" y="285496"/>
                    <a:pt x="6868428" y="297658"/>
                    <a:pt x="7010239" y="295936"/>
                  </a:cubicBezTo>
                  <a:cubicBezTo>
                    <a:pt x="7152050" y="294215"/>
                    <a:pt x="7388891" y="291974"/>
                    <a:pt x="7606958" y="295936"/>
                  </a:cubicBezTo>
                  <a:cubicBezTo>
                    <a:pt x="7607924" y="264533"/>
                    <a:pt x="7610477" y="197180"/>
                    <a:pt x="7606958" y="147968"/>
                  </a:cubicBezTo>
                  <a:cubicBezTo>
                    <a:pt x="7605579" y="73429"/>
                    <a:pt x="7668316" y="4746"/>
                    <a:pt x="7754926" y="0"/>
                  </a:cubicBezTo>
                  <a:cubicBezTo>
                    <a:pt x="7839196" y="-3578"/>
                    <a:pt x="7902071" y="52545"/>
                    <a:pt x="7902894" y="147968"/>
                  </a:cubicBezTo>
                  <a:cubicBezTo>
                    <a:pt x="7912428" y="362789"/>
                    <a:pt x="7898915" y="476209"/>
                    <a:pt x="7902894" y="686571"/>
                  </a:cubicBezTo>
                  <a:cubicBezTo>
                    <a:pt x="7906873" y="896933"/>
                    <a:pt x="7904212" y="1045916"/>
                    <a:pt x="7902894" y="1278442"/>
                  </a:cubicBezTo>
                  <a:cubicBezTo>
                    <a:pt x="7901576" y="1510968"/>
                    <a:pt x="7930211" y="1642048"/>
                    <a:pt x="7902894" y="1923582"/>
                  </a:cubicBezTo>
                  <a:cubicBezTo>
                    <a:pt x="7906853" y="2007824"/>
                    <a:pt x="7845626" y="2082295"/>
                    <a:pt x="7754926" y="2071550"/>
                  </a:cubicBezTo>
                  <a:cubicBezTo>
                    <a:pt x="7536724" y="2068146"/>
                    <a:pt x="7154314" y="2077317"/>
                    <a:pt x="7002246" y="2071550"/>
                  </a:cubicBezTo>
                  <a:cubicBezTo>
                    <a:pt x="6850178" y="2065783"/>
                    <a:pt x="6454229" y="2106757"/>
                    <a:pt x="6174976" y="2071550"/>
                  </a:cubicBezTo>
                  <a:cubicBezTo>
                    <a:pt x="5895723" y="2036344"/>
                    <a:pt x="5879872" y="2074342"/>
                    <a:pt x="5720656" y="2071550"/>
                  </a:cubicBezTo>
                  <a:cubicBezTo>
                    <a:pt x="5561440" y="2068758"/>
                    <a:pt x="5311766" y="2087179"/>
                    <a:pt x="5042566" y="2071550"/>
                  </a:cubicBezTo>
                  <a:cubicBezTo>
                    <a:pt x="4773366" y="2055922"/>
                    <a:pt x="4800485" y="2070887"/>
                    <a:pt x="4588246" y="2071550"/>
                  </a:cubicBezTo>
                  <a:cubicBezTo>
                    <a:pt x="4376007" y="2072213"/>
                    <a:pt x="4126081" y="2066425"/>
                    <a:pt x="3910156" y="2071549"/>
                  </a:cubicBezTo>
                  <a:cubicBezTo>
                    <a:pt x="3694231" y="2076673"/>
                    <a:pt x="3553753" y="2097102"/>
                    <a:pt x="3381245" y="2071549"/>
                  </a:cubicBezTo>
                  <a:cubicBezTo>
                    <a:pt x="3208737" y="2045996"/>
                    <a:pt x="2915440" y="2062412"/>
                    <a:pt x="2628566" y="2071549"/>
                  </a:cubicBezTo>
                  <a:cubicBezTo>
                    <a:pt x="2341692" y="2080686"/>
                    <a:pt x="2159073" y="2057162"/>
                    <a:pt x="1875886" y="2071549"/>
                  </a:cubicBezTo>
                  <a:cubicBezTo>
                    <a:pt x="1592699" y="2085936"/>
                    <a:pt x="1469495" y="2052147"/>
                    <a:pt x="1346975" y="2071549"/>
                  </a:cubicBezTo>
                  <a:cubicBezTo>
                    <a:pt x="1224455" y="2090951"/>
                    <a:pt x="585368" y="2074004"/>
                    <a:pt x="295936" y="2071549"/>
                  </a:cubicBezTo>
                  <a:cubicBezTo>
                    <a:pt x="293371" y="2128556"/>
                    <a:pt x="290523" y="2179191"/>
                    <a:pt x="295936" y="2219517"/>
                  </a:cubicBezTo>
                  <a:cubicBezTo>
                    <a:pt x="288799" y="2292813"/>
                    <a:pt x="220606" y="2356736"/>
                    <a:pt x="147968" y="2367485"/>
                  </a:cubicBezTo>
                  <a:cubicBezTo>
                    <a:pt x="73058" y="2371254"/>
                    <a:pt x="685" y="2290268"/>
                    <a:pt x="0" y="2219517"/>
                  </a:cubicBezTo>
                  <a:cubicBezTo>
                    <a:pt x="-21103" y="2063389"/>
                    <a:pt x="-20446" y="1884052"/>
                    <a:pt x="0" y="1680914"/>
                  </a:cubicBezTo>
                  <a:cubicBezTo>
                    <a:pt x="20446" y="1477776"/>
                    <a:pt x="-18288" y="1311192"/>
                    <a:pt x="0" y="1124555"/>
                  </a:cubicBezTo>
                  <a:cubicBezTo>
                    <a:pt x="18288" y="937918"/>
                    <a:pt x="21608" y="648904"/>
                    <a:pt x="0" y="443903"/>
                  </a:cubicBezTo>
                  <a:close/>
                  <a:moveTo>
                    <a:pt x="7606958" y="295936"/>
                  </a:moveTo>
                  <a:cubicBezTo>
                    <a:pt x="7667831" y="288606"/>
                    <a:pt x="7714646" y="289420"/>
                    <a:pt x="7754926" y="295936"/>
                  </a:cubicBezTo>
                  <a:cubicBezTo>
                    <a:pt x="7841160" y="283083"/>
                    <a:pt x="7902962" y="221146"/>
                    <a:pt x="7902894" y="147968"/>
                  </a:cubicBezTo>
                  <a:moveTo>
                    <a:pt x="7754926" y="295936"/>
                  </a:moveTo>
                  <a:cubicBezTo>
                    <a:pt x="7759621" y="243730"/>
                    <a:pt x="7758718" y="214206"/>
                    <a:pt x="7754926" y="147968"/>
                  </a:cubicBezTo>
                  <a:cubicBezTo>
                    <a:pt x="7747489" y="190862"/>
                    <a:pt x="7722626" y="222925"/>
                    <a:pt x="7680942" y="221952"/>
                  </a:cubicBezTo>
                  <a:cubicBezTo>
                    <a:pt x="7640551" y="223049"/>
                    <a:pt x="7598510" y="187381"/>
                    <a:pt x="7606958" y="147968"/>
                  </a:cubicBezTo>
                  <a:moveTo>
                    <a:pt x="147968" y="591871"/>
                  </a:moveTo>
                  <a:cubicBezTo>
                    <a:pt x="151800" y="554822"/>
                    <a:pt x="144639" y="508582"/>
                    <a:pt x="147968" y="443903"/>
                  </a:cubicBezTo>
                  <a:cubicBezTo>
                    <a:pt x="146662" y="404071"/>
                    <a:pt x="190872" y="371869"/>
                    <a:pt x="221952" y="369919"/>
                  </a:cubicBezTo>
                  <a:cubicBezTo>
                    <a:pt x="254783" y="375175"/>
                    <a:pt x="291724" y="395637"/>
                    <a:pt x="295936" y="443903"/>
                  </a:cubicBezTo>
                  <a:cubicBezTo>
                    <a:pt x="301604" y="514995"/>
                    <a:pt x="219243" y="580718"/>
                    <a:pt x="147968" y="591871"/>
                  </a:cubicBezTo>
                  <a:cubicBezTo>
                    <a:pt x="69824" y="580938"/>
                    <a:pt x="-2227" y="538270"/>
                    <a:pt x="0" y="443903"/>
                  </a:cubicBezTo>
                  <a:moveTo>
                    <a:pt x="295936" y="443903"/>
                  </a:moveTo>
                  <a:cubicBezTo>
                    <a:pt x="293505" y="688009"/>
                    <a:pt x="297171" y="832829"/>
                    <a:pt x="295936" y="986452"/>
                  </a:cubicBezTo>
                  <a:cubicBezTo>
                    <a:pt x="294701" y="1140075"/>
                    <a:pt x="287510" y="1373993"/>
                    <a:pt x="295936" y="1545277"/>
                  </a:cubicBezTo>
                  <a:cubicBezTo>
                    <a:pt x="304362" y="1716562"/>
                    <a:pt x="279869" y="1871099"/>
                    <a:pt x="295936" y="2071549"/>
                  </a:cubicBezTo>
                </a:path>
              </a:pathLst>
            </a:custGeom>
            <a:ln w="381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5178" y="1048789"/>
              <a:ext cx="7722269" cy="1560711"/>
            </a:xfrm>
            <a:prstGeom prst="rect">
              <a:avLst/>
            </a:prstGeom>
          </p:spPr>
        </p:pic>
      </p:grpSp>
      <p:pic>
        <p:nvPicPr>
          <p:cNvPr id="7" name="Picture 6" descr="A group of kids sitting at a table&#10;&#10;Description automatically generated with low confidenc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867" y="3728790"/>
            <a:ext cx="4929406" cy="2796323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1026" name="TextBox1" r:id="rId2" imgW="6458040" imgH="1504800"/>
        </mc:Choice>
        <mc:Fallback>
          <p:control name="TextBox1" r:id="rId2" imgW="6458040" imgH="1504800">
            <p:pic>
              <p:nvPicPr>
                <p:cNvPr id="2" name="TextBox1"/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75480" y="3094052"/>
                  <a:ext cx="6455387" cy="1502122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09678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4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584923" y="2836333"/>
            <a:ext cx="4844143" cy="4021667"/>
            <a:chOff x="9753600" y="1338625"/>
            <a:chExt cx="8637814" cy="67056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3600" y="3086100"/>
              <a:ext cx="4809592" cy="480959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685814" y="1338625"/>
              <a:ext cx="6705600" cy="6705600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2234865" y="698651"/>
            <a:ext cx="7722269" cy="2210061"/>
            <a:chOff x="2579343" y="946922"/>
            <a:chExt cx="7722269" cy="2210061"/>
          </a:xfrm>
        </p:grpSpPr>
        <p:sp>
          <p:nvSpPr>
            <p:cNvPr id="9" name="Scroll: Horizontal 8"/>
            <p:cNvSpPr/>
            <p:nvPr/>
          </p:nvSpPr>
          <p:spPr>
            <a:xfrm>
              <a:off x="2923822" y="946922"/>
              <a:ext cx="7033312" cy="2210061"/>
            </a:xfrm>
            <a:custGeom>
              <a:avLst/>
              <a:gdLst>
                <a:gd name="connsiteX0" fmla="*/ 7033312 w 7033312"/>
                <a:gd name="connsiteY0" fmla="*/ 138129 h 2210061"/>
                <a:gd name="connsiteX1" fmla="*/ 6895183 w 7033312"/>
                <a:gd name="connsiteY1" fmla="*/ 276258 h 2210061"/>
                <a:gd name="connsiteX2" fmla="*/ 6895183 w 7033312"/>
                <a:gd name="connsiteY2" fmla="*/ 138129 h 2210061"/>
                <a:gd name="connsiteX3" fmla="*/ 6826119 w 7033312"/>
                <a:gd name="connsiteY3" fmla="*/ 207193 h 2210061"/>
                <a:gd name="connsiteX4" fmla="*/ 6757055 w 7033312"/>
                <a:gd name="connsiteY4" fmla="*/ 138129 h 2210061"/>
                <a:gd name="connsiteX5" fmla="*/ 6757054 w 7033312"/>
                <a:gd name="connsiteY5" fmla="*/ 276258 h 2210061"/>
                <a:gd name="connsiteX6" fmla="*/ 5962783 w 7033312"/>
                <a:gd name="connsiteY6" fmla="*/ 276258 h 2210061"/>
                <a:gd name="connsiteX7" fmla="*/ 5300891 w 7033312"/>
                <a:gd name="connsiteY7" fmla="*/ 276258 h 2210061"/>
                <a:gd name="connsiteX8" fmla="*/ 4572809 w 7033312"/>
                <a:gd name="connsiteY8" fmla="*/ 276258 h 2210061"/>
                <a:gd name="connsiteX9" fmla="*/ 3778538 w 7033312"/>
                <a:gd name="connsiteY9" fmla="*/ 276258 h 2210061"/>
                <a:gd name="connsiteX10" fmla="*/ 3315213 w 7033312"/>
                <a:gd name="connsiteY10" fmla="*/ 276258 h 2210061"/>
                <a:gd name="connsiteX11" fmla="*/ 2719510 w 7033312"/>
                <a:gd name="connsiteY11" fmla="*/ 276258 h 2210061"/>
                <a:gd name="connsiteX12" fmla="*/ 1925239 w 7033312"/>
                <a:gd name="connsiteY12" fmla="*/ 276258 h 2210061"/>
                <a:gd name="connsiteX13" fmla="*/ 1329536 w 7033312"/>
                <a:gd name="connsiteY13" fmla="*/ 276258 h 2210061"/>
                <a:gd name="connsiteX14" fmla="*/ 138129 w 7033312"/>
                <a:gd name="connsiteY14" fmla="*/ 276258 h 2210061"/>
                <a:gd name="connsiteX15" fmla="*/ 0 w 7033312"/>
                <a:gd name="connsiteY15" fmla="*/ 414387 h 2210061"/>
                <a:gd name="connsiteX16" fmla="*/ 0 w 7033312"/>
                <a:gd name="connsiteY16" fmla="*/ 933751 h 2210061"/>
                <a:gd name="connsiteX17" fmla="*/ 0 w 7033312"/>
                <a:gd name="connsiteY17" fmla="*/ 1469691 h 2210061"/>
                <a:gd name="connsiteX18" fmla="*/ 0 w 7033312"/>
                <a:gd name="connsiteY18" fmla="*/ 2071932 h 2210061"/>
                <a:gd name="connsiteX19" fmla="*/ 138129 w 7033312"/>
                <a:gd name="connsiteY19" fmla="*/ 2210061 h 2210061"/>
                <a:gd name="connsiteX20" fmla="*/ 276258 w 7033312"/>
                <a:gd name="connsiteY20" fmla="*/ 2071932 h 2210061"/>
                <a:gd name="connsiteX21" fmla="*/ 276258 w 7033312"/>
                <a:gd name="connsiteY21" fmla="*/ 1933803 h 2210061"/>
                <a:gd name="connsiteX22" fmla="*/ 1004340 w 7033312"/>
                <a:gd name="connsiteY22" fmla="*/ 1933803 h 2210061"/>
                <a:gd name="connsiteX23" fmla="*/ 1600043 w 7033312"/>
                <a:gd name="connsiteY23" fmla="*/ 1933803 h 2210061"/>
                <a:gd name="connsiteX24" fmla="*/ 2195746 w 7033312"/>
                <a:gd name="connsiteY24" fmla="*/ 1933803 h 2210061"/>
                <a:gd name="connsiteX25" fmla="*/ 2990017 w 7033312"/>
                <a:gd name="connsiteY25" fmla="*/ 1933803 h 2210061"/>
                <a:gd name="connsiteX26" fmla="*/ 3651910 w 7033312"/>
                <a:gd name="connsiteY26" fmla="*/ 1933803 h 2210061"/>
                <a:gd name="connsiteX27" fmla="*/ 4446181 w 7033312"/>
                <a:gd name="connsiteY27" fmla="*/ 1933803 h 2210061"/>
                <a:gd name="connsiteX28" fmla="*/ 4975695 w 7033312"/>
                <a:gd name="connsiteY28" fmla="*/ 1933803 h 2210061"/>
                <a:gd name="connsiteX29" fmla="*/ 5505209 w 7033312"/>
                <a:gd name="connsiteY29" fmla="*/ 1933803 h 2210061"/>
                <a:gd name="connsiteX30" fmla="*/ 6299480 w 7033312"/>
                <a:gd name="connsiteY30" fmla="*/ 1933803 h 2210061"/>
                <a:gd name="connsiteX31" fmla="*/ 6895183 w 7033312"/>
                <a:gd name="connsiteY31" fmla="*/ 1933803 h 2210061"/>
                <a:gd name="connsiteX32" fmla="*/ 7033312 w 7033312"/>
                <a:gd name="connsiteY32" fmla="*/ 1795674 h 2210061"/>
                <a:gd name="connsiteX33" fmla="*/ 7033312 w 7033312"/>
                <a:gd name="connsiteY33" fmla="*/ 1226584 h 2210061"/>
                <a:gd name="connsiteX34" fmla="*/ 7033312 w 7033312"/>
                <a:gd name="connsiteY34" fmla="*/ 657493 h 2210061"/>
                <a:gd name="connsiteX35" fmla="*/ 7033312 w 7033312"/>
                <a:gd name="connsiteY35" fmla="*/ 138129 h 2210061"/>
                <a:gd name="connsiteX36" fmla="*/ 138129 w 7033312"/>
                <a:gd name="connsiteY36" fmla="*/ 552515 h 2210061"/>
                <a:gd name="connsiteX37" fmla="*/ 276258 w 7033312"/>
                <a:gd name="connsiteY37" fmla="*/ 414386 h 2210061"/>
                <a:gd name="connsiteX38" fmla="*/ 207194 w 7033312"/>
                <a:gd name="connsiteY38" fmla="*/ 345322 h 2210061"/>
                <a:gd name="connsiteX39" fmla="*/ 138130 w 7033312"/>
                <a:gd name="connsiteY39" fmla="*/ 414386 h 2210061"/>
                <a:gd name="connsiteX40" fmla="*/ 138129 w 7033312"/>
                <a:gd name="connsiteY40" fmla="*/ 552515 h 2210061"/>
                <a:gd name="connsiteX0-1" fmla="*/ 138129 w 7033312"/>
                <a:gd name="connsiteY0-2" fmla="*/ 552515 h 2210061"/>
                <a:gd name="connsiteX1-3" fmla="*/ 276258 w 7033312"/>
                <a:gd name="connsiteY1-4" fmla="*/ 414386 h 2210061"/>
                <a:gd name="connsiteX2-5" fmla="*/ 207194 w 7033312"/>
                <a:gd name="connsiteY2-6" fmla="*/ 345322 h 2210061"/>
                <a:gd name="connsiteX3-7" fmla="*/ 138130 w 7033312"/>
                <a:gd name="connsiteY3-8" fmla="*/ 414386 h 2210061"/>
                <a:gd name="connsiteX4-9" fmla="*/ 138129 w 7033312"/>
                <a:gd name="connsiteY4-10" fmla="*/ 552515 h 2210061"/>
                <a:gd name="connsiteX5-11" fmla="*/ 6895183 w 7033312"/>
                <a:gd name="connsiteY5-12" fmla="*/ 276258 h 2210061"/>
                <a:gd name="connsiteX6-13" fmla="*/ 7033312 w 7033312"/>
                <a:gd name="connsiteY6-14" fmla="*/ 138129 h 2210061"/>
                <a:gd name="connsiteX7-15" fmla="*/ 6895183 w 7033312"/>
                <a:gd name="connsiteY7-16" fmla="*/ 0 h 2210061"/>
                <a:gd name="connsiteX8-17" fmla="*/ 6757054 w 7033312"/>
                <a:gd name="connsiteY8-18" fmla="*/ 138129 h 2210061"/>
                <a:gd name="connsiteX9-19" fmla="*/ 6826118 w 7033312"/>
                <a:gd name="connsiteY9-20" fmla="*/ 207193 h 2210061"/>
                <a:gd name="connsiteX10-21" fmla="*/ 6895182 w 7033312"/>
                <a:gd name="connsiteY10-22" fmla="*/ 138129 h 2210061"/>
                <a:gd name="connsiteX11-23" fmla="*/ 6895183 w 7033312"/>
                <a:gd name="connsiteY11-24" fmla="*/ 276258 h 2210061"/>
                <a:gd name="connsiteX0-25" fmla="*/ 0 w 7033312"/>
                <a:gd name="connsiteY0-26" fmla="*/ 414386 h 2210061"/>
                <a:gd name="connsiteX1-27" fmla="*/ 138129 w 7033312"/>
                <a:gd name="connsiteY1-28" fmla="*/ 276257 h 2210061"/>
                <a:gd name="connsiteX2-29" fmla="*/ 932400 w 7033312"/>
                <a:gd name="connsiteY2-30" fmla="*/ 276257 h 2210061"/>
                <a:gd name="connsiteX3-31" fmla="*/ 1594293 w 7033312"/>
                <a:gd name="connsiteY3-32" fmla="*/ 276257 h 2210061"/>
                <a:gd name="connsiteX4-33" fmla="*/ 2388564 w 7033312"/>
                <a:gd name="connsiteY4-34" fmla="*/ 276257 h 2210061"/>
                <a:gd name="connsiteX5-35" fmla="*/ 3182835 w 7033312"/>
                <a:gd name="connsiteY5-36" fmla="*/ 276257 h 2210061"/>
                <a:gd name="connsiteX6-37" fmla="*/ 3778538 w 7033312"/>
                <a:gd name="connsiteY6-38" fmla="*/ 276258 h 2210061"/>
                <a:gd name="connsiteX7-39" fmla="*/ 4241863 w 7033312"/>
                <a:gd name="connsiteY7-40" fmla="*/ 276258 h 2210061"/>
                <a:gd name="connsiteX8-41" fmla="*/ 4705187 w 7033312"/>
                <a:gd name="connsiteY8-42" fmla="*/ 276258 h 2210061"/>
                <a:gd name="connsiteX9-43" fmla="*/ 5433269 w 7033312"/>
                <a:gd name="connsiteY9-44" fmla="*/ 276258 h 2210061"/>
                <a:gd name="connsiteX10-45" fmla="*/ 5896594 w 7033312"/>
                <a:gd name="connsiteY10-46" fmla="*/ 276258 h 2210061"/>
                <a:gd name="connsiteX11-47" fmla="*/ 6757054 w 7033312"/>
                <a:gd name="connsiteY11-48" fmla="*/ 276258 h 2210061"/>
                <a:gd name="connsiteX12-49" fmla="*/ 6757054 w 7033312"/>
                <a:gd name="connsiteY12-50" fmla="*/ 138129 h 2210061"/>
                <a:gd name="connsiteX13-51" fmla="*/ 6895183 w 7033312"/>
                <a:gd name="connsiteY13-52" fmla="*/ 0 h 2210061"/>
                <a:gd name="connsiteX14-53" fmla="*/ 7033312 w 7033312"/>
                <a:gd name="connsiteY14-54" fmla="*/ 138129 h 2210061"/>
                <a:gd name="connsiteX15-55" fmla="*/ 7033312 w 7033312"/>
                <a:gd name="connsiteY15-56" fmla="*/ 707220 h 2210061"/>
                <a:gd name="connsiteX16-57" fmla="*/ 7033312 w 7033312"/>
                <a:gd name="connsiteY16-58" fmla="*/ 1243160 h 2210061"/>
                <a:gd name="connsiteX17-59" fmla="*/ 7033312 w 7033312"/>
                <a:gd name="connsiteY17-60" fmla="*/ 1795675 h 2210061"/>
                <a:gd name="connsiteX18-61" fmla="*/ 6895183 w 7033312"/>
                <a:gd name="connsiteY18-62" fmla="*/ 1933804 h 2210061"/>
                <a:gd name="connsiteX19-63" fmla="*/ 6431858 w 7033312"/>
                <a:gd name="connsiteY19-64" fmla="*/ 1933804 h 2210061"/>
                <a:gd name="connsiteX20-65" fmla="*/ 5836155 w 7033312"/>
                <a:gd name="connsiteY20-66" fmla="*/ 1933804 h 2210061"/>
                <a:gd name="connsiteX21-67" fmla="*/ 5240452 w 7033312"/>
                <a:gd name="connsiteY21-68" fmla="*/ 1933804 h 2210061"/>
                <a:gd name="connsiteX22-69" fmla="*/ 4512370 w 7033312"/>
                <a:gd name="connsiteY22-70" fmla="*/ 1933804 h 2210061"/>
                <a:gd name="connsiteX23-71" fmla="*/ 4049045 w 7033312"/>
                <a:gd name="connsiteY23-72" fmla="*/ 1933804 h 2210061"/>
                <a:gd name="connsiteX24-73" fmla="*/ 3585721 w 7033312"/>
                <a:gd name="connsiteY24-74" fmla="*/ 1933804 h 2210061"/>
                <a:gd name="connsiteX25-75" fmla="*/ 2990017 w 7033312"/>
                <a:gd name="connsiteY25-76" fmla="*/ 1933803 h 2210061"/>
                <a:gd name="connsiteX26-77" fmla="*/ 2526693 w 7033312"/>
                <a:gd name="connsiteY26-78" fmla="*/ 1933803 h 2210061"/>
                <a:gd name="connsiteX27-79" fmla="*/ 1798611 w 7033312"/>
                <a:gd name="connsiteY27-80" fmla="*/ 1933803 h 2210061"/>
                <a:gd name="connsiteX28-81" fmla="*/ 1202908 w 7033312"/>
                <a:gd name="connsiteY28-82" fmla="*/ 1933803 h 2210061"/>
                <a:gd name="connsiteX29-83" fmla="*/ 276258 w 7033312"/>
                <a:gd name="connsiteY29-84" fmla="*/ 1933803 h 2210061"/>
                <a:gd name="connsiteX30-85" fmla="*/ 276258 w 7033312"/>
                <a:gd name="connsiteY30-86" fmla="*/ 2071932 h 2210061"/>
                <a:gd name="connsiteX31-87" fmla="*/ 138129 w 7033312"/>
                <a:gd name="connsiteY31-88" fmla="*/ 2210061 h 2210061"/>
                <a:gd name="connsiteX32-89" fmla="*/ 0 w 7033312"/>
                <a:gd name="connsiteY32-90" fmla="*/ 2071932 h 2210061"/>
                <a:gd name="connsiteX33-91" fmla="*/ 0 w 7033312"/>
                <a:gd name="connsiteY33-92" fmla="*/ 1535992 h 2210061"/>
                <a:gd name="connsiteX34-93" fmla="*/ 0 w 7033312"/>
                <a:gd name="connsiteY34-94" fmla="*/ 966901 h 2210061"/>
                <a:gd name="connsiteX35-95" fmla="*/ 0 w 7033312"/>
                <a:gd name="connsiteY35-96" fmla="*/ 414386 h 2210061"/>
                <a:gd name="connsiteX36-97" fmla="*/ 6757054 w 7033312"/>
                <a:gd name="connsiteY36-98" fmla="*/ 276258 h 2210061"/>
                <a:gd name="connsiteX37-99" fmla="*/ 6895183 w 7033312"/>
                <a:gd name="connsiteY37-100" fmla="*/ 276258 h 2210061"/>
                <a:gd name="connsiteX38-101" fmla="*/ 7033312 w 7033312"/>
                <a:gd name="connsiteY38-102" fmla="*/ 138129 h 2210061"/>
                <a:gd name="connsiteX39-103" fmla="*/ 6895183 w 7033312"/>
                <a:gd name="connsiteY39-104" fmla="*/ 276258 h 2210061"/>
                <a:gd name="connsiteX40-105" fmla="*/ 6895183 w 7033312"/>
                <a:gd name="connsiteY40-106" fmla="*/ 138129 h 2210061"/>
                <a:gd name="connsiteX41" fmla="*/ 6826119 w 7033312"/>
                <a:gd name="connsiteY41" fmla="*/ 207193 h 2210061"/>
                <a:gd name="connsiteX42" fmla="*/ 6757055 w 7033312"/>
                <a:gd name="connsiteY42" fmla="*/ 138129 h 2210061"/>
                <a:gd name="connsiteX43" fmla="*/ 138129 w 7033312"/>
                <a:gd name="connsiteY43" fmla="*/ 552515 h 2210061"/>
                <a:gd name="connsiteX44" fmla="*/ 138129 w 7033312"/>
                <a:gd name="connsiteY44" fmla="*/ 414386 h 2210061"/>
                <a:gd name="connsiteX45" fmla="*/ 207193 w 7033312"/>
                <a:gd name="connsiteY45" fmla="*/ 345322 h 2210061"/>
                <a:gd name="connsiteX46" fmla="*/ 276257 w 7033312"/>
                <a:gd name="connsiteY46" fmla="*/ 414386 h 2210061"/>
                <a:gd name="connsiteX47" fmla="*/ 138128 w 7033312"/>
                <a:gd name="connsiteY47" fmla="*/ 552515 h 2210061"/>
                <a:gd name="connsiteX48" fmla="*/ -1 w 7033312"/>
                <a:gd name="connsiteY48" fmla="*/ 414386 h 2210061"/>
                <a:gd name="connsiteX49" fmla="*/ 276258 w 7033312"/>
                <a:gd name="connsiteY49" fmla="*/ 414386 h 2210061"/>
                <a:gd name="connsiteX50" fmla="*/ 276258 w 7033312"/>
                <a:gd name="connsiteY50" fmla="*/ 951247 h 2210061"/>
                <a:gd name="connsiteX51" fmla="*/ 276258 w 7033312"/>
                <a:gd name="connsiteY51" fmla="*/ 1442525 h 2210061"/>
                <a:gd name="connsiteX52" fmla="*/ 276258 w 7033312"/>
                <a:gd name="connsiteY52" fmla="*/ 1933803 h 22100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49" y="connsiteY12-50"/>
                </a:cxn>
                <a:cxn ang="0">
                  <a:pos x="connsiteX13-51" y="connsiteY13-52"/>
                </a:cxn>
                <a:cxn ang="0">
                  <a:pos x="connsiteX14-53" y="connsiteY14-54"/>
                </a:cxn>
                <a:cxn ang="0">
                  <a:pos x="connsiteX15-55" y="connsiteY15-56"/>
                </a:cxn>
                <a:cxn ang="0">
                  <a:pos x="connsiteX16-57" y="connsiteY16-58"/>
                </a:cxn>
                <a:cxn ang="0">
                  <a:pos x="connsiteX17-59" y="connsiteY17-60"/>
                </a:cxn>
                <a:cxn ang="0">
                  <a:pos x="connsiteX18-61" y="connsiteY18-62"/>
                </a:cxn>
                <a:cxn ang="0">
                  <a:pos x="connsiteX19-63" y="connsiteY19-64"/>
                </a:cxn>
                <a:cxn ang="0">
                  <a:pos x="connsiteX20-65" y="connsiteY20-66"/>
                </a:cxn>
                <a:cxn ang="0">
                  <a:pos x="connsiteX21-67" y="connsiteY21-68"/>
                </a:cxn>
                <a:cxn ang="0">
                  <a:pos x="connsiteX22-69" y="connsiteY22-70"/>
                </a:cxn>
                <a:cxn ang="0">
                  <a:pos x="connsiteX23-71" y="connsiteY23-72"/>
                </a:cxn>
                <a:cxn ang="0">
                  <a:pos x="connsiteX24-73" y="connsiteY24-74"/>
                </a:cxn>
                <a:cxn ang="0">
                  <a:pos x="connsiteX25-75" y="connsiteY25-76"/>
                </a:cxn>
                <a:cxn ang="0">
                  <a:pos x="connsiteX26-77" y="connsiteY26-78"/>
                </a:cxn>
                <a:cxn ang="0">
                  <a:pos x="connsiteX27-79" y="connsiteY27-80"/>
                </a:cxn>
                <a:cxn ang="0">
                  <a:pos x="connsiteX28-81" y="connsiteY28-82"/>
                </a:cxn>
                <a:cxn ang="0">
                  <a:pos x="connsiteX29-83" y="connsiteY29-84"/>
                </a:cxn>
                <a:cxn ang="0">
                  <a:pos x="connsiteX30-85" y="connsiteY30-86"/>
                </a:cxn>
                <a:cxn ang="0">
                  <a:pos x="connsiteX31-87" y="connsiteY31-88"/>
                </a:cxn>
                <a:cxn ang="0">
                  <a:pos x="connsiteX32-89" y="connsiteY32-90"/>
                </a:cxn>
                <a:cxn ang="0">
                  <a:pos x="connsiteX33-91" y="connsiteY33-92"/>
                </a:cxn>
                <a:cxn ang="0">
                  <a:pos x="connsiteX34-93" y="connsiteY34-94"/>
                </a:cxn>
                <a:cxn ang="0">
                  <a:pos x="connsiteX35-95" y="connsiteY35-96"/>
                </a:cxn>
                <a:cxn ang="0">
                  <a:pos x="connsiteX36-97" y="connsiteY36-98"/>
                </a:cxn>
                <a:cxn ang="0">
                  <a:pos x="connsiteX37-99" y="connsiteY37-100"/>
                </a:cxn>
                <a:cxn ang="0">
                  <a:pos x="connsiteX38-101" y="connsiteY38-102"/>
                </a:cxn>
                <a:cxn ang="0">
                  <a:pos x="connsiteX39-103" y="connsiteY39-104"/>
                </a:cxn>
                <a:cxn ang="0">
                  <a:pos x="connsiteX40-105" y="connsiteY40-106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7033312" h="2210061" stroke="0" extrusionOk="0">
                  <a:moveTo>
                    <a:pt x="7033312" y="138129"/>
                  </a:moveTo>
                  <a:cubicBezTo>
                    <a:pt x="6973261" y="201944"/>
                    <a:pt x="6938549" y="231358"/>
                    <a:pt x="6895183" y="276258"/>
                  </a:cubicBezTo>
                  <a:cubicBezTo>
                    <a:pt x="6894063" y="228252"/>
                    <a:pt x="6893954" y="181389"/>
                    <a:pt x="6895183" y="138129"/>
                  </a:cubicBezTo>
                  <a:cubicBezTo>
                    <a:pt x="6899088" y="169916"/>
                    <a:pt x="6858193" y="205964"/>
                    <a:pt x="6826119" y="207193"/>
                  </a:cubicBezTo>
                  <a:cubicBezTo>
                    <a:pt x="6789117" y="209929"/>
                    <a:pt x="6766262" y="177255"/>
                    <a:pt x="6757055" y="138129"/>
                  </a:cubicBezTo>
                  <a:cubicBezTo>
                    <a:pt x="6756700" y="176043"/>
                    <a:pt x="6762474" y="232484"/>
                    <a:pt x="6757054" y="276258"/>
                  </a:cubicBezTo>
                  <a:cubicBezTo>
                    <a:pt x="6360123" y="301649"/>
                    <a:pt x="6270765" y="248634"/>
                    <a:pt x="5962783" y="276258"/>
                  </a:cubicBezTo>
                  <a:cubicBezTo>
                    <a:pt x="5654801" y="303882"/>
                    <a:pt x="5529935" y="277969"/>
                    <a:pt x="5300891" y="276258"/>
                  </a:cubicBezTo>
                  <a:cubicBezTo>
                    <a:pt x="5071847" y="274547"/>
                    <a:pt x="4780773" y="258938"/>
                    <a:pt x="4572809" y="276258"/>
                  </a:cubicBezTo>
                  <a:cubicBezTo>
                    <a:pt x="4364845" y="293578"/>
                    <a:pt x="4009377" y="283053"/>
                    <a:pt x="3778538" y="276258"/>
                  </a:cubicBezTo>
                  <a:cubicBezTo>
                    <a:pt x="3547699" y="269463"/>
                    <a:pt x="3501166" y="297526"/>
                    <a:pt x="3315213" y="276258"/>
                  </a:cubicBezTo>
                  <a:cubicBezTo>
                    <a:pt x="3129260" y="254990"/>
                    <a:pt x="2937877" y="260938"/>
                    <a:pt x="2719510" y="276258"/>
                  </a:cubicBezTo>
                  <a:cubicBezTo>
                    <a:pt x="2501143" y="291578"/>
                    <a:pt x="2236365" y="315511"/>
                    <a:pt x="1925239" y="276258"/>
                  </a:cubicBezTo>
                  <a:cubicBezTo>
                    <a:pt x="1614113" y="237005"/>
                    <a:pt x="1502914" y="296826"/>
                    <a:pt x="1329536" y="276258"/>
                  </a:cubicBezTo>
                  <a:cubicBezTo>
                    <a:pt x="1156158" y="255690"/>
                    <a:pt x="587656" y="260232"/>
                    <a:pt x="138129" y="276258"/>
                  </a:cubicBezTo>
                  <a:cubicBezTo>
                    <a:pt x="51609" y="275672"/>
                    <a:pt x="-4447" y="350025"/>
                    <a:pt x="0" y="414387"/>
                  </a:cubicBezTo>
                  <a:cubicBezTo>
                    <a:pt x="16984" y="604874"/>
                    <a:pt x="1540" y="808398"/>
                    <a:pt x="0" y="933751"/>
                  </a:cubicBezTo>
                  <a:cubicBezTo>
                    <a:pt x="-1540" y="1059104"/>
                    <a:pt x="12013" y="1334849"/>
                    <a:pt x="0" y="1469691"/>
                  </a:cubicBezTo>
                  <a:cubicBezTo>
                    <a:pt x="-12013" y="1604533"/>
                    <a:pt x="-9640" y="1945554"/>
                    <a:pt x="0" y="2071932"/>
                  </a:cubicBezTo>
                  <a:cubicBezTo>
                    <a:pt x="-7280" y="2150412"/>
                    <a:pt x="62739" y="2224170"/>
                    <a:pt x="138129" y="2210061"/>
                  </a:cubicBezTo>
                  <a:cubicBezTo>
                    <a:pt x="213517" y="2196904"/>
                    <a:pt x="260089" y="2154112"/>
                    <a:pt x="276258" y="2071932"/>
                  </a:cubicBezTo>
                  <a:cubicBezTo>
                    <a:pt x="269481" y="2007444"/>
                    <a:pt x="269973" y="1962281"/>
                    <a:pt x="276258" y="1933803"/>
                  </a:cubicBezTo>
                  <a:cubicBezTo>
                    <a:pt x="500928" y="1962277"/>
                    <a:pt x="717502" y="1902245"/>
                    <a:pt x="1004340" y="1933803"/>
                  </a:cubicBezTo>
                  <a:cubicBezTo>
                    <a:pt x="1291178" y="1965361"/>
                    <a:pt x="1456067" y="1934291"/>
                    <a:pt x="1600043" y="1933803"/>
                  </a:cubicBezTo>
                  <a:cubicBezTo>
                    <a:pt x="1744019" y="1933315"/>
                    <a:pt x="2033918" y="1925066"/>
                    <a:pt x="2195746" y="1933803"/>
                  </a:cubicBezTo>
                  <a:cubicBezTo>
                    <a:pt x="2357574" y="1942540"/>
                    <a:pt x="2727052" y="1909548"/>
                    <a:pt x="2990017" y="1933803"/>
                  </a:cubicBezTo>
                  <a:cubicBezTo>
                    <a:pt x="3252982" y="1958058"/>
                    <a:pt x="3345927" y="1963887"/>
                    <a:pt x="3651910" y="1933803"/>
                  </a:cubicBezTo>
                  <a:cubicBezTo>
                    <a:pt x="3957893" y="1903719"/>
                    <a:pt x="4208177" y="1947232"/>
                    <a:pt x="4446181" y="1933803"/>
                  </a:cubicBezTo>
                  <a:cubicBezTo>
                    <a:pt x="4684185" y="1920374"/>
                    <a:pt x="4724471" y="1936291"/>
                    <a:pt x="4975695" y="1933803"/>
                  </a:cubicBezTo>
                  <a:cubicBezTo>
                    <a:pt x="5226919" y="1931315"/>
                    <a:pt x="5345037" y="1930058"/>
                    <a:pt x="5505209" y="1933803"/>
                  </a:cubicBezTo>
                  <a:cubicBezTo>
                    <a:pt x="5665381" y="1937548"/>
                    <a:pt x="6138978" y="1971037"/>
                    <a:pt x="6299480" y="1933803"/>
                  </a:cubicBezTo>
                  <a:cubicBezTo>
                    <a:pt x="6459982" y="1896569"/>
                    <a:pt x="6718091" y="1950726"/>
                    <a:pt x="6895183" y="1933803"/>
                  </a:cubicBezTo>
                  <a:cubicBezTo>
                    <a:pt x="6980185" y="1939524"/>
                    <a:pt x="7030603" y="1868017"/>
                    <a:pt x="7033312" y="1795674"/>
                  </a:cubicBezTo>
                  <a:cubicBezTo>
                    <a:pt x="7033339" y="1603266"/>
                    <a:pt x="7032212" y="1429717"/>
                    <a:pt x="7033312" y="1226584"/>
                  </a:cubicBezTo>
                  <a:cubicBezTo>
                    <a:pt x="7034413" y="1023451"/>
                    <a:pt x="7060105" y="910129"/>
                    <a:pt x="7033312" y="657493"/>
                  </a:cubicBezTo>
                  <a:cubicBezTo>
                    <a:pt x="7006519" y="404857"/>
                    <a:pt x="7058756" y="344224"/>
                    <a:pt x="7033312" y="138129"/>
                  </a:cubicBezTo>
                  <a:close/>
                  <a:moveTo>
                    <a:pt x="138129" y="552515"/>
                  </a:moveTo>
                  <a:cubicBezTo>
                    <a:pt x="204123" y="541129"/>
                    <a:pt x="265844" y="475318"/>
                    <a:pt x="276258" y="414386"/>
                  </a:cubicBezTo>
                  <a:cubicBezTo>
                    <a:pt x="269393" y="378635"/>
                    <a:pt x="246765" y="345230"/>
                    <a:pt x="207194" y="345322"/>
                  </a:cubicBezTo>
                  <a:cubicBezTo>
                    <a:pt x="166680" y="351759"/>
                    <a:pt x="138643" y="377298"/>
                    <a:pt x="138130" y="414386"/>
                  </a:cubicBezTo>
                  <a:cubicBezTo>
                    <a:pt x="136815" y="459562"/>
                    <a:pt x="133418" y="500691"/>
                    <a:pt x="138129" y="552515"/>
                  </a:cubicBezTo>
                  <a:close/>
                </a:path>
                <a:path w="7033312" h="2210061" fill="darkenLess" stroke="0" extrusionOk="0">
                  <a:moveTo>
                    <a:pt x="138129" y="552515"/>
                  </a:moveTo>
                  <a:cubicBezTo>
                    <a:pt x="213006" y="555002"/>
                    <a:pt x="275012" y="489259"/>
                    <a:pt x="276258" y="414386"/>
                  </a:cubicBezTo>
                  <a:cubicBezTo>
                    <a:pt x="276988" y="374107"/>
                    <a:pt x="249139" y="341951"/>
                    <a:pt x="207194" y="345322"/>
                  </a:cubicBezTo>
                  <a:cubicBezTo>
                    <a:pt x="172268" y="344442"/>
                    <a:pt x="133456" y="374192"/>
                    <a:pt x="138130" y="414386"/>
                  </a:cubicBezTo>
                  <a:cubicBezTo>
                    <a:pt x="143140" y="460201"/>
                    <a:pt x="145238" y="505370"/>
                    <a:pt x="138129" y="552515"/>
                  </a:cubicBezTo>
                  <a:close/>
                  <a:moveTo>
                    <a:pt x="6895183" y="276258"/>
                  </a:moveTo>
                  <a:cubicBezTo>
                    <a:pt x="6964651" y="287420"/>
                    <a:pt x="7038310" y="213582"/>
                    <a:pt x="7033312" y="138129"/>
                  </a:cubicBezTo>
                  <a:cubicBezTo>
                    <a:pt x="7041921" y="60543"/>
                    <a:pt x="6974001" y="807"/>
                    <a:pt x="6895183" y="0"/>
                  </a:cubicBezTo>
                  <a:cubicBezTo>
                    <a:pt x="6821048" y="11200"/>
                    <a:pt x="6746913" y="60038"/>
                    <a:pt x="6757054" y="138129"/>
                  </a:cubicBezTo>
                  <a:cubicBezTo>
                    <a:pt x="6751925" y="173374"/>
                    <a:pt x="6785125" y="199466"/>
                    <a:pt x="6826118" y="207193"/>
                  </a:cubicBezTo>
                  <a:cubicBezTo>
                    <a:pt x="6863567" y="198022"/>
                    <a:pt x="6895389" y="173066"/>
                    <a:pt x="6895182" y="138129"/>
                  </a:cubicBezTo>
                  <a:cubicBezTo>
                    <a:pt x="6891449" y="186201"/>
                    <a:pt x="6893555" y="228283"/>
                    <a:pt x="6895183" y="276258"/>
                  </a:cubicBezTo>
                  <a:close/>
                </a:path>
                <a:path w="7033312" h="2210061" fill="none" extrusionOk="0">
                  <a:moveTo>
                    <a:pt x="0" y="414386"/>
                  </a:moveTo>
                  <a:cubicBezTo>
                    <a:pt x="-7086" y="337161"/>
                    <a:pt x="57309" y="291909"/>
                    <a:pt x="138129" y="276257"/>
                  </a:cubicBezTo>
                  <a:cubicBezTo>
                    <a:pt x="425320" y="247696"/>
                    <a:pt x="655642" y="240612"/>
                    <a:pt x="932400" y="276257"/>
                  </a:cubicBezTo>
                  <a:cubicBezTo>
                    <a:pt x="1209158" y="311902"/>
                    <a:pt x="1437719" y="260597"/>
                    <a:pt x="1594293" y="276257"/>
                  </a:cubicBezTo>
                  <a:cubicBezTo>
                    <a:pt x="1750867" y="291917"/>
                    <a:pt x="2192550" y="259642"/>
                    <a:pt x="2388564" y="276257"/>
                  </a:cubicBezTo>
                  <a:cubicBezTo>
                    <a:pt x="2584578" y="292872"/>
                    <a:pt x="2896113" y="297225"/>
                    <a:pt x="3182835" y="276257"/>
                  </a:cubicBezTo>
                  <a:cubicBezTo>
                    <a:pt x="3469558" y="255290"/>
                    <a:pt x="3584985" y="256752"/>
                    <a:pt x="3778538" y="276258"/>
                  </a:cubicBezTo>
                  <a:cubicBezTo>
                    <a:pt x="3972091" y="295764"/>
                    <a:pt x="4141296" y="273064"/>
                    <a:pt x="4241863" y="276258"/>
                  </a:cubicBezTo>
                  <a:cubicBezTo>
                    <a:pt x="4342431" y="279452"/>
                    <a:pt x="4508088" y="266246"/>
                    <a:pt x="4705187" y="276258"/>
                  </a:cubicBezTo>
                  <a:cubicBezTo>
                    <a:pt x="4902286" y="286270"/>
                    <a:pt x="5105894" y="283646"/>
                    <a:pt x="5433269" y="276258"/>
                  </a:cubicBezTo>
                  <a:cubicBezTo>
                    <a:pt x="5760644" y="268870"/>
                    <a:pt x="5770804" y="297158"/>
                    <a:pt x="5896594" y="276258"/>
                  </a:cubicBezTo>
                  <a:cubicBezTo>
                    <a:pt x="6022385" y="255358"/>
                    <a:pt x="6491379" y="307583"/>
                    <a:pt x="6757054" y="276258"/>
                  </a:cubicBezTo>
                  <a:cubicBezTo>
                    <a:pt x="6756241" y="209689"/>
                    <a:pt x="6761079" y="166777"/>
                    <a:pt x="6757054" y="138129"/>
                  </a:cubicBezTo>
                  <a:cubicBezTo>
                    <a:pt x="6757919" y="70626"/>
                    <a:pt x="6803079" y="8921"/>
                    <a:pt x="6895183" y="0"/>
                  </a:cubicBezTo>
                  <a:cubicBezTo>
                    <a:pt x="6982165" y="-7530"/>
                    <a:pt x="7033314" y="72579"/>
                    <a:pt x="7033312" y="138129"/>
                  </a:cubicBezTo>
                  <a:cubicBezTo>
                    <a:pt x="7028583" y="276536"/>
                    <a:pt x="7025946" y="537202"/>
                    <a:pt x="7033312" y="707220"/>
                  </a:cubicBezTo>
                  <a:cubicBezTo>
                    <a:pt x="7040678" y="877238"/>
                    <a:pt x="7015245" y="1086157"/>
                    <a:pt x="7033312" y="1243160"/>
                  </a:cubicBezTo>
                  <a:cubicBezTo>
                    <a:pt x="7051379" y="1400163"/>
                    <a:pt x="7027034" y="1619677"/>
                    <a:pt x="7033312" y="1795675"/>
                  </a:cubicBezTo>
                  <a:cubicBezTo>
                    <a:pt x="7023305" y="1874108"/>
                    <a:pt x="6968463" y="1931172"/>
                    <a:pt x="6895183" y="1933804"/>
                  </a:cubicBezTo>
                  <a:cubicBezTo>
                    <a:pt x="6730014" y="1944033"/>
                    <a:pt x="6603190" y="1911725"/>
                    <a:pt x="6431858" y="1933804"/>
                  </a:cubicBezTo>
                  <a:cubicBezTo>
                    <a:pt x="6260526" y="1955883"/>
                    <a:pt x="6066370" y="1961856"/>
                    <a:pt x="5836155" y="1933804"/>
                  </a:cubicBezTo>
                  <a:cubicBezTo>
                    <a:pt x="5605940" y="1905752"/>
                    <a:pt x="5383039" y="1947005"/>
                    <a:pt x="5240452" y="1933804"/>
                  </a:cubicBezTo>
                  <a:cubicBezTo>
                    <a:pt x="5097865" y="1920603"/>
                    <a:pt x="4797956" y="1942002"/>
                    <a:pt x="4512370" y="1933804"/>
                  </a:cubicBezTo>
                  <a:cubicBezTo>
                    <a:pt x="4226784" y="1925606"/>
                    <a:pt x="4175916" y="1947896"/>
                    <a:pt x="4049045" y="1933804"/>
                  </a:cubicBezTo>
                  <a:cubicBezTo>
                    <a:pt x="3922174" y="1919712"/>
                    <a:pt x="3745464" y="1929777"/>
                    <a:pt x="3585721" y="1933804"/>
                  </a:cubicBezTo>
                  <a:cubicBezTo>
                    <a:pt x="3425978" y="1937831"/>
                    <a:pt x="3209100" y="1936690"/>
                    <a:pt x="2990017" y="1933803"/>
                  </a:cubicBezTo>
                  <a:cubicBezTo>
                    <a:pt x="2770934" y="1930916"/>
                    <a:pt x="2723439" y="1913894"/>
                    <a:pt x="2526693" y="1933803"/>
                  </a:cubicBezTo>
                  <a:cubicBezTo>
                    <a:pt x="2329947" y="1953712"/>
                    <a:pt x="2104981" y="1921308"/>
                    <a:pt x="1798611" y="1933803"/>
                  </a:cubicBezTo>
                  <a:cubicBezTo>
                    <a:pt x="1492241" y="1946298"/>
                    <a:pt x="1322214" y="1960373"/>
                    <a:pt x="1202908" y="1933803"/>
                  </a:cubicBezTo>
                  <a:cubicBezTo>
                    <a:pt x="1083602" y="1907233"/>
                    <a:pt x="692165" y="1929722"/>
                    <a:pt x="276258" y="1933803"/>
                  </a:cubicBezTo>
                  <a:cubicBezTo>
                    <a:pt x="269556" y="1990630"/>
                    <a:pt x="274343" y="2022972"/>
                    <a:pt x="276258" y="2071932"/>
                  </a:cubicBezTo>
                  <a:cubicBezTo>
                    <a:pt x="288104" y="2136345"/>
                    <a:pt x="202406" y="2218005"/>
                    <a:pt x="138129" y="2210061"/>
                  </a:cubicBezTo>
                  <a:cubicBezTo>
                    <a:pt x="60906" y="2201447"/>
                    <a:pt x="7113" y="2152162"/>
                    <a:pt x="0" y="2071932"/>
                  </a:cubicBezTo>
                  <a:cubicBezTo>
                    <a:pt x="-14564" y="1941063"/>
                    <a:pt x="6172" y="1654646"/>
                    <a:pt x="0" y="1535992"/>
                  </a:cubicBezTo>
                  <a:cubicBezTo>
                    <a:pt x="-6172" y="1417338"/>
                    <a:pt x="11400" y="1114598"/>
                    <a:pt x="0" y="966901"/>
                  </a:cubicBezTo>
                  <a:cubicBezTo>
                    <a:pt x="-11400" y="819204"/>
                    <a:pt x="-7699" y="670244"/>
                    <a:pt x="0" y="414386"/>
                  </a:cubicBezTo>
                  <a:close/>
                  <a:moveTo>
                    <a:pt x="6757054" y="276258"/>
                  </a:moveTo>
                  <a:cubicBezTo>
                    <a:pt x="6796432" y="276756"/>
                    <a:pt x="6862944" y="274142"/>
                    <a:pt x="6895183" y="276258"/>
                  </a:cubicBezTo>
                  <a:cubicBezTo>
                    <a:pt x="6955194" y="272259"/>
                    <a:pt x="7044321" y="199447"/>
                    <a:pt x="7033312" y="138129"/>
                  </a:cubicBezTo>
                  <a:moveTo>
                    <a:pt x="6895183" y="276258"/>
                  </a:moveTo>
                  <a:cubicBezTo>
                    <a:pt x="6900636" y="248613"/>
                    <a:pt x="6889462" y="203475"/>
                    <a:pt x="6895183" y="138129"/>
                  </a:cubicBezTo>
                  <a:cubicBezTo>
                    <a:pt x="6893828" y="185698"/>
                    <a:pt x="6858657" y="200658"/>
                    <a:pt x="6826119" y="207193"/>
                  </a:cubicBezTo>
                  <a:cubicBezTo>
                    <a:pt x="6792649" y="205271"/>
                    <a:pt x="6755215" y="180666"/>
                    <a:pt x="6757055" y="138129"/>
                  </a:cubicBezTo>
                  <a:moveTo>
                    <a:pt x="138129" y="552515"/>
                  </a:moveTo>
                  <a:cubicBezTo>
                    <a:pt x="142926" y="490548"/>
                    <a:pt x="140829" y="468463"/>
                    <a:pt x="138129" y="414386"/>
                  </a:cubicBezTo>
                  <a:cubicBezTo>
                    <a:pt x="145019" y="370454"/>
                    <a:pt x="168078" y="348533"/>
                    <a:pt x="207193" y="345322"/>
                  </a:cubicBezTo>
                  <a:cubicBezTo>
                    <a:pt x="244464" y="346084"/>
                    <a:pt x="269520" y="369888"/>
                    <a:pt x="276257" y="414386"/>
                  </a:cubicBezTo>
                  <a:cubicBezTo>
                    <a:pt x="286277" y="506062"/>
                    <a:pt x="205792" y="541622"/>
                    <a:pt x="138128" y="552515"/>
                  </a:cubicBezTo>
                  <a:cubicBezTo>
                    <a:pt x="68494" y="562755"/>
                    <a:pt x="122" y="495922"/>
                    <a:pt x="-1" y="414386"/>
                  </a:cubicBezTo>
                  <a:moveTo>
                    <a:pt x="276258" y="414386"/>
                  </a:moveTo>
                  <a:cubicBezTo>
                    <a:pt x="276493" y="632657"/>
                    <a:pt x="283589" y="773090"/>
                    <a:pt x="276258" y="951247"/>
                  </a:cubicBezTo>
                  <a:cubicBezTo>
                    <a:pt x="268927" y="1129404"/>
                    <a:pt x="289339" y="1204863"/>
                    <a:pt x="276258" y="1442525"/>
                  </a:cubicBezTo>
                  <a:cubicBezTo>
                    <a:pt x="263177" y="1680187"/>
                    <a:pt x="273517" y="1688390"/>
                    <a:pt x="276258" y="1933803"/>
                  </a:cubicBezTo>
                </a:path>
                <a:path w="7033312" h="2210061" fill="none" stroke="0" extrusionOk="0">
                  <a:moveTo>
                    <a:pt x="0" y="414386"/>
                  </a:moveTo>
                  <a:cubicBezTo>
                    <a:pt x="9951" y="345801"/>
                    <a:pt x="68923" y="264967"/>
                    <a:pt x="138129" y="276257"/>
                  </a:cubicBezTo>
                  <a:cubicBezTo>
                    <a:pt x="424835" y="282544"/>
                    <a:pt x="521825" y="263288"/>
                    <a:pt x="866211" y="276257"/>
                  </a:cubicBezTo>
                  <a:cubicBezTo>
                    <a:pt x="1210597" y="289226"/>
                    <a:pt x="1295125" y="287626"/>
                    <a:pt x="1660482" y="276257"/>
                  </a:cubicBezTo>
                  <a:cubicBezTo>
                    <a:pt x="2025839" y="264888"/>
                    <a:pt x="2185248" y="284237"/>
                    <a:pt x="2454753" y="276257"/>
                  </a:cubicBezTo>
                  <a:cubicBezTo>
                    <a:pt x="2724258" y="268277"/>
                    <a:pt x="2962963" y="275946"/>
                    <a:pt x="3182835" y="276257"/>
                  </a:cubicBezTo>
                  <a:cubicBezTo>
                    <a:pt x="3402707" y="276569"/>
                    <a:pt x="3799448" y="276512"/>
                    <a:pt x="3977106" y="276258"/>
                  </a:cubicBezTo>
                  <a:cubicBezTo>
                    <a:pt x="4154764" y="276004"/>
                    <a:pt x="4538578" y="284434"/>
                    <a:pt x="4771377" y="276258"/>
                  </a:cubicBezTo>
                  <a:cubicBezTo>
                    <a:pt x="5004176" y="268082"/>
                    <a:pt x="5173883" y="254339"/>
                    <a:pt x="5367080" y="276258"/>
                  </a:cubicBezTo>
                  <a:cubicBezTo>
                    <a:pt x="5560277" y="298177"/>
                    <a:pt x="5868001" y="296129"/>
                    <a:pt x="6095162" y="276258"/>
                  </a:cubicBezTo>
                  <a:cubicBezTo>
                    <a:pt x="6322323" y="256387"/>
                    <a:pt x="6453050" y="273026"/>
                    <a:pt x="6757054" y="276258"/>
                  </a:cubicBezTo>
                  <a:cubicBezTo>
                    <a:pt x="6759397" y="225246"/>
                    <a:pt x="6755383" y="177238"/>
                    <a:pt x="6757054" y="138129"/>
                  </a:cubicBezTo>
                  <a:cubicBezTo>
                    <a:pt x="6749365" y="48392"/>
                    <a:pt x="6823980" y="2278"/>
                    <a:pt x="6895183" y="0"/>
                  </a:cubicBezTo>
                  <a:cubicBezTo>
                    <a:pt x="6976381" y="10122"/>
                    <a:pt x="7043331" y="51866"/>
                    <a:pt x="7033312" y="138129"/>
                  </a:cubicBezTo>
                  <a:cubicBezTo>
                    <a:pt x="7032120" y="382893"/>
                    <a:pt x="7037700" y="509314"/>
                    <a:pt x="7033312" y="707220"/>
                  </a:cubicBezTo>
                  <a:cubicBezTo>
                    <a:pt x="7028924" y="905126"/>
                    <a:pt x="7053434" y="1095116"/>
                    <a:pt x="7033312" y="1292886"/>
                  </a:cubicBezTo>
                  <a:cubicBezTo>
                    <a:pt x="7013190" y="1490656"/>
                    <a:pt x="7021755" y="1549347"/>
                    <a:pt x="7033312" y="1795675"/>
                  </a:cubicBezTo>
                  <a:cubicBezTo>
                    <a:pt x="7040860" y="1875451"/>
                    <a:pt x="6971753" y="1921561"/>
                    <a:pt x="6895183" y="1933804"/>
                  </a:cubicBezTo>
                  <a:cubicBezTo>
                    <a:pt x="6542217" y="1950221"/>
                    <a:pt x="6320459" y="1941703"/>
                    <a:pt x="6167101" y="1933804"/>
                  </a:cubicBezTo>
                  <a:cubicBezTo>
                    <a:pt x="6013743" y="1925905"/>
                    <a:pt x="5779258" y="1965795"/>
                    <a:pt x="5439020" y="1933804"/>
                  </a:cubicBezTo>
                  <a:cubicBezTo>
                    <a:pt x="5098782" y="1901813"/>
                    <a:pt x="4979824" y="1936828"/>
                    <a:pt x="4843316" y="1933804"/>
                  </a:cubicBezTo>
                  <a:cubicBezTo>
                    <a:pt x="4706808" y="1930780"/>
                    <a:pt x="4428995" y="1936854"/>
                    <a:pt x="4181424" y="1933804"/>
                  </a:cubicBezTo>
                  <a:cubicBezTo>
                    <a:pt x="3933853" y="1930754"/>
                    <a:pt x="3725474" y="1936076"/>
                    <a:pt x="3519531" y="1933803"/>
                  </a:cubicBezTo>
                  <a:cubicBezTo>
                    <a:pt x="3313587" y="1931530"/>
                    <a:pt x="3038023" y="1968198"/>
                    <a:pt x="2791450" y="1933803"/>
                  </a:cubicBezTo>
                  <a:cubicBezTo>
                    <a:pt x="2544877" y="1899408"/>
                    <a:pt x="2235333" y="1903101"/>
                    <a:pt x="1997179" y="1933803"/>
                  </a:cubicBezTo>
                  <a:cubicBezTo>
                    <a:pt x="1759025" y="1964505"/>
                    <a:pt x="1526456" y="1942384"/>
                    <a:pt x="1202908" y="1933803"/>
                  </a:cubicBezTo>
                  <a:cubicBezTo>
                    <a:pt x="879360" y="1925222"/>
                    <a:pt x="635081" y="1955487"/>
                    <a:pt x="276258" y="1933803"/>
                  </a:cubicBezTo>
                  <a:cubicBezTo>
                    <a:pt x="273017" y="1993295"/>
                    <a:pt x="282556" y="2014555"/>
                    <a:pt x="276258" y="2071932"/>
                  </a:cubicBezTo>
                  <a:cubicBezTo>
                    <a:pt x="277568" y="2164100"/>
                    <a:pt x="209303" y="2215487"/>
                    <a:pt x="138129" y="2210061"/>
                  </a:cubicBezTo>
                  <a:cubicBezTo>
                    <a:pt x="53097" y="2200120"/>
                    <a:pt x="15672" y="2154167"/>
                    <a:pt x="0" y="2071932"/>
                  </a:cubicBezTo>
                  <a:cubicBezTo>
                    <a:pt x="7715" y="1936851"/>
                    <a:pt x="23764" y="1767210"/>
                    <a:pt x="0" y="1569143"/>
                  </a:cubicBezTo>
                  <a:cubicBezTo>
                    <a:pt x="-23764" y="1371076"/>
                    <a:pt x="-21837" y="1218661"/>
                    <a:pt x="0" y="1049779"/>
                  </a:cubicBezTo>
                  <a:cubicBezTo>
                    <a:pt x="21837" y="880897"/>
                    <a:pt x="-23292" y="645478"/>
                    <a:pt x="0" y="414386"/>
                  </a:cubicBezTo>
                  <a:close/>
                  <a:moveTo>
                    <a:pt x="6757054" y="276258"/>
                  </a:moveTo>
                  <a:cubicBezTo>
                    <a:pt x="6816803" y="276479"/>
                    <a:pt x="6856653" y="271884"/>
                    <a:pt x="6895183" y="276258"/>
                  </a:cubicBezTo>
                  <a:cubicBezTo>
                    <a:pt x="6980366" y="268848"/>
                    <a:pt x="7042225" y="228991"/>
                    <a:pt x="7033312" y="138129"/>
                  </a:cubicBezTo>
                  <a:moveTo>
                    <a:pt x="6895183" y="276258"/>
                  </a:moveTo>
                  <a:cubicBezTo>
                    <a:pt x="6889315" y="238013"/>
                    <a:pt x="6889783" y="199184"/>
                    <a:pt x="6895183" y="138129"/>
                  </a:cubicBezTo>
                  <a:cubicBezTo>
                    <a:pt x="6890921" y="174076"/>
                    <a:pt x="6862861" y="204036"/>
                    <a:pt x="6826119" y="207193"/>
                  </a:cubicBezTo>
                  <a:cubicBezTo>
                    <a:pt x="6793746" y="211040"/>
                    <a:pt x="6750691" y="170235"/>
                    <a:pt x="6757055" y="138129"/>
                  </a:cubicBezTo>
                  <a:moveTo>
                    <a:pt x="138129" y="552515"/>
                  </a:moveTo>
                  <a:cubicBezTo>
                    <a:pt x="135960" y="512463"/>
                    <a:pt x="144515" y="461799"/>
                    <a:pt x="138129" y="414386"/>
                  </a:cubicBezTo>
                  <a:cubicBezTo>
                    <a:pt x="137552" y="371999"/>
                    <a:pt x="163435" y="341111"/>
                    <a:pt x="207193" y="345322"/>
                  </a:cubicBezTo>
                  <a:cubicBezTo>
                    <a:pt x="247541" y="337749"/>
                    <a:pt x="273309" y="376357"/>
                    <a:pt x="276257" y="414386"/>
                  </a:cubicBezTo>
                  <a:cubicBezTo>
                    <a:pt x="280525" y="506624"/>
                    <a:pt x="223802" y="544581"/>
                    <a:pt x="138128" y="552515"/>
                  </a:cubicBezTo>
                  <a:cubicBezTo>
                    <a:pt x="51743" y="566150"/>
                    <a:pt x="-1585" y="488003"/>
                    <a:pt x="-1" y="414386"/>
                  </a:cubicBezTo>
                  <a:moveTo>
                    <a:pt x="276258" y="414386"/>
                  </a:moveTo>
                  <a:cubicBezTo>
                    <a:pt x="299602" y="551233"/>
                    <a:pt x="257927" y="714611"/>
                    <a:pt x="276258" y="920858"/>
                  </a:cubicBezTo>
                  <a:cubicBezTo>
                    <a:pt x="294589" y="1127105"/>
                    <a:pt x="261519" y="1217222"/>
                    <a:pt x="276258" y="1442525"/>
                  </a:cubicBezTo>
                  <a:cubicBezTo>
                    <a:pt x="290997" y="1667828"/>
                    <a:pt x="265439" y="1752577"/>
                    <a:pt x="276258" y="1933803"/>
                  </a:cubicBezTo>
                </a:path>
              </a:pathLst>
            </a:custGeom>
            <a:ln w="381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9343" y="1287815"/>
              <a:ext cx="7722269" cy="1548518"/>
            </a:xfrm>
            <a:prstGeom prst="rect">
              <a:avLst/>
            </a:prstGeom>
          </p:spPr>
        </p:pic>
      </p:grpSp>
    </p:spTree>
    <p:controls>
      <mc:AlternateContent xmlns:mc="http://schemas.openxmlformats.org/markup-compatibility/2006">
        <mc:Choice xmlns:v="urn:schemas-microsoft-com:vml" Requires="v">
          <p:control spid="2050" name="TextBox1" r:id="rId2" imgW="6458040" imgH="1504800"/>
        </mc:Choice>
        <mc:Fallback>
          <p:control name="TextBox1" r:id="rId2" imgW="6458040" imgH="1504800">
            <p:pic>
              <p:nvPicPr>
                <p:cNvPr id="2" name="TextBox1"/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654414" y="3246065"/>
                  <a:ext cx="6455387" cy="1502122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2251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remium Vector | Cute cartoon spring background with copysace on green  field with leaves falling in pastel colour, minimal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: Rounded Corners 21"/>
          <p:cNvSpPr/>
          <p:nvPr/>
        </p:nvSpPr>
        <p:spPr>
          <a:xfrm>
            <a:off x="239349" y="240906"/>
            <a:ext cx="11521280" cy="65013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27452"/>
            <a:ext cx="3865533" cy="476849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767086" y="377535"/>
            <a:ext cx="6643864" cy="6089939"/>
            <a:chOff x="6834011" y="1330036"/>
            <a:chExt cx="5255448" cy="5527964"/>
          </a:xfrm>
        </p:grpSpPr>
        <p:pic>
          <p:nvPicPr>
            <p:cNvPr id="5" name="Picture 4" descr="A picture containing shape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4011" y="1330036"/>
              <a:ext cx="5255448" cy="552796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8237663" y="4303614"/>
              <a:ext cx="3657270" cy="2458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Các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em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sẽ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khuyên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bạn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không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nên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ngáng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chân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bạn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khi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bạn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đang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đi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vì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sẽ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khiến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bạn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ngã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rất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nguy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hiểm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6468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remium Vector | Cute cartoon spring background with copysace on green  field with leaves falling in pastel colour, minimal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: Rounded Corners 21"/>
          <p:cNvSpPr/>
          <p:nvPr/>
        </p:nvSpPr>
        <p:spPr>
          <a:xfrm>
            <a:off x="239349" y="240906"/>
            <a:ext cx="11521280" cy="65013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767086" y="377535"/>
            <a:ext cx="6643864" cy="6089939"/>
            <a:chOff x="6834011" y="1330036"/>
            <a:chExt cx="5255448" cy="5527964"/>
          </a:xfrm>
        </p:grpSpPr>
        <p:pic>
          <p:nvPicPr>
            <p:cNvPr id="5" name="Picture 4" descr="A picture containing shape&#10;&#10;Description automatically generated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4011" y="1330036"/>
              <a:ext cx="5255448" cy="552796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8081109" y="4173923"/>
              <a:ext cx="3866565" cy="2458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Các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em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sẽ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khuyên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bạn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không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được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trượt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thành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cầu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thang,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làm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như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vậy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sẽ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khiến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bạn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có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bị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ngã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đập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đầu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rất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nguy</a:t>
              </a: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hiểm</a:t>
              </a:r>
              <a:endPara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Picture 1" descr="Cartoon a cartoon of a child sitting on the stairs&#10;&#10;Description automatically generated with low confidenc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79" y="1247774"/>
            <a:ext cx="3868020" cy="476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12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remium Vector | Cute cartoon spring background with copysace on green  field with leaves falling in pastel colour, minimal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: Rounded Corners 21"/>
          <p:cNvSpPr/>
          <p:nvPr/>
        </p:nvSpPr>
        <p:spPr>
          <a:xfrm>
            <a:off x="239349" y="240906"/>
            <a:ext cx="11521280" cy="65013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767086" y="377535"/>
            <a:ext cx="6643864" cy="6089939"/>
            <a:chOff x="6834011" y="1330036"/>
            <a:chExt cx="5255448" cy="5527964"/>
          </a:xfrm>
        </p:grpSpPr>
        <p:pic>
          <p:nvPicPr>
            <p:cNvPr id="5" name="Picture 4" descr="A picture containing shape&#10;&#10;Description automatically generated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4011" y="1330036"/>
              <a:ext cx="5255448" cy="552796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8118782" y="4260384"/>
              <a:ext cx="3866565" cy="220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Các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em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sẽ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khuyên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bạn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bạn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không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nên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trèo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cây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cao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như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vậy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có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thể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bị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ngã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rất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nguy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hiểm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</p:grpSp>
      <p:pic>
        <p:nvPicPr>
          <p:cNvPr id="3" name="Picture 2" descr="A cartoon of a child climbing a tree&#10;&#10;Description automatically generated with low confidenc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933" y="606318"/>
            <a:ext cx="3020841" cy="547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322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 descr="Ảnh có chứa văn bản, đồ chơi, búp bê&#10;&#10;Mô tả được tạo tự độ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81"/>
          <a:stretch>
            <a:fillRect/>
          </a:stretch>
        </p:blipFill>
        <p:spPr>
          <a:xfrm>
            <a:off x="21" y="1282"/>
            <a:ext cx="12191980" cy="68567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607" y="1144015"/>
            <a:ext cx="7663336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0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" r="4460"/>
          <a:stretch>
            <a:fillRect/>
          </a:stretch>
        </p:blipFill>
        <p:spPr>
          <a:xfrm>
            <a:off x="-237062" y="0"/>
            <a:ext cx="12666124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87755" y="2084852"/>
            <a:ext cx="7717837" cy="2062296"/>
          </a:xfrm>
          <a:custGeom>
            <a:avLst/>
            <a:gdLst>
              <a:gd name="connsiteX0" fmla="*/ 0 w 7717837"/>
              <a:gd name="connsiteY0" fmla="*/ 0 h 2062296"/>
              <a:gd name="connsiteX1" fmla="*/ 7717837 w 7717837"/>
              <a:gd name="connsiteY1" fmla="*/ 0 h 2062296"/>
              <a:gd name="connsiteX2" fmla="*/ 7717837 w 7717837"/>
              <a:gd name="connsiteY2" fmla="*/ 2062296 h 2062296"/>
              <a:gd name="connsiteX3" fmla="*/ 0 w 7717837"/>
              <a:gd name="connsiteY3" fmla="*/ 2062296 h 2062296"/>
              <a:gd name="connsiteX4" fmla="*/ 0 w 7717837"/>
              <a:gd name="connsiteY4" fmla="*/ 0 h 2062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7837" h="2062296" fill="none" extrusionOk="0">
                <a:moveTo>
                  <a:pt x="0" y="0"/>
                </a:moveTo>
                <a:cubicBezTo>
                  <a:pt x="3106300" y="-39884"/>
                  <a:pt x="6372417" y="20320"/>
                  <a:pt x="7717837" y="0"/>
                </a:cubicBezTo>
                <a:cubicBezTo>
                  <a:pt x="7645055" y="641091"/>
                  <a:pt x="7717203" y="1682638"/>
                  <a:pt x="7717837" y="2062296"/>
                </a:cubicBezTo>
                <a:cubicBezTo>
                  <a:pt x="6728114" y="1909503"/>
                  <a:pt x="2706688" y="2051703"/>
                  <a:pt x="0" y="2062296"/>
                </a:cubicBezTo>
                <a:cubicBezTo>
                  <a:pt x="-69465" y="1605335"/>
                  <a:pt x="4977" y="573841"/>
                  <a:pt x="0" y="0"/>
                </a:cubicBezTo>
                <a:close/>
              </a:path>
              <a:path w="7717837" h="2062296" stroke="0" extrusionOk="0">
                <a:moveTo>
                  <a:pt x="0" y="0"/>
                </a:moveTo>
                <a:cubicBezTo>
                  <a:pt x="2039845" y="-76269"/>
                  <a:pt x="5111394" y="79743"/>
                  <a:pt x="7717837" y="0"/>
                </a:cubicBezTo>
                <a:cubicBezTo>
                  <a:pt x="7775725" y="441358"/>
                  <a:pt x="7756553" y="1366183"/>
                  <a:pt x="7717837" y="2062296"/>
                </a:cubicBezTo>
                <a:cubicBezTo>
                  <a:pt x="5999107" y="2031100"/>
                  <a:pt x="1262000" y="2179606"/>
                  <a:pt x="0" y="2062296"/>
                </a:cubicBezTo>
                <a:cubicBezTo>
                  <a:pt x="-70663" y="1339455"/>
                  <a:pt x="-44522" y="411871"/>
                  <a:pt x="0" y="0"/>
                </a:cubicBezTo>
                <a:close/>
              </a:path>
            </a:pathLst>
          </a:custGeom>
          <a:solidFill>
            <a:srgbClr val="FFFFFF">
              <a:alpha val="92157"/>
            </a:srgbClr>
          </a:solidFill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Chuẩn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bị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cờ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hoa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dây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kim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tuyến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…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trang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trí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lớp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ở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tiết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26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sau</a:t>
            </a: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Picture 6" descr="A picture containing clipart&#10;&#10;Description automatically generated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84" b="89976" l="9994" r="89942">
                        <a14:foregroundMark x1="54625" y1="9135" x2="54625" y2="9135"/>
                        <a14:foregroundMark x1="48027" y1="8084" x2="48027" y2="8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327" y="2714115"/>
            <a:ext cx="5871480" cy="469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812402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ildren running in front of a school bus&#10;&#10;Description automatically generated with low confidence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97" b="1317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effectLst>
            <a:glow>
              <a:schemeClr val="accent1">
                <a:alpha val="40000"/>
              </a:schemeClr>
            </a:glo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216" y="1549814"/>
            <a:ext cx="5675868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68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ww.33ppt.com 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0gqov5o">
      <a:majorFont>
        <a:latin typeface="Arial"/>
        <a:ea typeface="汉仪小麦体简"/>
        <a:cs typeface=""/>
      </a:majorFont>
      <a:minorFont>
        <a:latin typeface="Arial"/>
        <a:ea typeface="汉仪小麦体简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412</Words>
  <Application>Microsoft Office PowerPoint</Application>
  <PresentationFormat>Widescreen</PresentationFormat>
  <Paragraphs>39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25</vt:i4>
      </vt:variant>
    </vt:vector>
  </HeadingPairs>
  <TitlesOfParts>
    <vt:vector size="43" baseType="lpstr">
      <vt:lpstr>Microsoft YaHei</vt:lpstr>
      <vt:lpstr>#9Slide05 SVNClementine</vt:lpstr>
      <vt:lpstr>Arial</vt:lpstr>
      <vt:lpstr>Calibri</vt:lpstr>
      <vt:lpstr>Calibri Light</vt:lpstr>
      <vt:lpstr>Cambria</vt:lpstr>
      <vt:lpstr>Lato</vt:lpstr>
      <vt:lpstr>Segoe UI Historic</vt:lpstr>
      <vt:lpstr>SVN-Poky's</vt:lpstr>
      <vt:lpstr>Times New Roman</vt:lpstr>
      <vt:lpstr>Wingdings 2</vt:lpstr>
      <vt:lpstr>字魂107号-萌趣欢乐体</vt:lpstr>
      <vt:lpstr>汉仪小麦体简</vt:lpstr>
      <vt:lpstr>www.33ppt.com </vt:lpstr>
      <vt:lpstr>2_Office Theme</vt:lpstr>
      <vt:lpstr>3_Office Theme</vt:lpstr>
      <vt:lpstr>1_Office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</cp:revision>
  <dcterms:created xsi:type="dcterms:W3CDTF">2024-11-22T06:26:18Z</dcterms:created>
  <dcterms:modified xsi:type="dcterms:W3CDTF">2024-11-22T06:27:56Z</dcterms:modified>
</cp:coreProperties>
</file>