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 id="2147483677" r:id="rId2"/>
    <p:sldMasterId id="2147483727" r:id="rId3"/>
  </p:sldMasterIdLst>
  <p:notesMasterIdLst>
    <p:notesMasterId r:id="rId23"/>
  </p:notesMasterIdLst>
  <p:sldIdLst>
    <p:sldId id="517" r:id="rId4"/>
    <p:sldId id="518" r:id="rId5"/>
    <p:sldId id="285" r:id="rId6"/>
    <p:sldId id="519" r:id="rId7"/>
    <p:sldId id="506" r:id="rId8"/>
    <p:sldId id="375" r:id="rId9"/>
    <p:sldId id="511" r:id="rId10"/>
    <p:sldId id="521" r:id="rId11"/>
    <p:sldId id="508" r:id="rId12"/>
    <p:sldId id="404" r:id="rId13"/>
    <p:sldId id="524" r:id="rId14"/>
    <p:sldId id="405" r:id="rId15"/>
    <p:sldId id="531" r:id="rId16"/>
    <p:sldId id="525" r:id="rId17"/>
    <p:sldId id="526" r:id="rId18"/>
    <p:sldId id="527" r:id="rId19"/>
    <p:sldId id="532" r:id="rId20"/>
    <p:sldId id="533" r:id="rId21"/>
    <p:sldId id="33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64C2DD-A5E4-4A5F-9858-2F33716275E0}">
          <p14:sldIdLst>
            <p14:sldId id="517"/>
            <p14:sldId id="518"/>
          </p14:sldIdLst>
        </p14:section>
        <p14:section name="Untitled Section" id="{8F9F4564-5EAD-4BEA-88BA-89F1D9C06284}">
          <p14:sldIdLst>
            <p14:sldId id="285"/>
            <p14:sldId id="519"/>
            <p14:sldId id="506"/>
            <p14:sldId id="375"/>
            <p14:sldId id="511"/>
            <p14:sldId id="521"/>
            <p14:sldId id="508"/>
            <p14:sldId id="404"/>
            <p14:sldId id="524"/>
            <p14:sldId id="405"/>
            <p14:sldId id="531"/>
            <p14:sldId id="525"/>
            <p14:sldId id="526"/>
            <p14:sldId id="527"/>
            <p14:sldId id="532"/>
            <p14:sldId id="533"/>
            <p14:sldId id="3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1DB"/>
    <a:srgbClr val="0000CC"/>
    <a:srgbClr val="D2E1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11" autoAdjust="0"/>
    <p:restoredTop sz="94660"/>
  </p:normalViewPr>
  <p:slideViewPr>
    <p:cSldViewPr snapToGrid="0">
      <p:cViewPr varScale="1">
        <p:scale>
          <a:sx n="85" d="100"/>
          <a:sy n="85" d="100"/>
        </p:scale>
        <p:origin x="12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76.9186" units="1/cm"/>
          <inkml:channelProperty channel="Y" name="resolution" value="41.45078" units="1/cm"/>
          <inkml:channelProperty channel="T" name="resolution" value="1" units="1/dev"/>
        </inkml:channelProperties>
      </inkml:inkSource>
      <inkml:timestamp xml:id="ts0" timeString="2023-10-13T07:21:07.427"/>
    </inkml:context>
    <inkml:brush xml:id="br0">
      <inkml:brushProperty name="width" value="0.05292" units="cm"/>
      <inkml:brushProperty name="height" value="0.05292" units="cm"/>
      <inkml:brushProperty name="color" value="#FF0000"/>
    </inkml:brush>
  </inkml:definitions>
  <inkml:trace contextRef="#ctx0" brushRef="#br0">28538 11825 0</inkml:trace>
  <inkml:trace contextRef="#ctx0" brushRef="#br0" timeOffset="1239.523">25834 12189 0</inkml:trace>
</inkml:ink>
</file>

<file path=ppt/ink/ink2.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76.9186" units="1/cm"/>
          <inkml:channelProperty channel="Y" name="resolution" value="41.45078" units="1/cm"/>
          <inkml:channelProperty channel="T" name="resolution" value="1" units="1/dev"/>
        </inkml:channelProperties>
      </inkml:inkSource>
      <inkml:timestamp xml:id="ts0" timeString="2023-10-17T02:17:39.906"/>
    </inkml:context>
    <inkml:brush xml:id="br0">
      <inkml:brushProperty name="width" value="0.05292" units="cm"/>
      <inkml:brushProperty name="height" value="0.05292" units="cm"/>
      <inkml:brushProperty name="color" value="#FF0000"/>
    </inkml:brush>
  </inkml:definitions>
  <inkml:trace contextRef="#ctx0" brushRef="#br0">1349 17966 0</inkml:trace>
  <inkml:trace contextRef="#ctx0" brushRef="#br0" timeOffset="2733.6479">24663 2744 0,'0'41'125,"0"39"-125</inkml:trace>
  <inkml:trace contextRef="#ctx0" brushRef="#br0" timeOffset="3454.644">22605 6579 0,'40'0'32</inkml:trace>
</inkml:ink>
</file>

<file path=ppt/ink/ink3.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76.9186" units="1/cm"/>
          <inkml:channelProperty channel="Y" name="resolution" value="41.45078" units="1/cm"/>
          <inkml:channelProperty channel="T" name="resolution" value="1" units="1/dev"/>
        </inkml:channelProperties>
      </inkml:inkSource>
      <inkml:timestamp xml:id="ts0" timeString="2024-10-23T01:04:31.796"/>
    </inkml:context>
    <inkml:brush xml:id="br0">
      <inkml:brushProperty name="width" value="0.05292" units="cm"/>
      <inkml:brushProperty name="height" value="0.05292" units="cm"/>
      <inkml:brushProperty name="color" value="#FF0000"/>
    </inkml:brush>
  </inkml:definitions>
  <inkml:trace contextRef="#ctx0" brushRef="#br0">26776 7250 0,'-53'53'94,"53"-27"-78,0 1 15,0-1-15,26-26 31,-26-26-32</inkml:trace>
  <inkml:trace contextRef="#ctx0" brushRef="#br0" timeOffset="5466.7826">13603 10306 0,'40'0'78</inkml:trace>
  <inkml:trace contextRef="#ctx0" brushRef="#br0" timeOffset="6841.5364">25841 8101 0,'41'0'16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AC898-10C9-42A7-9E5B-C59D7BB89F87}" type="datetimeFigureOut">
              <a:rPr lang="en-US" smtClean="0"/>
              <a:t>11/22/2024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65EDFF-BCF8-4D50-83CD-FF513EFF4F5A}" type="slidenum">
              <a:rPr lang="en-US" smtClean="0"/>
              <a:t>‹#›</a:t>
            </a:fld>
            <a:endParaRPr lang="en-US"/>
          </a:p>
        </p:txBody>
      </p:sp>
    </p:spTree>
    <p:extLst>
      <p:ext uri="{BB962C8B-B14F-4D97-AF65-F5344CB8AC3E}">
        <p14:creationId xmlns:p14="http://schemas.microsoft.com/office/powerpoint/2010/main" val="347722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lnSpc>
                <a:spcPct val="115000"/>
              </a:lnSpc>
              <a:spcAft>
                <a:spcPts val="800"/>
              </a:spcAft>
            </a:pPr>
            <a:r>
              <a:rPr lang="en-US" sz="180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Lớp trưởng yêu cầu từng tổ trưởng nhận xét, đánh giá và báo cáo kết quả học tập, sinh hoạt của tổ trong tuần qua.</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en-US" sz="180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Lớp trưởng yêu cầu các lớp phó lên nhận xét, đánh giá tình hình học tập, lao động, kỉ luật, phong trào, … của lớp mình trong tuần qua.</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en-US" sz="180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Lớp trưởng nhận xét chung kết quả học tập, rèn kuyện của lớp.</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231F20"/>
                </a:solidFill>
                <a:effectLst/>
                <a:latin typeface="Times New Roman" panose="02020603050405020304" pitchFamily="18" charset="0"/>
                <a:ea typeface="Times New Roman" panose="02020603050405020304" pitchFamily="18" charset="0"/>
              </a:rPr>
              <a:t>- Giáo viên khen ngợi, động viên những việc làm tốt, gương tốt mà lớp đã thực hiện, đồng thời nhắc nhở, rút kinh nghiệm đối với những bạn chưa làm tốt.</a:t>
            </a:r>
            <a:endParaRPr lang="en-US" sz="1800">
              <a:effectLst/>
              <a:latin typeface="Times New Roman" panose="02020603050405020304" pitchFamily="18" charset="0"/>
              <a:ea typeface="Times New Roman" panose="02020603050405020304" pitchFamily="18" charset="0"/>
            </a:endParaRPr>
          </a:p>
          <a:p>
            <a:r>
              <a:rPr lang="en-US" sz="1800">
                <a:solidFill>
                  <a:srgbClr val="231F20"/>
                </a:solidFill>
                <a:effectLst/>
                <a:latin typeface="Times New Roman" panose="02020603050405020304" pitchFamily="18" charset="0"/>
                <a:ea typeface="Calibri" panose="020F0502020204030204" pitchFamily="34" charset="0"/>
              </a:rPr>
              <a:t>- Học sinh được khen lên đứng trước lớp.</a:t>
            </a:r>
          </a:p>
          <a:p>
            <a:r>
              <a:rPr lang="en-US" sz="1800">
                <a:solidFill>
                  <a:srgbClr val="231F20"/>
                </a:solidFill>
                <a:effectLst/>
                <a:latin typeface="Times New Roman" panose="02020603050405020304" pitchFamily="18" charset="0"/>
                <a:ea typeface="Calibri" panose="020F0502020204030204" pitchFamily="34" charset="0"/>
              </a:rPr>
              <a:t>+ GV phát quà cho HS được khen</a:t>
            </a:r>
            <a:endParaRPr lang="en-US"/>
          </a:p>
        </p:txBody>
      </p:sp>
      <p:sp>
        <p:nvSpPr>
          <p:cNvPr id="4" name="Slide Number Placeholder 3"/>
          <p:cNvSpPr>
            <a:spLocks noGrp="1"/>
          </p:cNvSpPr>
          <p:nvPr>
            <p:ph type="sldNum" sz="quarter" idx="5"/>
          </p:nvPr>
        </p:nvSpPr>
        <p:spPr/>
        <p:txBody>
          <a:bodyPr/>
          <a:lstStyle/>
          <a:p>
            <a:fld id="{788DE49A-6AED-46BF-8EFD-A3F7DE595BFB}" type="slidenum">
              <a:rPr lang="en-US" smtClean="0"/>
              <a:t>4</a:t>
            </a:fld>
            <a:endParaRPr lang="en-US"/>
          </a:p>
        </p:txBody>
      </p:sp>
    </p:spTree>
    <p:extLst>
      <p:ext uri="{BB962C8B-B14F-4D97-AF65-F5344CB8AC3E}">
        <p14:creationId xmlns:p14="http://schemas.microsoft.com/office/powerpoint/2010/main" val="320278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Bef>
                <a:spcPts val="645"/>
              </a:spcBef>
            </a:pPr>
            <a:r>
              <a:rPr lang="en-US" sz="1200">
                <a:effectLst/>
                <a:latin typeface="Times New Roman" panose="02020603050405020304" pitchFamily="18" charset="0"/>
                <a:ea typeface="Times New Roman" panose="02020603050405020304" pitchFamily="18" charset="0"/>
              </a:rPr>
              <a:t>- Giáo viên sử dụng bộ 4 câu hỏi để giúp học sinh nhận ra các hành vi chưa đúng trong tuần qua và đề ra biện pháp khắc phục:</a:t>
            </a:r>
          </a:p>
          <a:p>
            <a:pPr marL="457200" algn="just">
              <a:lnSpc>
                <a:spcPct val="115000"/>
              </a:lnSpc>
              <a:spcAft>
                <a:spcPts val="80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Học sinh thảo luận, cho ý kiến.</a:t>
            </a:r>
          </a:p>
          <a:p>
            <a:pPr marL="628650" indent="-171450" algn="just">
              <a:lnSpc>
                <a:spcPct val="115000"/>
              </a:lnSpc>
              <a:spcAft>
                <a:spcPts val="800"/>
              </a:spcAft>
              <a:buFontTx/>
              <a:buChar char="-"/>
            </a:pPr>
            <a:r>
              <a:rPr lang="en-US" sz="1200">
                <a:effectLst/>
                <a:latin typeface="Times New Roman" panose="02020603050405020304" pitchFamily="18" charset="0"/>
                <a:ea typeface="Calibri" panose="020F0502020204030204" pitchFamily="34" charset="0"/>
                <a:cs typeface="Times New Roman" panose="02020603050405020304" pitchFamily="18" charset="0"/>
              </a:rPr>
              <a:t>Học sinh tự nhìn nhận những việc đã qua, đánh giá những điểm mạnh, điểm yếu của bản thân, bạn bè, nhóm, lớp.</a:t>
            </a:r>
          </a:p>
          <a:p>
            <a:pPr marL="457200" algn="just">
              <a:lnSpc>
                <a:spcPct val="115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Học sinh thảo luận, suy nghĩ và trả lời.</a:t>
            </a:r>
          </a:p>
          <a:p>
            <a:pPr marL="457200" algn="just">
              <a:lnSpc>
                <a:spcPct val="115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Học sinh thảo luận, cùng đề ra hành động .</a:t>
            </a:r>
          </a:p>
          <a:p>
            <a:pPr marL="628650" indent="-171450" algn="just">
              <a:lnSpc>
                <a:spcPct val="115000"/>
              </a:lnSpc>
              <a:spcAft>
                <a:spcPts val="800"/>
              </a:spcAft>
              <a:buFontTx/>
              <a:buChar char="-"/>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788DE49A-6AED-46BF-8EFD-A3F7DE595BFB}" type="slidenum">
              <a:rPr lang="en-US" smtClean="0"/>
              <a:t>8</a:t>
            </a:fld>
            <a:endParaRPr lang="en-US"/>
          </a:p>
        </p:txBody>
      </p:sp>
    </p:spTree>
    <p:extLst>
      <p:ext uri="{BB962C8B-B14F-4D97-AF65-F5344CB8AC3E}">
        <p14:creationId xmlns:p14="http://schemas.microsoft.com/office/powerpoint/2010/main" val="1245388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A10E354-8DB8-4FE9-946A-55E695433AFC}" type="slidenum">
              <a:rPr lang="en-US" altLang="en-US"/>
              <a:pPr/>
              <a:t>14</a:t>
            </a:fld>
            <a:endParaRPr lang="en-US" altLang="en-US"/>
          </a:p>
        </p:txBody>
      </p:sp>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p:txBody>
          <a:bodyPr/>
          <a:lstStyle/>
          <a:p>
            <a:pPr>
              <a:spcBef>
                <a:spcPct val="0"/>
              </a:spcBef>
            </a:pPr>
            <a:endParaRPr lang="en-US" altLang="en-US"/>
          </a:p>
        </p:txBody>
      </p:sp>
      <p:sp>
        <p:nvSpPr>
          <p:cNvPr id="6246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E74E1E89-2DE8-43B9-9B8A-377D5FF7A36A}" type="slidenum">
              <a:rPr lang="en-US" altLang="en-US" sz="1200">
                <a:latin typeface="Calibri" panose="020F0502020204030204" pitchFamily="34" charset="0"/>
              </a:rPr>
              <a:pPr algn="r"/>
              <a:t>14</a:t>
            </a:fld>
            <a:endParaRPr lang="en-US" altLang="en-US" sz="1200">
              <a:latin typeface="Calibri" panose="020F0502020204030204" pitchFamily="34" charset="0"/>
            </a:endParaRPr>
          </a:p>
        </p:txBody>
      </p:sp>
    </p:spTree>
    <p:extLst>
      <p:ext uri="{BB962C8B-B14F-4D97-AF65-F5344CB8AC3E}">
        <p14:creationId xmlns:p14="http://schemas.microsoft.com/office/powerpoint/2010/main" val="79813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-HS nêu: Giáo dục chúng em phải biết bảo vệ môi trường.</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788DE49A-6AED-46BF-8EFD-A3F7DE595BFB}" type="slidenum">
              <a:rPr lang="en-US" smtClean="0"/>
              <a:t>17</a:t>
            </a:fld>
            <a:endParaRPr lang="en-US"/>
          </a:p>
        </p:txBody>
      </p:sp>
    </p:spTree>
    <p:extLst>
      <p:ext uri="{BB962C8B-B14F-4D97-AF65-F5344CB8AC3E}">
        <p14:creationId xmlns:p14="http://schemas.microsoft.com/office/powerpoint/2010/main" val="2003238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FFDEC7D-F651-4261-BD79-305C6356B85B}"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1189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DEC7D-F651-4261-BD79-305C6356B85B}"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28204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DEC7D-F651-4261-BD79-305C6356B85B}"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97978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FDEC7D-F651-4261-BD79-305C6356B85B}"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650107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FDEC7D-F651-4261-BD79-305C6356B85B}" type="datetimeFigureOut">
              <a:rPr lang="en-US" smtClean="0"/>
              <a:t>11/22/2024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541944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FDEC7D-F651-4261-BD79-305C6356B85B}" type="datetimeFigureOut">
              <a:rPr lang="en-US" smtClean="0"/>
              <a:t>11/22/2024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370988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DEC7D-F651-4261-BD79-305C6356B85B}" type="datetimeFigureOut">
              <a:rPr lang="en-US" smtClean="0"/>
              <a:t>11/22/2024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398023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FDEC7D-F651-4261-BD79-305C6356B85B}"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283414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FDEC7D-F651-4261-BD79-305C6356B85B}"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1558617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DEC7D-F651-4261-BD79-305C6356B85B}"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2765176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DEC7D-F651-4261-BD79-305C6356B85B}"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35867-5342-4512-90B0-6F596D0F7375}" type="slidenum">
              <a:rPr lang="en-US" smtClean="0"/>
              <a:t>‹#›</a:t>
            </a:fld>
            <a:endParaRPr lang="en-US"/>
          </a:p>
        </p:txBody>
      </p:sp>
    </p:spTree>
    <p:extLst>
      <p:ext uri="{BB962C8B-B14F-4D97-AF65-F5344CB8AC3E}">
        <p14:creationId xmlns:p14="http://schemas.microsoft.com/office/powerpoint/2010/main" val="2370086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944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96753296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16989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8010025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24009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181483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232503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88950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37391215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250642733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17148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412616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9B6A36CF-35EB-4CEC-83F2-83254276A6AA}"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244123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174EA718-DBDB-47C5-9D89-5EC1D01D9F87}"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198204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E318FA64-FCEB-4121-8661-0A96635BF8AD}"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5625082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56BD055B-D5F4-4F32-954E-4CAB95D39FA2}"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784377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pPr fontAlgn="base">
              <a:spcBef>
                <a:spcPct val="0"/>
              </a:spcBef>
              <a:spcAft>
                <a:spcPct val="0"/>
              </a:spcAft>
            </a:pPr>
            <a:fld id="{B7574307-7225-4786-8B6D-0C8C40B8FE2B}"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637641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pPr fontAlgn="base">
              <a:spcBef>
                <a:spcPct val="0"/>
              </a:spcBef>
              <a:spcAft>
                <a:spcPct val="0"/>
              </a:spcAft>
            </a:pPr>
            <a:fld id="{F3475DD0-236D-45E0-AFCF-26EE0BC24731}"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400092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pPr fontAlgn="base">
              <a:spcBef>
                <a:spcPct val="0"/>
              </a:spcBef>
              <a:spcAft>
                <a:spcPct val="0"/>
              </a:spcAft>
            </a:pPr>
            <a:fld id="{97A2DB4E-F4B2-425C-8B12-90AAAE229893}"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544861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7E12110A-155F-4D57-AD44-99DBE896CB86}"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240854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3BE42805-76F5-4CFE-A29F-F409DC94D07E}"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06034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3B6E7BCB-9B50-484F-9656-54AC94F3A15F}"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7358358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EEEB20B6-CDA1-46F8-AC32-3974BDC432FC}"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76966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245225"/>
            <a:ext cx="2844800" cy="476250"/>
          </a:xfrm>
        </p:spPr>
        <p:txBody>
          <a:bodyPr/>
          <a:lstStyle>
            <a:lvl1pPr>
              <a:defRPr/>
            </a:lvl1pPr>
          </a:lstStyle>
          <a:p>
            <a:pPr fontAlgn="base">
              <a:spcBef>
                <a:spcPct val="0"/>
              </a:spcBef>
              <a:spcAft>
                <a:spcPct val="0"/>
              </a:spcAft>
            </a:pPr>
            <a:endParaRPr lang="en-US" altLang="en-US">
              <a:solidFill>
                <a:srgbClr val="000000"/>
              </a:solidFill>
            </a:endParaRPr>
          </a:p>
        </p:txBody>
      </p:sp>
      <p:sp>
        <p:nvSpPr>
          <p:cNvPr id="8" name="Footer Placeholder 7"/>
          <p:cNvSpPr>
            <a:spLocks noGrp="1"/>
          </p:cNvSpPr>
          <p:nvPr>
            <p:ph type="ftr" sz="quarter" idx="11"/>
          </p:nvPr>
        </p:nvSpPr>
        <p:spPr>
          <a:xfrm>
            <a:off x="4165600" y="6245225"/>
            <a:ext cx="3860800" cy="476250"/>
          </a:xfrm>
        </p:spPr>
        <p:txBody>
          <a:bodyPr/>
          <a:lstStyle>
            <a:lvl1pPr>
              <a:defRPr/>
            </a:lvl1pPr>
          </a:lstStyle>
          <a:p>
            <a:pPr fontAlgn="base">
              <a:spcBef>
                <a:spcPct val="0"/>
              </a:spcBef>
              <a:spcAft>
                <a:spcPct val="0"/>
              </a:spcAft>
            </a:pPr>
            <a:endParaRPr lang="en-US" altLang="en-US">
              <a:solidFill>
                <a:srgbClr val="000000"/>
              </a:solidFill>
            </a:endParaRPr>
          </a:p>
        </p:txBody>
      </p:sp>
      <p:sp>
        <p:nvSpPr>
          <p:cNvPr id="9" name="Slide Number Placeholder 8"/>
          <p:cNvSpPr>
            <a:spLocks noGrp="1"/>
          </p:cNvSpPr>
          <p:nvPr>
            <p:ph type="sldNum" sz="quarter" idx="12"/>
          </p:nvPr>
        </p:nvSpPr>
        <p:spPr>
          <a:xfrm>
            <a:off x="8737600" y="6245225"/>
            <a:ext cx="2844800" cy="476250"/>
          </a:xfrm>
        </p:spPr>
        <p:txBody>
          <a:bodyPr/>
          <a:lstStyle>
            <a:lvl1pPr>
              <a:defRPr/>
            </a:lvl1pPr>
          </a:lstStyle>
          <a:p>
            <a:pPr fontAlgn="base">
              <a:spcBef>
                <a:spcPct val="0"/>
              </a:spcBef>
              <a:spcAft>
                <a:spcPct val="0"/>
              </a:spcAft>
            </a:pPr>
            <a:fld id="{CDEFF3A5-A967-4AF3-AD7D-4469628EA8BC}"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9976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DEC7D-F651-4261-BD79-305C6356B85B}" type="datetimeFigureOut">
              <a:rPr lang="en-US" smtClean="0"/>
              <a:t>11/22/2024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A35867-5342-4512-90B0-6F596D0F7375}" type="slidenum">
              <a:rPr lang="en-US" smtClean="0"/>
              <a:t>‹#›</a:t>
            </a:fld>
            <a:endParaRPr lang="en-US"/>
          </a:p>
        </p:txBody>
      </p:sp>
    </p:spTree>
    <p:extLst>
      <p:ext uri="{BB962C8B-B14F-4D97-AF65-F5344CB8AC3E}">
        <p14:creationId xmlns:p14="http://schemas.microsoft.com/office/powerpoint/2010/main" val="24921039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026" name="Picture 7" descr="100+ Hình nền Slide đẹp 2020"/>
          <p:cNvPicPr>
            <a:picLocks noChangeAspect="1"/>
          </p:cNvPicPr>
          <p:nvPr userDrawn="1"/>
        </p:nvPicPr>
        <p:blipFill>
          <a:blip r:embed="rId14"/>
          <a:stretch>
            <a:fillRect/>
          </a:stretch>
        </p:blipFill>
        <p:spPr>
          <a:xfrm>
            <a:off x="0" y="0"/>
            <a:ext cx="12192000" cy="6858000"/>
          </a:xfrm>
          <a:prstGeom prst="rect">
            <a:avLst/>
          </a:prstGeom>
          <a:noFill/>
          <a:ln w="9525">
            <a:noFill/>
          </a:ln>
        </p:spPr>
      </p:pic>
    </p:spTree>
    <p:extLst>
      <p:ext uri="{BB962C8B-B14F-4D97-AF65-F5344CB8AC3E}">
        <p14:creationId xmlns:p14="http://schemas.microsoft.com/office/powerpoint/2010/main" val="32903234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1670D3E-04BE-4643-BF28-F52F988FD0FC}"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830912814"/>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1.jpeg"/><Relationship Id="rId7"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customXml" Target="../ink/ink2.xml"/><Relationship Id="rId5" Type="http://schemas.openxmlformats.org/officeDocument/2006/relationships/image" Target="../media/image11.emf"/><Relationship Id="rId4" Type="http://schemas.openxmlformats.org/officeDocument/2006/relationships/customXml" Target="../ink/ink1.xml"/><Relationship Id="rId9"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slide" Target="slide1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image" Target="../media/image13.gif"/></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slideLayout" Target="../slideLayouts/slideLayout2.xml"/><Relationship Id="rId1" Type="http://schemas.openxmlformats.org/officeDocument/2006/relationships/audio" Target="file:///C:\Documents%20and%20Settings\Administrator\My%20Documents\Trang%20t&#7843;i%20xu&#7889;ng\Thang%20Cuoi%20-%20To%20Ha.mp3"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Ảnh nền PowerPoint đẹp và ấn tượng nhất - Tin tức công nghệ - HoangHaMob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37DA63C-A30F-ECBA-B5E3-BB48A80F9AD1}"/>
              </a:ext>
            </a:extLst>
          </p:cNvPr>
          <p:cNvSpPr txBox="1"/>
          <p:nvPr/>
        </p:nvSpPr>
        <p:spPr>
          <a:xfrm>
            <a:off x="2001073" y="73760"/>
            <a:ext cx="8786191" cy="830997"/>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UBND THÀNH PHỐ THỦ DẦU MỘT</a:t>
            </a:r>
            <a:endParaRPr lang="en-US" sz="2400" b="1" dirty="0">
              <a:latin typeface="Times New Roman" panose="02020603050405020304" pitchFamily="18" charset="0"/>
              <a:cs typeface="Times New Roman" panose="02020603050405020304" pitchFamily="18" charset="0"/>
            </a:endParaRPr>
          </a:p>
          <a:p>
            <a:pPr algn="ctr"/>
            <a:r>
              <a:rPr lang="en-US" sz="2400" b="1" dirty="0">
                <a:latin typeface="Times New Roman" panose="02020603050405020304" pitchFamily="18" charset="0"/>
                <a:cs typeface="Times New Roman" panose="02020603050405020304" pitchFamily="18" charset="0"/>
              </a:rPr>
              <a:t>TRƯỜNG TIỂU HỌC </a:t>
            </a:r>
            <a:r>
              <a:rPr lang="en-US" sz="2400" b="1" dirty="0" smtClean="0">
                <a:latin typeface="Times New Roman" panose="02020603050405020304" pitchFamily="18" charset="0"/>
                <a:cs typeface="Times New Roman" panose="02020603050405020304" pitchFamily="18" charset="0"/>
              </a:rPr>
              <a:t>ĐỊNH HÒA</a:t>
            </a:r>
            <a:endParaRPr lang="en-US" sz="2400" b="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B9AC808C-7CB2-3000-A7C6-625538C083B2}"/>
              </a:ext>
            </a:extLst>
          </p:cNvPr>
          <p:cNvSpPr/>
          <p:nvPr/>
        </p:nvSpPr>
        <p:spPr>
          <a:xfrm>
            <a:off x="1928393" y="917270"/>
            <a:ext cx="8931548" cy="1815882"/>
          </a:xfrm>
          <a:prstGeom prst="rect">
            <a:avLst/>
          </a:prstGeom>
          <a:noFill/>
        </p:spPr>
        <p:txBody>
          <a:bodyPr wrap="none" lIns="91440" tIns="45720" rIns="91440" bIns="45720">
            <a:spAutoFit/>
          </a:bodyPr>
          <a:lstStyle/>
          <a:p>
            <a:pPr algn="ctr"/>
            <a:r>
              <a:rPr lang="en-US" sz="2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NHIỆT LIỆT CHÀO MỪNG </a:t>
            </a:r>
          </a:p>
          <a:p>
            <a:pPr algn="ctr"/>
            <a:r>
              <a:rPr lang="en-US" sz="2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QUÝ THẦY GIÁO, CÔ GIÁO VỀ DỰ GIỜ THĂM </a:t>
            </a:r>
            <a:r>
              <a:rPr lang="en-US" sz="28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LỚP</a:t>
            </a:r>
          </a:p>
          <a:p>
            <a:pPr algn="ctr"/>
            <a:r>
              <a:rPr lang="en-US" sz="2800" b="1" cap="none" spc="0"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HỘI THI GIÁO VIÊN CHỦ NHIỆM GIỎI</a:t>
            </a:r>
          </a:p>
          <a:p>
            <a:pPr algn="ctr"/>
            <a:r>
              <a:rPr lang="en-US" sz="28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NĂM HỌC 2024-2025</a:t>
            </a:r>
            <a:endParaRPr lang="en-US" sz="2800" b="1" cap="none" spc="0"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7323CCF-A409-4348-1F35-285D313592A3}"/>
              </a:ext>
            </a:extLst>
          </p:cNvPr>
          <p:cNvSpPr/>
          <p:nvPr/>
        </p:nvSpPr>
        <p:spPr>
          <a:xfrm>
            <a:off x="4326004" y="3001031"/>
            <a:ext cx="4136325" cy="904362"/>
          </a:xfrm>
          <a:prstGeom prst="rect">
            <a:avLst/>
          </a:prstGeom>
          <a:noFill/>
        </p:spPr>
        <p:txBody>
          <a:bodyPr wrap="none" lIns="91440" tIns="45720" rIns="91440" bIns="45720">
            <a:prstTxWarp prst="textArchUp">
              <a:avLst/>
            </a:prstTxWarp>
            <a:spAutoFit/>
          </a:bodyPr>
          <a:lstStyle/>
          <a:p>
            <a:pPr algn="ctr"/>
            <a:r>
              <a:rPr lang="en-US" sz="9600" b="1" dirty="0" smtClean="0">
                <a:ln w="0"/>
                <a:solidFill>
                  <a:schemeClr val="tx1">
                    <a:lumMod val="85000"/>
                    <a:lumOff val="1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SINH HOẠT CHỦ NHIỆM- </a:t>
            </a:r>
            <a:r>
              <a:rPr lang="en-US" sz="9600" b="1" dirty="0">
                <a:ln w="0"/>
                <a:solidFill>
                  <a:schemeClr val="tx1">
                    <a:lumMod val="85000"/>
                    <a:lumOff val="1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LỚP </a:t>
            </a:r>
            <a:r>
              <a:rPr lang="en-US" sz="9600" b="1" dirty="0" smtClean="0">
                <a:ln w="0"/>
                <a:solidFill>
                  <a:schemeClr val="tx1">
                    <a:lumMod val="85000"/>
                    <a:lumOff val="1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1</a:t>
            </a:r>
            <a:endParaRPr lang="en-US" sz="9600" b="1" cap="none" spc="0" dirty="0">
              <a:ln w="0"/>
              <a:solidFill>
                <a:schemeClr val="tx1">
                  <a:lumMod val="85000"/>
                  <a:lumOff val="1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1AA3CE09-E0A0-E9C1-AD6B-A0150D38D702}"/>
              </a:ext>
            </a:extLst>
          </p:cNvPr>
          <p:cNvSpPr/>
          <p:nvPr/>
        </p:nvSpPr>
        <p:spPr>
          <a:xfrm>
            <a:off x="4099106" y="3905392"/>
            <a:ext cx="4381136" cy="523220"/>
          </a:xfrm>
          <a:prstGeom prst="rect">
            <a:avLst/>
          </a:prstGeom>
          <a:noFill/>
        </p:spPr>
        <p:txBody>
          <a:bodyPr wrap="none" lIns="91440" tIns="45720" rIns="91440" bIns="45720">
            <a:spAutoFit/>
          </a:bodyPr>
          <a:lstStyle/>
          <a:p>
            <a:pPr algn="ctr"/>
            <a:r>
              <a:rPr lang="en-US" sz="2800" b="1" dirty="0" smtClean="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BÀI : TRÁI TIM BIẾT ƠN</a:t>
            </a:r>
          </a:p>
        </p:txBody>
      </p:sp>
      <p:sp>
        <p:nvSpPr>
          <p:cNvPr id="10" name="TextBox 9">
            <a:extLst>
              <a:ext uri="{FF2B5EF4-FFF2-40B4-BE49-F238E27FC236}">
                <a16:creationId xmlns:a16="http://schemas.microsoft.com/office/drawing/2014/main" id="{F194275D-622B-BCD4-C675-4A60AFD14867}"/>
              </a:ext>
            </a:extLst>
          </p:cNvPr>
          <p:cNvSpPr txBox="1"/>
          <p:nvPr/>
        </p:nvSpPr>
        <p:spPr>
          <a:xfrm>
            <a:off x="3191951" y="4428612"/>
            <a:ext cx="6559826" cy="461665"/>
          </a:xfrm>
          <a:prstGeom prst="rect">
            <a:avLst/>
          </a:prstGeom>
          <a:noFill/>
        </p:spPr>
        <p:txBody>
          <a:bodyPr wrap="square" rtlCol="0">
            <a:spAutoFit/>
          </a:bodyPr>
          <a:lstStyle/>
          <a:p>
            <a:pPr algn="ctr"/>
            <a:r>
              <a:rPr lang="en-US" sz="2400" i="1" dirty="0">
                <a:latin typeface="Times New Roman" panose="02020603050405020304" pitchFamily="18" charset="0"/>
                <a:cs typeface="Times New Roman" panose="02020603050405020304" pitchFamily="18" charset="0"/>
              </a:rPr>
              <a:t>GIÁO VIÊN: </a:t>
            </a:r>
            <a:r>
              <a:rPr lang="en-US" sz="2400" i="1" dirty="0" smtClean="0">
                <a:latin typeface="Times New Roman" panose="02020603050405020304" pitchFamily="18" charset="0"/>
                <a:cs typeface="Times New Roman" panose="02020603050405020304" pitchFamily="18" charset="0"/>
              </a:rPr>
              <a:t>LÊ HỒNG NHUNG</a:t>
            </a:r>
            <a:endParaRPr lang="en-US" sz="2400" i="1"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CEB4320C-8588-882E-8399-A1A7E391A37C}"/>
              </a:ext>
            </a:extLst>
          </p:cNvPr>
          <p:cNvSpPr txBox="1"/>
          <p:nvPr/>
        </p:nvSpPr>
        <p:spPr>
          <a:xfrm>
            <a:off x="6008212" y="4972352"/>
            <a:ext cx="5806251" cy="461665"/>
          </a:xfrm>
          <a:prstGeom prst="rect">
            <a:avLst/>
          </a:prstGeom>
          <a:noFill/>
        </p:spPr>
        <p:txBody>
          <a:bodyPr wrap="square" rtlCol="0">
            <a:spAutoFit/>
          </a:bodyPr>
          <a:lstStyle/>
          <a:p>
            <a:r>
              <a:rPr lang="en-US" sz="2400" b="1" i="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Bình</a:t>
            </a:r>
            <a:r>
              <a:rPr lang="en-US" sz="2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i="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Dương</a:t>
            </a:r>
            <a:r>
              <a:rPr lang="en-US" sz="2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Ngày</a:t>
            </a:r>
            <a:r>
              <a:rPr lang="en-US"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22 </a:t>
            </a:r>
            <a:r>
              <a:rPr lang="en-US" sz="2400" b="1" i="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tháng</a:t>
            </a:r>
            <a:r>
              <a:rPr lang="en-US"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a:t>
            </a:r>
            <a:r>
              <a:rPr lang="en-US" sz="2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2024</a:t>
            </a:r>
            <a:endParaRPr lang="en-US"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490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6"/>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op 75+ hình nền powerpoint học tập chất lượng full hd cực đẹp">
            <a:extLst>
              <a:ext uri="{FF2B5EF4-FFF2-40B4-BE49-F238E27FC236}">
                <a16:creationId xmlns:a16="http://schemas.microsoft.com/office/drawing/2014/main" id="{CA94F4CF-D97E-A730-D355-E50EB2487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8F52EF9-2C59-FCAB-778A-DA621A6D3E65}"/>
              </a:ext>
            </a:extLst>
          </p:cNvPr>
          <p:cNvSpPr/>
          <p:nvPr/>
        </p:nvSpPr>
        <p:spPr>
          <a:xfrm>
            <a:off x="2979280" y="2450500"/>
            <a:ext cx="6312947" cy="1323439"/>
          </a:xfrm>
          <a:prstGeom prst="rect">
            <a:avLst/>
          </a:prstGeom>
          <a:noFill/>
        </p:spPr>
        <p:txBody>
          <a:bodyPr wrap="none" lIns="91440" tIns="45720" rIns="91440" bIns="45720">
            <a:spAutoFit/>
          </a:bodyPr>
          <a:lstStyle/>
          <a:p>
            <a:pPr algn="ctr"/>
            <a:r>
              <a:rPr lang="en-US" sz="8000" b="1" cap="none" spc="0" dirty="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KHỞI ĐỘNG</a:t>
            </a:r>
          </a:p>
        </p:txBody>
      </p:sp>
    </p:spTree>
    <p:extLst>
      <p:ext uri="{BB962C8B-B14F-4D97-AF65-F5344CB8AC3E}">
        <p14:creationId xmlns:p14="http://schemas.microsoft.com/office/powerpoint/2010/main" val="113296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3CB0A1-7978-44C0-9313-FC42D8FFDAC9}"/>
              </a:ext>
            </a:extLst>
          </p:cNvPr>
          <p:cNvSpPr txBox="1"/>
          <p:nvPr/>
        </p:nvSpPr>
        <p:spPr>
          <a:xfrm>
            <a:off x="6087661" y="2496929"/>
            <a:ext cx="5394372" cy="1015663"/>
          </a:xfrm>
          <a:prstGeom prst="rect">
            <a:avLst/>
          </a:prstGeom>
          <a:solidFill>
            <a:srgbClr val="FFFF00"/>
          </a:solidFill>
        </p:spPr>
        <p:txBody>
          <a:bodyPr wrap="square" rtlCol="0">
            <a:spAutoFit/>
          </a:bodyPr>
          <a:lstStyle/>
          <a:p>
            <a:pPr algn="ctr"/>
            <a:r>
              <a:rPr lang="en-US" sz="6000"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SƠ KẾT TUẦN</a:t>
            </a:r>
            <a:endParaRPr lang="en-US" sz="6000"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81DA870E-D3A9-49BB-9628-51CE03C64A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09"/>
          <a:stretch/>
        </p:blipFill>
        <p:spPr bwMode="auto">
          <a:xfrm>
            <a:off x="353511" y="2261382"/>
            <a:ext cx="5394372" cy="45136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a:extLst>
              <a:ext uri="{FF2B5EF4-FFF2-40B4-BE49-F238E27FC236}">
                <a16:creationId xmlns:a16="http://schemas.microsoft.com/office/drawing/2014/main" id="{CFFB0A44-9460-48A9-8800-111F2B9D27DE}"/>
              </a:ext>
            </a:extLst>
          </p:cNvPr>
          <p:cNvSpPr txBox="1">
            <a:spLocks/>
          </p:cNvSpPr>
          <p:nvPr/>
        </p:nvSpPr>
        <p:spPr>
          <a:xfrm>
            <a:off x="726943" y="152840"/>
            <a:ext cx="10470940" cy="1004752"/>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a:solidFill>
                  <a:srgbClr val="FF0000"/>
                </a:solidFill>
                <a:latin typeface="HP001 4 hàng" panose="020B0603050302020204" pitchFamily="34" charset="0"/>
              </a:rPr>
              <a:t>Thứ</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sáu</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ngày</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22 </a:t>
            </a:r>
            <a:r>
              <a:rPr lang="en-US" sz="3200" b="1" dirty="0" err="1">
                <a:solidFill>
                  <a:srgbClr val="FF0000"/>
                </a:solidFill>
                <a:latin typeface="HP001 4 hàng" panose="020B0603050302020204" pitchFamily="34" charset="0"/>
              </a:rPr>
              <a:t>tháng</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11 </a:t>
            </a:r>
            <a:r>
              <a:rPr lang="en-US" sz="3200" b="1" dirty="0" err="1">
                <a:solidFill>
                  <a:srgbClr val="FF0000"/>
                </a:solidFill>
                <a:latin typeface="HP001 4 hàng" panose="020B0603050302020204" pitchFamily="34" charset="0"/>
              </a:rPr>
              <a:t>năm</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2024</a:t>
            </a:r>
            <a:endParaRPr lang="en-US" sz="3200" b="1" dirty="0">
              <a:solidFill>
                <a:srgbClr val="FF0000"/>
              </a:solidFill>
              <a:latin typeface="HP001 4 hàng" panose="020B0603050302020204" pitchFamily="34" charset="0"/>
            </a:endParaRPr>
          </a:p>
        </p:txBody>
      </p:sp>
      <p:sp>
        <p:nvSpPr>
          <p:cNvPr id="8" name="TextBox 7">
            <a:extLst>
              <a:ext uri="{FF2B5EF4-FFF2-40B4-BE49-F238E27FC236}">
                <a16:creationId xmlns:a16="http://schemas.microsoft.com/office/drawing/2014/main" id="{6204F295-7F1C-9A26-42EA-3A3692D6005D}"/>
              </a:ext>
            </a:extLst>
          </p:cNvPr>
          <p:cNvSpPr txBox="1"/>
          <p:nvPr/>
        </p:nvSpPr>
        <p:spPr>
          <a:xfrm>
            <a:off x="1696388" y="814832"/>
            <a:ext cx="7691717" cy="1446550"/>
          </a:xfrm>
          <a:prstGeom prst="rect">
            <a:avLst/>
          </a:prstGeom>
          <a:noFill/>
        </p:spPr>
        <p:txBody>
          <a:bodyPr wrap="square" rtlCol="0">
            <a:spAutoFit/>
          </a:bodyPr>
          <a:lstStyle/>
          <a:p>
            <a:pPr algn="ctr"/>
            <a:r>
              <a:rPr lang="en-US" sz="4400" u="sng" dirty="0" err="1" smtClean="0">
                <a:solidFill>
                  <a:srgbClr val="002060"/>
                </a:solidFill>
                <a:latin typeface="Times New Roman" panose="02020603050405020304" pitchFamily="18" charset="0"/>
                <a:cs typeface="Times New Roman" panose="02020603050405020304" pitchFamily="18" charset="0"/>
              </a:rPr>
              <a:t>Sinh</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hoạt</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chủ</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nhiệm</a:t>
            </a:r>
            <a:endParaRPr lang="en-US" sz="4400" u="sng" dirty="0">
              <a:solidFill>
                <a:srgbClr val="002060"/>
              </a:solidFill>
              <a:latin typeface="Times New Roman" panose="02020603050405020304" pitchFamily="18" charset="0"/>
              <a:cs typeface="Times New Roman" panose="02020603050405020304" pitchFamily="18" charset="0"/>
            </a:endParaRPr>
          </a:p>
          <a:p>
            <a:pPr algn="ctr"/>
            <a:r>
              <a:rPr lang="en-US" sz="4400" dirty="0" err="1" smtClean="0">
                <a:solidFill>
                  <a:srgbClr val="002060"/>
                </a:solidFill>
                <a:latin typeface="Times New Roman" panose="02020603050405020304" pitchFamily="18" charset="0"/>
                <a:cs typeface="Times New Roman" panose="02020603050405020304" pitchFamily="18" charset="0"/>
              </a:rPr>
              <a:t>Chủ</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đề</a:t>
            </a:r>
            <a:r>
              <a:rPr lang="en-US" sz="4400" dirty="0" smtClean="0">
                <a:solidFill>
                  <a:srgbClr val="002060"/>
                </a:solidFill>
                <a:latin typeface="Times New Roman" panose="02020603050405020304" pitchFamily="18" charset="0"/>
                <a:cs typeface="Times New Roman" panose="02020603050405020304" pitchFamily="18" charset="0"/>
              </a:rPr>
              <a:t> : </a:t>
            </a:r>
            <a:r>
              <a:rPr lang="en-US" sz="4400" dirty="0" err="1" smtClean="0">
                <a:solidFill>
                  <a:srgbClr val="002060"/>
                </a:solidFill>
                <a:latin typeface="Times New Roman" panose="02020603050405020304" pitchFamily="18" charset="0"/>
                <a:cs typeface="Times New Roman" panose="02020603050405020304" pitchFamily="18" charset="0"/>
              </a:rPr>
              <a:t>Trái</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tim</a:t>
            </a:r>
            <a:r>
              <a:rPr lang="en-US" sz="4400" dirty="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biết</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ơn</a:t>
            </a:r>
            <a:endParaRPr lang="en-US" sz="4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76413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7C83E2-4503-4D2E-92F2-AAC962176B0D}"/>
              </a:ext>
            </a:extLst>
          </p:cNvPr>
          <p:cNvPicPr>
            <a:picLocks noChangeAspect="1"/>
          </p:cNvPicPr>
          <p:nvPr/>
        </p:nvPicPr>
        <p:blipFill>
          <a:blip r:embed="rId3"/>
          <a:stretch>
            <a:fillRect/>
          </a:stretch>
        </p:blipFill>
        <p:spPr>
          <a:xfrm>
            <a:off x="14496" y="0"/>
            <a:ext cx="12163011" cy="6858000"/>
          </a:xfrm>
          <a:prstGeom prst="rect">
            <a:avLst/>
          </a:prstGeom>
        </p:spPr>
      </p:pic>
      <p:sp>
        <p:nvSpPr>
          <p:cNvPr id="4" name="TextBox 3">
            <a:extLst>
              <a:ext uri="{FF2B5EF4-FFF2-40B4-BE49-F238E27FC236}">
                <a16:creationId xmlns:a16="http://schemas.microsoft.com/office/drawing/2014/main" id="{C1BD83F7-C8CD-4C4B-AE5B-DAEA2B4E6F11}"/>
              </a:ext>
            </a:extLst>
          </p:cNvPr>
          <p:cNvSpPr txBox="1"/>
          <p:nvPr/>
        </p:nvSpPr>
        <p:spPr>
          <a:xfrm>
            <a:off x="1546578" y="2187222"/>
            <a:ext cx="6502400" cy="2703817"/>
          </a:xfrm>
          <a:prstGeom prst="rect">
            <a:avLst/>
          </a:prstGeom>
          <a:noFill/>
        </p:spPr>
        <p:txBody>
          <a:bodyPr wrap="square">
            <a:spAutoFit/>
          </a:bodyPr>
          <a:lstStyle/>
          <a:p>
            <a:pPr algn="just">
              <a:lnSpc>
                <a:spcPct val="115000"/>
              </a:lnSpc>
              <a:spcBef>
                <a:spcPts val="860"/>
              </a:spcBef>
            </a:pPr>
            <a:r>
              <a:rPr lang="en-US" sz="3200" b="1" dirty="0">
                <a:latin typeface="Times New Roman" panose="02020603050405020304" pitchFamily="18" charset="0"/>
                <a:ea typeface="Times New Roman" panose="02020603050405020304" pitchFamily="18" charset="0"/>
              </a:rPr>
              <a:t>1. </a:t>
            </a:r>
            <a:r>
              <a:rPr lang="en-US" sz="3200" b="1" dirty="0" err="1" smtClean="0">
                <a:latin typeface="Times New Roman" panose="02020603050405020304" pitchFamily="18" charset="0"/>
                <a:ea typeface="Times New Roman" panose="02020603050405020304" pitchFamily="18" charset="0"/>
              </a:rPr>
              <a:t>Nề</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nếp</a:t>
            </a:r>
            <a:endParaRPr lang="en-US" sz="2667" dirty="0">
              <a:latin typeface="Times New Roman" panose="02020603050405020304" pitchFamily="18" charset="0"/>
              <a:ea typeface="Times New Roman" panose="02020603050405020304" pitchFamily="18" charset="0"/>
            </a:endParaRPr>
          </a:p>
          <a:p>
            <a:pPr algn="just">
              <a:lnSpc>
                <a:spcPct val="115000"/>
              </a:lnSpc>
              <a:spcBef>
                <a:spcPts val="860"/>
              </a:spcBef>
            </a:pPr>
            <a:r>
              <a:rPr lang="en-US" sz="3200" b="1" dirty="0">
                <a:latin typeface="Times New Roman" panose="02020603050405020304" pitchFamily="18" charset="0"/>
                <a:ea typeface="Times New Roman" panose="02020603050405020304" pitchFamily="18" charset="0"/>
              </a:rPr>
              <a:t>2. </a:t>
            </a:r>
            <a:r>
              <a:rPr lang="en-US" sz="3200" b="1" dirty="0" err="1" smtClean="0">
                <a:latin typeface="Times New Roman" panose="02020603050405020304" pitchFamily="18" charset="0"/>
                <a:ea typeface="Times New Roman" panose="02020603050405020304" pitchFamily="18" charset="0"/>
              </a:rPr>
              <a:t>Học</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tập</a:t>
            </a:r>
            <a:endParaRPr lang="en-US" sz="2667" dirty="0">
              <a:latin typeface="Times New Roman" panose="02020603050405020304" pitchFamily="18" charset="0"/>
              <a:ea typeface="Times New Roman" panose="02020603050405020304" pitchFamily="18" charset="0"/>
            </a:endParaRPr>
          </a:p>
          <a:p>
            <a:pPr algn="just">
              <a:lnSpc>
                <a:spcPct val="115000"/>
              </a:lnSpc>
              <a:spcBef>
                <a:spcPts val="860"/>
              </a:spcBef>
            </a:pPr>
            <a:r>
              <a:rPr lang="en-US" sz="3200" b="1" dirty="0">
                <a:latin typeface="Times New Roman" panose="02020603050405020304" pitchFamily="18" charset="0"/>
                <a:ea typeface="Times New Roman" panose="02020603050405020304" pitchFamily="18" charset="0"/>
              </a:rPr>
              <a:t>3</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Vệ</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sinh</a:t>
            </a:r>
            <a:endParaRPr lang="en-US" sz="3200" b="1" dirty="0" smtClean="0">
              <a:latin typeface="Times New Roman" panose="02020603050405020304" pitchFamily="18" charset="0"/>
              <a:ea typeface="Times New Roman" panose="02020603050405020304" pitchFamily="18" charset="0"/>
            </a:endParaRPr>
          </a:p>
          <a:p>
            <a:pPr algn="just">
              <a:lnSpc>
                <a:spcPct val="115000"/>
              </a:lnSpc>
              <a:spcBef>
                <a:spcPts val="860"/>
              </a:spcBef>
            </a:pPr>
            <a:r>
              <a:rPr lang="en-US" sz="3200" b="1" dirty="0">
                <a:latin typeface="Times New Roman" panose="02020603050405020304" pitchFamily="18" charset="0"/>
                <a:ea typeface="Times New Roman" panose="02020603050405020304" pitchFamily="18" charset="0"/>
              </a:rPr>
              <a:t>4</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Hoạt</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động</a:t>
            </a:r>
            <a:r>
              <a:rPr lang="en-US" sz="3200" b="1" dirty="0" smtClean="0">
                <a:latin typeface="Times New Roman" panose="02020603050405020304" pitchFamily="18" charset="0"/>
                <a:ea typeface="Times New Roman" panose="02020603050405020304" pitchFamily="18" charset="0"/>
              </a:rPr>
              <a:t> </a:t>
            </a:r>
            <a:r>
              <a:rPr lang="en-US" sz="3200" b="1" dirty="0" err="1" smtClean="0">
                <a:latin typeface="Times New Roman" panose="02020603050405020304" pitchFamily="18" charset="0"/>
                <a:ea typeface="Times New Roman" panose="02020603050405020304" pitchFamily="18" charset="0"/>
              </a:rPr>
              <a:t>khác</a:t>
            </a:r>
            <a:r>
              <a:rPr lang="en-US" sz="3200" b="1" dirty="0" smtClean="0">
                <a:latin typeface="Times New Roman" panose="02020603050405020304" pitchFamily="18" charset="0"/>
                <a:ea typeface="Times New Roman" panose="02020603050405020304" pitchFamily="18" charset="0"/>
              </a:rPr>
              <a:t> </a:t>
            </a:r>
            <a:endParaRPr lang="en-US" sz="2667"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41331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Wave 17"/>
          <p:cNvSpPr/>
          <p:nvPr/>
        </p:nvSpPr>
        <p:spPr>
          <a:xfrm>
            <a:off x="1814279" y="915526"/>
            <a:ext cx="5046940" cy="1062928"/>
          </a:xfrm>
          <a:prstGeom prst="wave">
            <a:avLst>
              <a:gd name="adj1" fmla="val 12500"/>
              <a:gd name="adj2" fmla="val 137"/>
            </a:avLst>
          </a:prstGeom>
          <a:solidFill>
            <a:srgbClr val="FBD1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434C307-C3E6-CBF8-36F8-DCC9F3CBD9E2}"/>
              </a:ext>
            </a:extLst>
          </p:cNvPr>
          <p:cNvSpPr txBox="1"/>
          <p:nvPr/>
        </p:nvSpPr>
        <p:spPr>
          <a:xfrm>
            <a:off x="127865" y="1193656"/>
            <a:ext cx="8074035" cy="584775"/>
          </a:xfrm>
          <a:prstGeom prst="rect">
            <a:avLst/>
          </a:prstGeom>
          <a:noFill/>
        </p:spPr>
        <p:txBody>
          <a:bodyPr wrap="square" rtlCol="0">
            <a:spAutoFit/>
          </a:bodyPr>
          <a:lstStyle/>
          <a:p>
            <a:pPr algn="ctr"/>
            <a:r>
              <a:rPr lang="en-US" sz="3200" b="1" dirty="0">
                <a:solidFill>
                  <a:schemeClr val="accent6">
                    <a:lumMod val="50000"/>
                  </a:schemeClr>
                </a:solidFill>
                <a:latin typeface="HP001 4 hàng" panose="020B0603050302020204" pitchFamily="34" charset="0"/>
              </a:rPr>
              <a:t>Những điều đã làm tốt:</a:t>
            </a:r>
          </a:p>
        </p:txBody>
      </p:sp>
      <p:sp>
        <p:nvSpPr>
          <p:cNvPr id="11" name="TextBox 10">
            <a:extLst>
              <a:ext uri="{FF2B5EF4-FFF2-40B4-BE49-F238E27FC236}">
                <a16:creationId xmlns:a16="http://schemas.microsoft.com/office/drawing/2014/main" id="{1434C307-C3E6-CBF8-36F8-DCC9F3CBD9E2}"/>
              </a:ext>
            </a:extLst>
          </p:cNvPr>
          <p:cNvSpPr txBox="1"/>
          <p:nvPr/>
        </p:nvSpPr>
        <p:spPr>
          <a:xfrm>
            <a:off x="-2511127" y="2347312"/>
            <a:ext cx="8650813" cy="584775"/>
          </a:xfrm>
          <a:prstGeom prst="rect">
            <a:avLst/>
          </a:prstGeom>
          <a:noFill/>
        </p:spPr>
        <p:txBody>
          <a:bodyPr wrap="square" rtlCol="0">
            <a:spAutoFit/>
          </a:bodyPr>
          <a:lstStyle/>
          <a:p>
            <a:pPr algn="ctr"/>
            <a:r>
              <a:rPr lang="en-US" sz="3200" b="1" dirty="0">
                <a:latin typeface="HP001 4 hàng" panose="020B0603050302020204" pitchFamily="34" charset="0"/>
              </a:rPr>
              <a:t>- </a:t>
            </a:r>
            <a:r>
              <a:rPr lang="en-US" sz="3200" b="1" dirty="0" err="1" smtClean="0">
                <a:latin typeface="HP001 4 hàng" panose="020B0603050302020204" pitchFamily="34" charset="0"/>
              </a:rPr>
              <a:t>Đi</a:t>
            </a:r>
            <a:r>
              <a:rPr lang="en-US" sz="3200" b="1" dirty="0" smtClean="0">
                <a:latin typeface="HP001 4 hàng" panose="020B0603050302020204" pitchFamily="34" charset="0"/>
              </a:rPr>
              <a:t> </a:t>
            </a:r>
            <a:r>
              <a:rPr lang="en-US" sz="3200" b="1" dirty="0" err="1" smtClean="0">
                <a:latin typeface="HP001 4 hàng" panose="020B0603050302020204" pitchFamily="34" charset="0"/>
              </a:rPr>
              <a:t>học</a:t>
            </a:r>
            <a:r>
              <a:rPr lang="en-US" sz="3200" b="1" dirty="0" smtClean="0">
                <a:latin typeface="HP001 4 hàng" panose="020B0603050302020204" pitchFamily="34" charset="0"/>
              </a:rPr>
              <a:t> </a:t>
            </a:r>
            <a:r>
              <a:rPr lang="en-US" sz="3200" b="1" dirty="0" err="1">
                <a:latin typeface="HP001 4 hàng" panose="020B0603050302020204" pitchFamily="34" charset="0"/>
              </a:rPr>
              <a:t>đầy</a:t>
            </a:r>
            <a:r>
              <a:rPr lang="en-US" sz="3200" b="1" dirty="0">
                <a:latin typeface="HP001 4 hàng" panose="020B0603050302020204" pitchFamily="34" charset="0"/>
              </a:rPr>
              <a:t> </a:t>
            </a:r>
            <a:r>
              <a:rPr lang="en-US" sz="3200" b="1" dirty="0" err="1" smtClean="0">
                <a:latin typeface="HP001 4 hàng" panose="020B0603050302020204" pitchFamily="34" charset="0"/>
              </a:rPr>
              <a:t>đủ</a:t>
            </a:r>
            <a:r>
              <a:rPr lang="en-US" sz="3200" b="1" dirty="0" smtClean="0">
                <a:latin typeface="HP001 4 hàng" panose="020B0603050302020204" pitchFamily="34" charset="0"/>
              </a:rPr>
              <a:t>.</a:t>
            </a:r>
            <a:endParaRPr lang="en-US" sz="3200" b="1" dirty="0">
              <a:latin typeface="HP001 4 hàng" panose="020B0603050302020204" pitchFamily="34" charset="0"/>
            </a:endParaRPr>
          </a:p>
        </p:txBody>
      </p:sp>
      <p:sp>
        <p:nvSpPr>
          <p:cNvPr id="13" name="TextBox 12">
            <a:extLst>
              <a:ext uri="{FF2B5EF4-FFF2-40B4-BE49-F238E27FC236}">
                <a16:creationId xmlns:a16="http://schemas.microsoft.com/office/drawing/2014/main" id="{1434C307-C3E6-CBF8-36F8-DCC9F3CBD9E2}"/>
              </a:ext>
            </a:extLst>
          </p:cNvPr>
          <p:cNvSpPr txBox="1"/>
          <p:nvPr/>
        </p:nvSpPr>
        <p:spPr>
          <a:xfrm>
            <a:off x="273767" y="3003087"/>
            <a:ext cx="12829172" cy="584775"/>
          </a:xfrm>
          <a:prstGeom prst="rect">
            <a:avLst/>
          </a:prstGeom>
          <a:noFill/>
        </p:spPr>
        <p:txBody>
          <a:bodyPr wrap="square" rtlCol="0">
            <a:spAutoFit/>
          </a:bodyPr>
          <a:lstStyle/>
          <a:p>
            <a:r>
              <a:rPr lang="en-US" sz="3200" b="1" dirty="0" smtClean="0">
                <a:solidFill>
                  <a:srgbClr val="FF0000"/>
                </a:solidFill>
                <a:latin typeface="HP001 4 hàng" panose="020B0603050302020204" pitchFamily="34" charset="0"/>
              </a:rPr>
              <a:t>- </a:t>
            </a:r>
            <a:r>
              <a:rPr lang="en-US" sz="3200" b="1" dirty="0" err="1" smtClean="0">
                <a:latin typeface="HP001 4 hàng" panose="020B0603050302020204" pitchFamily="34" charset="0"/>
              </a:rPr>
              <a:t>Hăng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hái</a:t>
            </a:r>
            <a:r>
              <a:rPr lang="en-US" sz="3200" b="1" dirty="0" smtClean="0">
                <a:latin typeface="HP001 4 hàng" panose="020B0603050302020204" pitchFamily="34" charset="0"/>
              </a:rPr>
              <a:t> </a:t>
            </a:r>
            <a:r>
              <a:rPr lang="en-US" sz="3200" b="1" dirty="0" err="1" smtClean="0">
                <a:latin typeface="HP001 4 hàng" panose="020B0603050302020204" pitchFamily="34" charset="0"/>
              </a:rPr>
              <a:t>phát</a:t>
            </a:r>
            <a:r>
              <a:rPr lang="en-US" sz="3200" b="1" dirty="0" smtClean="0">
                <a:latin typeface="HP001 4 hàng" panose="020B0603050302020204" pitchFamily="34" charset="0"/>
              </a:rPr>
              <a:t> </a:t>
            </a:r>
            <a:r>
              <a:rPr lang="en-US" sz="3200" b="1" dirty="0" err="1" smtClean="0">
                <a:latin typeface="HP001 4 hàng" panose="020B0603050302020204" pitchFamily="34" charset="0"/>
              </a:rPr>
              <a:t>biểu</a:t>
            </a:r>
            <a:r>
              <a:rPr lang="en-US" sz="3200" b="1" dirty="0" smtClean="0">
                <a:latin typeface="HP001 4 hàng" panose="020B0603050302020204" pitchFamily="34" charset="0"/>
              </a:rPr>
              <a:t> , </a:t>
            </a:r>
            <a:r>
              <a:rPr lang="en-US" sz="3200" b="1" dirty="0" err="1" smtClean="0">
                <a:latin typeface="HP001 4 hàng" panose="020B0603050302020204" pitchFamily="34" charset="0"/>
              </a:rPr>
              <a:t>tích</a:t>
            </a:r>
            <a:r>
              <a:rPr lang="en-US" sz="3200" b="1" dirty="0" smtClean="0">
                <a:latin typeface="HP001 4 hàng" panose="020B0603050302020204" pitchFamily="34" charset="0"/>
              </a:rPr>
              <a:t> </a:t>
            </a:r>
            <a:r>
              <a:rPr lang="en-US" sz="3200" b="1" dirty="0" err="1" smtClean="0">
                <a:latin typeface="HP001 4 hàng" panose="020B0603050302020204" pitchFamily="34" charset="0"/>
              </a:rPr>
              <a:t>cực</a:t>
            </a:r>
            <a:r>
              <a:rPr lang="en-US" sz="3200" b="1" dirty="0" smtClean="0">
                <a:latin typeface="HP001 4 hàng" panose="020B0603050302020204" pitchFamily="34" charset="0"/>
              </a:rPr>
              <a:t> </a:t>
            </a:r>
            <a:r>
              <a:rPr lang="en-US" sz="3200" b="1" dirty="0" err="1" smtClean="0">
                <a:latin typeface="HP001 4 hàng" panose="020B0603050302020204" pitchFamily="34" charset="0"/>
              </a:rPr>
              <a:t>xây</a:t>
            </a:r>
            <a:r>
              <a:rPr lang="en-US" sz="3200" b="1" dirty="0" smtClean="0">
                <a:latin typeface="HP001 4 hàng" panose="020B0603050302020204" pitchFamily="34" charset="0"/>
              </a:rPr>
              <a:t> </a:t>
            </a:r>
            <a:r>
              <a:rPr lang="en-US" sz="3200" b="1" dirty="0" err="1" smtClean="0">
                <a:latin typeface="HP001 4 hàng" panose="020B0603050302020204" pitchFamily="34" charset="0"/>
              </a:rPr>
              <a:t>dựng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bài</a:t>
            </a:r>
            <a:r>
              <a:rPr lang="en-US" sz="3200" b="1" dirty="0" smtClean="0">
                <a:latin typeface="HP001 4 hàng" panose="020B0603050302020204" pitchFamily="34" charset="0"/>
              </a:rPr>
              <a:t>.</a:t>
            </a:r>
            <a:endParaRPr lang="en-US" sz="3200" b="1" dirty="0">
              <a:solidFill>
                <a:srgbClr val="FF0000"/>
              </a:solidFill>
              <a:latin typeface="HP001 4 hàng" panose="020B0603050302020204" pitchFamily="34" charset="0"/>
            </a:endParaRPr>
          </a:p>
        </p:txBody>
      </p:sp>
      <p:sp>
        <p:nvSpPr>
          <p:cNvPr id="17" name="TextBox 16">
            <a:extLst>
              <a:ext uri="{FF2B5EF4-FFF2-40B4-BE49-F238E27FC236}">
                <a16:creationId xmlns:a16="http://schemas.microsoft.com/office/drawing/2014/main" id="{1434C307-C3E6-CBF8-36F8-DCC9F3CBD9E2}"/>
              </a:ext>
            </a:extLst>
          </p:cNvPr>
          <p:cNvSpPr txBox="1"/>
          <p:nvPr/>
        </p:nvSpPr>
        <p:spPr>
          <a:xfrm>
            <a:off x="273767" y="3735299"/>
            <a:ext cx="10586144" cy="1077218"/>
          </a:xfrm>
          <a:prstGeom prst="rect">
            <a:avLst/>
          </a:prstGeom>
          <a:noFill/>
        </p:spPr>
        <p:txBody>
          <a:bodyPr wrap="square" rtlCol="0">
            <a:spAutoFit/>
          </a:bodyPr>
          <a:lstStyle/>
          <a:p>
            <a:r>
              <a:rPr lang="en-US" sz="3200" b="1" dirty="0">
                <a:latin typeface="HP001 4 hàng" panose="020B0603050302020204" pitchFamily="34" charset="0"/>
              </a:rPr>
              <a:t>- </a:t>
            </a:r>
            <a:r>
              <a:rPr lang="en-US" sz="3200" b="1" dirty="0" err="1">
                <a:latin typeface="HP001 4 hàng" panose="020B0603050302020204" pitchFamily="34" charset="0"/>
              </a:rPr>
              <a:t>Xếp</a:t>
            </a:r>
            <a:r>
              <a:rPr lang="en-US" sz="3200" b="1" dirty="0">
                <a:latin typeface="HP001 4 hàng" panose="020B0603050302020204" pitchFamily="34" charset="0"/>
              </a:rPr>
              <a:t> </a:t>
            </a:r>
            <a:r>
              <a:rPr lang="en-US" sz="3200" b="1" dirty="0" err="1" smtClean="0">
                <a:latin typeface="HP001 4 hàng" panose="020B0603050302020204" pitchFamily="34" charset="0"/>
              </a:rPr>
              <a:t>hàng</a:t>
            </a:r>
            <a:r>
              <a:rPr lang="en-US" sz="3200" b="1" dirty="0" smtClean="0">
                <a:latin typeface="HP001 4 hàng" panose="020B0603050302020204" pitchFamily="34" charset="0"/>
              </a:rPr>
              <a:t> </a:t>
            </a:r>
            <a:r>
              <a:rPr lang="vi-VN" sz="3200" b="1" dirty="0" smtClean="0">
                <a:latin typeface="HP001 4 hàng" panose="020B0603050302020204" pitchFamily="34" charset="0"/>
              </a:rPr>
              <a:t>ngay ngắn vào lớp, đi học bộ môn, </a:t>
            </a:r>
            <a:r>
              <a:rPr lang="en-US" sz="3200" b="1" dirty="0" err="1" smtClean="0">
                <a:latin typeface="HP001 4 hàng" panose="020B0603050302020204" pitchFamily="34" charset="0"/>
              </a:rPr>
              <a:t>đi</a:t>
            </a:r>
            <a:r>
              <a:rPr lang="en-US" sz="3200" b="1" dirty="0" smtClean="0">
                <a:latin typeface="HP001 4 hàng" panose="020B0603050302020204" pitchFamily="34" charset="0"/>
              </a:rPr>
              <a:t> </a:t>
            </a:r>
            <a:r>
              <a:rPr lang="en-US" sz="3200" b="1" dirty="0" err="1">
                <a:latin typeface="HP001 4 hàng" panose="020B0603050302020204" pitchFamily="34" charset="0"/>
              </a:rPr>
              <a:t>ăn</a:t>
            </a:r>
            <a:r>
              <a:rPr lang="en-US" sz="3200" b="1" dirty="0">
                <a:latin typeface="HP001 4 hàng" panose="020B0603050302020204" pitchFamily="34" charset="0"/>
              </a:rPr>
              <a:t> </a:t>
            </a:r>
            <a:r>
              <a:rPr lang="vi-VN" sz="3200" b="1" dirty="0" smtClean="0">
                <a:latin typeface="HP001 4 hàng" panose="020B0603050302020204" pitchFamily="34" charset="0"/>
              </a:rPr>
              <a:t>và </a:t>
            </a:r>
            <a:r>
              <a:rPr lang="en-US" sz="3200" b="1" dirty="0" err="1" smtClean="0">
                <a:latin typeface="HP001 4 hàng" panose="020B0603050302020204" pitchFamily="34" charset="0"/>
              </a:rPr>
              <a:t>biết</a:t>
            </a:r>
            <a:r>
              <a:rPr lang="en-US" sz="3200" b="1" dirty="0" smtClean="0">
                <a:latin typeface="HP001 4 hàng" panose="020B0603050302020204" pitchFamily="34" charset="0"/>
              </a:rPr>
              <a:t> </a:t>
            </a:r>
            <a:r>
              <a:rPr lang="en-US" sz="3200" b="1" dirty="0" err="1">
                <a:latin typeface="HP001 4 hàng" panose="020B0603050302020204" pitchFamily="34" charset="0"/>
              </a:rPr>
              <a:t>tự</a:t>
            </a:r>
            <a:r>
              <a:rPr lang="en-US" sz="3200" b="1" dirty="0">
                <a:latin typeface="HP001 4 hàng" panose="020B0603050302020204" pitchFamily="34" charset="0"/>
              </a:rPr>
              <a:t> </a:t>
            </a:r>
            <a:r>
              <a:rPr lang="en-US" sz="3200" b="1" dirty="0" err="1">
                <a:latin typeface="HP001 4 hàng" panose="020B0603050302020204" pitchFamily="34" charset="0"/>
              </a:rPr>
              <a:t>phục</a:t>
            </a:r>
            <a:r>
              <a:rPr lang="en-US" sz="3200" b="1" dirty="0">
                <a:latin typeface="HP001 4 hàng" panose="020B0603050302020204" pitchFamily="34" charset="0"/>
              </a:rPr>
              <a:t> </a:t>
            </a:r>
            <a:r>
              <a:rPr lang="en-US" sz="3200" b="1" dirty="0" err="1">
                <a:latin typeface="HP001 4 hàng" panose="020B0603050302020204" pitchFamily="34" charset="0"/>
              </a:rPr>
              <a:t>vụ</a:t>
            </a:r>
            <a:r>
              <a:rPr lang="en-US" sz="3200" b="1" dirty="0">
                <a:latin typeface="HP001 4 hàng" panose="020B0603050302020204" pitchFamily="34" charset="0"/>
              </a:rPr>
              <a:t>.</a:t>
            </a:r>
          </a:p>
        </p:txBody>
      </p:sp>
      <p:sp>
        <p:nvSpPr>
          <p:cNvPr id="19" name="Smiley Face 18"/>
          <p:cNvSpPr/>
          <p:nvPr/>
        </p:nvSpPr>
        <p:spPr>
          <a:xfrm>
            <a:off x="446146" y="899329"/>
            <a:ext cx="947329" cy="859438"/>
          </a:xfrm>
          <a:prstGeom prst="smileyFac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87121BD-C421-7B6E-051F-E11F33F055C9}"/>
              </a:ext>
            </a:extLst>
          </p:cNvPr>
          <p:cNvSpPr txBox="1"/>
          <p:nvPr/>
        </p:nvSpPr>
        <p:spPr>
          <a:xfrm>
            <a:off x="273767" y="4721638"/>
            <a:ext cx="12829172" cy="830997"/>
          </a:xfrm>
          <a:prstGeom prst="rect">
            <a:avLst/>
          </a:prstGeom>
          <a:noFill/>
        </p:spPr>
        <p:txBody>
          <a:bodyPr wrap="square" rtlCol="0">
            <a:spAutoFit/>
          </a:bodyPr>
          <a:lstStyle/>
          <a:p>
            <a:pPr>
              <a:lnSpc>
                <a:spcPct val="150000"/>
              </a:lnSpc>
            </a:pPr>
            <a:r>
              <a:rPr lang="en-US" sz="3200" b="1" dirty="0" smtClean="0">
                <a:latin typeface="HP001 4 hàng" panose="020B0603050302020204" pitchFamily="34" charset="0"/>
              </a:rPr>
              <a:t>- </a:t>
            </a:r>
            <a:r>
              <a:rPr lang="en-US" sz="3200" b="1" dirty="0" err="1">
                <a:latin typeface="HP001 4 hàng" panose="020B0603050302020204" pitchFamily="34" charset="0"/>
              </a:rPr>
              <a:t>Biết</a:t>
            </a:r>
            <a:r>
              <a:rPr lang="en-US" sz="3200" b="1" dirty="0">
                <a:latin typeface="HP001 4 hàng" panose="020B0603050302020204" pitchFamily="34" charset="0"/>
              </a:rPr>
              <a:t> </a:t>
            </a:r>
            <a:r>
              <a:rPr lang="en-US" sz="3200" b="1" dirty="0" err="1">
                <a:latin typeface="HP001 4 hàng" panose="020B0603050302020204" pitchFamily="34" charset="0"/>
              </a:rPr>
              <a:t>giữ</a:t>
            </a:r>
            <a:r>
              <a:rPr lang="en-US" sz="3200" b="1" dirty="0">
                <a:latin typeface="HP001 4 hàng" panose="020B0603050302020204" pitchFamily="34" charset="0"/>
              </a:rPr>
              <a:t> </a:t>
            </a:r>
            <a:r>
              <a:rPr lang="en-US" sz="3200" b="1" dirty="0" err="1">
                <a:latin typeface="HP001 4 hàng" panose="020B0603050302020204" pitchFamily="34" charset="0"/>
              </a:rPr>
              <a:t>vệ</a:t>
            </a:r>
            <a:r>
              <a:rPr lang="en-US" sz="3200" b="1" dirty="0">
                <a:latin typeface="HP001 4 hàng" panose="020B0603050302020204" pitchFamily="34" charset="0"/>
              </a:rPr>
              <a:t> </a:t>
            </a:r>
            <a:r>
              <a:rPr lang="en-US" sz="3200" b="1" dirty="0" err="1">
                <a:latin typeface="HP001 4 hàng" panose="020B0603050302020204" pitchFamily="34" charset="0"/>
              </a:rPr>
              <a:t>sinh</a:t>
            </a:r>
            <a:r>
              <a:rPr lang="en-US" sz="3200" b="1" dirty="0">
                <a:latin typeface="HP001 4 hàng" panose="020B0603050302020204" pitchFamily="34" charset="0"/>
              </a:rPr>
              <a:t> </a:t>
            </a:r>
            <a:r>
              <a:rPr lang="en-US" sz="3200" b="1" dirty="0" err="1">
                <a:latin typeface="HP001 4 hàng" panose="020B0603050302020204" pitchFamily="34" charset="0"/>
              </a:rPr>
              <a:t>cá</a:t>
            </a:r>
            <a:r>
              <a:rPr lang="en-US" sz="3200" b="1" dirty="0">
                <a:latin typeface="HP001 4 hàng" panose="020B0603050302020204" pitchFamily="34" charset="0"/>
              </a:rPr>
              <a:t> </a:t>
            </a:r>
            <a:r>
              <a:rPr lang="en-US" sz="3200" b="1" dirty="0" err="1">
                <a:latin typeface="HP001 4 hàng" panose="020B0603050302020204" pitchFamily="34" charset="0"/>
              </a:rPr>
              <a:t>nhân</a:t>
            </a:r>
            <a:r>
              <a:rPr lang="en-US" sz="3200" b="1" dirty="0">
                <a:latin typeface="HP001 4 hàng" panose="020B0603050302020204" pitchFamily="34" charset="0"/>
              </a:rPr>
              <a:t>, </a:t>
            </a:r>
            <a:r>
              <a:rPr lang="en-US" sz="3200" b="1" dirty="0" err="1">
                <a:latin typeface="HP001 4 hàng" panose="020B0603050302020204" pitchFamily="34" charset="0"/>
              </a:rPr>
              <a:t>đầu</a:t>
            </a:r>
            <a:r>
              <a:rPr lang="en-US" sz="3200" b="1" dirty="0">
                <a:latin typeface="HP001 4 hàng" panose="020B0603050302020204" pitchFamily="34" charset="0"/>
              </a:rPr>
              <a:t> </a:t>
            </a:r>
            <a:r>
              <a:rPr lang="en-US" sz="3200" b="1" dirty="0" err="1">
                <a:latin typeface="HP001 4 hàng" panose="020B0603050302020204" pitchFamily="34" charset="0"/>
              </a:rPr>
              <a:t>tóc</a:t>
            </a:r>
            <a:r>
              <a:rPr lang="en-US" sz="3200" b="1" dirty="0">
                <a:latin typeface="HP001 4 hàng" panose="020B0603050302020204" pitchFamily="34" charset="0"/>
              </a:rPr>
              <a:t> </a:t>
            </a:r>
            <a:r>
              <a:rPr lang="en-US" sz="3200" b="1" dirty="0" err="1">
                <a:latin typeface="HP001 4 hàng" panose="020B0603050302020204" pitchFamily="34" charset="0"/>
              </a:rPr>
              <a:t>gọn</a:t>
            </a:r>
            <a:r>
              <a:rPr lang="en-US" sz="3200" b="1" dirty="0">
                <a:latin typeface="HP001 4 hàng" panose="020B0603050302020204" pitchFamily="34" charset="0"/>
              </a:rPr>
              <a:t> </a:t>
            </a:r>
            <a:r>
              <a:rPr lang="en-US" sz="3200" b="1" dirty="0" err="1">
                <a:latin typeface="HP001 4 hàng" panose="020B0603050302020204" pitchFamily="34" charset="0"/>
              </a:rPr>
              <a:t>gàng</a:t>
            </a:r>
            <a:r>
              <a:rPr lang="en-US" sz="3200" b="1" dirty="0">
                <a:latin typeface="HP001 4 hàng" panose="020B0603050302020204" pitchFamily="34" charset="0"/>
              </a:rPr>
              <a:t>, </a:t>
            </a:r>
            <a:r>
              <a:rPr lang="en-US" sz="3200" b="1" dirty="0" err="1">
                <a:latin typeface="HP001 4 hàng" panose="020B0603050302020204" pitchFamily="34" charset="0"/>
              </a:rPr>
              <a:t>quần</a:t>
            </a:r>
            <a:r>
              <a:rPr lang="en-US" sz="3200" b="1" dirty="0">
                <a:latin typeface="HP001 4 hàng" panose="020B0603050302020204" pitchFamily="34" charset="0"/>
              </a:rPr>
              <a:t> </a:t>
            </a:r>
            <a:r>
              <a:rPr lang="en-US" sz="3200" b="1" dirty="0" err="1">
                <a:latin typeface="HP001 4 hàng" panose="020B0603050302020204" pitchFamily="34" charset="0"/>
              </a:rPr>
              <a:t>áo</a:t>
            </a:r>
            <a:r>
              <a:rPr lang="en-US" sz="3200" b="1" dirty="0">
                <a:latin typeface="HP001 4 hàng" panose="020B0603050302020204" pitchFamily="34" charset="0"/>
              </a:rPr>
              <a:t> </a:t>
            </a:r>
            <a:r>
              <a:rPr lang="en-US" sz="3200" b="1" dirty="0" err="1">
                <a:latin typeface="HP001 4 hàng" panose="020B0603050302020204" pitchFamily="34" charset="0"/>
              </a:rPr>
              <a:t>sạch</a:t>
            </a:r>
            <a:r>
              <a:rPr lang="en-US" sz="3200" b="1" dirty="0">
                <a:latin typeface="HP001 4 hàng" panose="020B0603050302020204" pitchFamily="34" charset="0"/>
              </a:rPr>
              <a:t> </a:t>
            </a:r>
            <a:r>
              <a:rPr lang="en-US" sz="3200" b="1" dirty="0" err="1">
                <a:latin typeface="HP001 4 hàng" panose="020B0603050302020204" pitchFamily="34" charset="0"/>
              </a:rPr>
              <a:t>sẽ</a:t>
            </a:r>
            <a:r>
              <a:rPr lang="en-US" sz="3200" b="1" dirty="0">
                <a:latin typeface="HP001 4 hàng" panose="020B0603050302020204" pitchFamily="34" charset="0"/>
              </a:rPr>
              <a:t>.</a:t>
            </a:r>
          </a:p>
        </p:txBody>
      </p:sp>
    </p:spTree>
    <p:extLst>
      <p:ext uri="{BB962C8B-B14F-4D97-AF65-F5344CB8AC3E}">
        <p14:creationId xmlns:p14="http://schemas.microsoft.com/office/powerpoint/2010/main" val="307314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7"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loud Callout 13"/>
          <p:cNvSpPr/>
          <p:nvPr/>
        </p:nvSpPr>
        <p:spPr>
          <a:xfrm>
            <a:off x="1700177" y="671873"/>
            <a:ext cx="6092066" cy="120315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97299" y="671873"/>
            <a:ext cx="8650813" cy="1137239"/>
            <a:chOff x="275120" y="936703"/>
            <a:chExt cx="8650813" cy="1137239"/>
          </a:xfrm>
        </p:grpSpPr>
        <p:sp>
          <p:nvSpPr>
            <p:cNvPr id="6" name="TextBox 5">
              <a:extLst>
                <a:ext uri="{FF2B5EF4-FFF2-40B4-BE49-F238E27FC236}">
                  <a16:creationId xmlns:a16="http://schemas.microsoft.com/office/drawing/2014/main" id="{1434C307-C3E6-CBF8-36F8-DCC9F3CBD9E2}"/>
                </a:ext>
              </a:extLst>
            </p:cNvPr>
            <p:cNvSpPr txBox="1"/>
            <p:nvPr/>
          </p:nvSpPr>
          <p:spPr>
            <a:xfrm>
              <a:off x="275120" y="1313628"/>
              <a:ext cx="8650813" cy="584775"/>
            </a:xfrm>
            <a:prstGeom prst="rect">
              <a:avLst/>
            </a:prstGeom>
            <a:noFill/>
          </p:spPr>
          <p:txBody>
            <a:bodyPr wrap="square" rtlCol="0">
              <a:spAutoFit/>
            </a:bodyPr>
            <a:lstStyle/>
            <a:p>
              <a:pPr algn="ctr"/>
              <a:r>
                <a:rPr lang="en-US" sz="3200" b="1" dirty="0">
                  <a:solidFill>
                    <a:schemeClr val="bg1"/>
                  </a:solidFill>
                  <a:latin typeface="HP001 4 hàng" panose="020B0603050302020204" pitchFamily="34" charset="0"/>
                </a:rPr>
                <a:t>Những điều cần cố gắng:</a:t>
              </a:r>
            </a:p>
          </p:txBody>
        </p:sp>
        <p:sp>
          <p:nvSpPr>
            <p:cNvPr id="7" name="Explosion 1 6"/>
            <p:cNvSpPr/>
            <p:nvPr/>
          </p:nvSpPr>
          <p:spPr>
            <a:xfrm>
              <a:off x="722129" y="936703"/>
              <a:ext cx="1118681" cy="1137239"/>
            </a:xfrm>
            <a:prstGeom prst="irregularSeal1">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1434C307-C3E6-CBF8-36F8-DCC9F3CBD9E2}"/>
              </a:ext>
            </a:extLst>
          </p:cNvPr>
          <p:cNvSpPr txBox="1"/>
          <p:nvPr/>
        </p:nvSpPr>
        <p:spPr>
          <a:xfrm>
            <a:off x="644308" y="2197592"/>
            <a:ext cx="12829172" cy="584775"/>
          </a:xfrm>
          <a:prstGeom prst="rect">
            <a:avLst/>
          </a:prstGeom>
          <a:noFill/>
        </p:spPr>
        <p:txBody>
          <a:bodyPr wrap="square" rtlCol="0">
            <a:spAutoFit/>
          </a:bodyPr>
          <a:lstStyle/>
          <a:p>
            <a:r>
              <a:rPr lang="en-US" sz="3200" b="1" dirty="0">
                <a:solidFill>
                  <a:srgbClr val="FF0000"/>
                </a:solidFill>
                <a:latin typeface="HP001 4 hàng" panose="020B0603050302020204" pitchFamily="34" charset="0"/>
              </a:rPr>
              <a:t>- </a:t>
            </a:r>
            <a:r>
              <a:rPr lang="en-US" sz="3200" dirty="0" err="1">
                <a:latin typeface="HP001 4 hàng" panose="020B0603050302020204" pitchFamily="34" charset="0"/>
              </a:rPr>
              <a:t>Cần</a:t>
            </a:r>
            <a:r>
              <a:rPr lang="en-US" sz="3200" dirty="0">
                <a:latin typeface="HP001 4 hàng" panose="020B0603050302020204" pitchFamily="34" charset="0"/>
              </a:rPr>
              <a:t> </a:t>
            </a:r>
            <a:r>
              <a:rPr lang="en-US" sz="3200" dirty="0" err="1" smtClean="0">
                <a:latin typeface="HP001 4 hàng" panose="020B0603050302020204" pitchFamily="34" charset="0"/>
              </a:rPr>
              <a:t>cố</a:t>
            </a:r>
            <a:r>
              <a:rPr lang="en-US" sz="3200" dirty="0" smtClean="0">
                <a:latin typeface="HP001 4 hàng" panose="020B0603050302020204" pitchFamily="34" charset="0"/>
              </a:rPr>
              <a:t> </a:t>
            </a:r>
            <a:r>
              <a:rPr lang="en-US" sz="3200" dirty="0" err="1" smtClean="0">
                <a:latin typeface="HP001 4 hàng" panose="020B0603050302020204" pitchFamily="34" charset="0"/>
              </a:rPr>
              <a:t>gắng</a:t>
            </a:r>
            <a:r>
              <a:rPr lang="en-US" sz="3200" dirty="0" smtClean="0">
                <a:latin typeface="HP001 4 hàng" panose="020B0603050302020204" pitchFamily="34" charset="0"/>
              </a:rPr>
              <a:t> </a:t>
            </a:r>
            <a:r>
              <a:rPr lang="en-US" sz="3200" dirty="0" err="1" smtClean="0">
                <a:latin typeface="HP001 4 hàng" panose="020B0603050302020204" pitchFamily="34" charset="0"/>
              </a:rPr>
              <a:t>chuẩn</a:t>
            </a:r>
            <a:r>
              <a:rPr lang="en-US" sz="3200" dirty="0" smtClean="0">
                <a:latin typeface="HP001 4 hàng" panose="020B0603050302020204" pitchFamily="34" charset="0"/>
              </a:rPr>
              <a:t> </a:t>
            </a:r>
            <a:r>
              <a:rPr lang="en-US" sz="3200" dirty="0" err="1" smtClean="0">
                <a:latin typeface="HP001 4 hàng" panose="020B0603050302020204" pitchFamily="34" charset="0"/>
              </a:rPr>
              <a:t>bị</a:t>
            </a:r>
            <a:r>
              <a:rPr lang="en-US" sz="3200" dirty="0" smtClean="0">
                <a:latin typeface="HP001 4 hàng" panose="020B0603050302020204" pitchFamily="34" charset="0"/>
              </a:rPr>
              <a:t> </a:t>
            </a:r>
            <a:r>
              <a:rPr lang="en-US" sz="3200" dirty="0" err="1" smtClean="0">
                <a:latin typeface="HP001 4 hàng" panose="020B0603050302020204" pitchFamily="34" charset="0"/>
              </a:rPr>
              <a:t>đồ</a:t>
            </a:r>
            <a:r>
              <a:rPr lang="en-US" sz="3200" dirty="0" smtClean="0">
                <a:latin typeface="HP001 4 hàng" panose="020B0603050302020204" pitchFamily="34" charset="0"/>
              </a:rPr>
              <a:t> </a:t>
            </a:r>
            <a:r>
              <a:rPr lang="en-US" sz="3200" dirty="0" err="1" smtClean="0">
                <a:latin typeface="HP001 4 hàng" panose="020B0603050302020204" pitchFamily="34" charset="0"/>
              </a:rPr>
              <a:t>dùng</a:t>
            </a:r>
            <a:r>
              <a:rPr lang="en-US" sz="3200" dirty="0" smtClean="0">
                <a:latin typeface="HP001 4 hàng" panose="020B0603050302020204" pitchFamily="34" charset="0"/>
              </a:rPr>
              <a:t> </a:t>
            </a:r>
            <a:r>
              <a:rPr lang="en-US" sz="3200" dirty="0" err="1" smtClean="0">
                <a:latin typeface="HP001 4 hàng" panose="020B0603050302020204" pitchFamily="34" charset="0"/>
              </a:rPr>
              <a:t>học</a:t>
            </a:r>
            <a:r>
              <a:rPr lang="en-US" sz="3200" dirty="0" smtClean="0">
                <a:latin typeface="HP001 4 hàng" panose="020B0603050302020204" pitchFamily="34" charset="0"/>
              </a:rPr>
              <a:t> </a:t>
            </a:r>
            <a:r>
              <a:rPr lang="en-US" sz="3200" dirty="0" err="1" smtClean="0">
                <a:latin typeface="HP001 4 hàng" panose="020B0603050302020204" pitchFamily="34" charset="0"/>
              </a:rPr>
              <a:t>tập</a:t>
            </a:r>
            <a:r>
              <a:rPr lang="en-US" sz="3200" dirty="0" smtClean="0">
                <a:latin typeface="HP001 4 hàng" panose="020B0603050302020204" pitchFamily="34" charset="0"/>
              </a:rPr>
              <a:t> </a:t>
            </a:r>
            <a:r>
              <a:rPr lang="en-US" sz="3200" dirty="0" err="1" smtClean="0">
                <a:latin typeface="HP001 4 hàng" panose="020B0603050302020204" pitchFamily="34" charset="0"/>
              </a:rPr>
              <a:t>đầy</a:t>
            </a:r>
            <a:r>
              <a:rPr lang="en-US" sz="3200" dirty="0" smtClean="0">
                <a:latin typeface="HP001 4 hàng" panose="020B0603050302020204" pitchFamily="34" charset="0"/>
              </a:rPr>
              <a:t> </a:t>
            </a:r>
            <a:r>
              <a:rPr lang="en-US" sz="3200" dirty="0" err="1" smtClean="0">
                <a:latin typeface="HP001 4 hàng" panose="020B0603050302020204" pitchFamily="34" charset="0"/>
              </a:rPr>
              <a:t>đủ</a:t>
            </a:r>
            <a:r>
              <a:rPr lang="en-US" sz="3200" b="1" dirty="0" smtClean="0">
                <a:solidFill>
                  <a:srgbClr val="FF0000"/>
                </a:solidFill>
                <a:latin typeface="HP001 4 hàng" panose="020B0603050302020204" pitchFamily="34" charset="0"/>
              </a:rPr>
              <a:t>.</a:t>
            </a:r>
            <a:endParaRPr lang="en-US" sz="3200" b="1" dirty="0">
              <a:solidFill>
                <a:srgbClr val="FF0000"/>
              </a:solidFill>
              <a:latin typeface="HP001 4 hàng" panose="020B0603050302020204" pitchFamily="34" charset="0"/>
            </a:endParaRPr>
          </a:p>
        </p:txBody>
      </p:sp>
      <p:sp>
        <p:nvSpPr>
          <p:cNvPr id="11" name="TextBox 10">
            <a:extLst>
              <a:ext uri="{FF2B5EF4-FFF2-40B4-BE49-F238E27FC236}">
                <a16:creationId xmlns:a16="http://schemas.microsoft.com/office/drawing/2014/main" id="{1434C307-C3E6-CBF8-36F8-DCC9F3CBD9E2}"/>
              </a:ext>
            </a:extLst>
          </p:cNvPr>
          <p:cNvSpPr txBox="1"/>
          <p:nvPr/>
        </p:nvSpPr>
        <p:spPr>
          <a:xfrm>
            <a:off x="644308" y="3022458"/>
            <a:ext cx="12829172" cy="584775"/>
          </a:xfrm>
          <a:prstGeom prst="rect">
            <a:avLst/>
          </a:prstGeom>
          <a:noFill/>
        </p:spPr>
        <p:txBody>
          <a:bodyPr wrap="square" rtlCol="0">
            <a:spAutoFit/>
          </a:bodyPr>
          <a:lstStyle/>
          <a:p>
            <a:r>
              <a:rPr lang="en-US" sz="3200" b="1" dirty="0">
                <a:solidFill>
                  <a:srgbClr val="0000CC"/>
                </a:solidFill>
                <a:latin typeface="HP001 4 hàng" panose="020B0603050302020204" pitchFamily="34" charset="0"/>
              </a:rPr>
              <a:t>- </a:t>
            </a:r>
            <a:r>
              <a:rPr lang="en-US" sz="3200" b="1" dirty="0">
                <a:latin typeface="HP001 4 hàng" panose="020B0603050302020204" pitchFamily="34" charset="0"/>
              </a:rPr>
              <a:t>Cần mạnh dạn hơn khi phát biểu.</a:t>
            </a:r>
          </a:p>
        </p:txBody>
      </p:sp>
      <p:sp>
        <p:nvSpPr>
          <p:cNvPr id="12" name="TextBox 11">
            <a:extLst>
              <a:ext uri="{FF2B5EF4-FFF2-40B4-BE49-F238E27FC236}">
                <a16:creationId xmlns:a16="http://schemas.microsoft.com/office/drawing/2014/main" id="{1434C307-C3E6-CBF8-36F8-DCC9F3CBD9E2}"/>
              </a:ext>
            </a:extLst>
          </p:cNvPr>
          <p:cNvSpPr txBox="1"/>
          <p:nvPr/>
        </p:nvSpPr>
        <p:spPr>
          <a:xfrm>
            <a:off x="486088" y="3790287"/>
            <a:ext cx="12829172" cy="584775"/>
          </a:xfrm>
          <a:prstGeom prst="rect">
            <a:avLst/>
          </a:prstGeom>
          <a:noFill/>
        </p:spPr>
        <p:txBody>
          <a:bodyPr wrap="square" rtlCol="0">
            <a:spAutoFit/>
          </a:bodyPr>
          <a:lstStyle/>
          <a:p>
            <a:r>
              <a:rPr lang="en-US" sz="3200" b="1" dirty="0" smtClean="0">
                <a:latin typeface="HP001 4 hàng" panose="020B0603050302020204" pitchFamily="34" charset="0"/>
              </a:rPr>
              <a:t>- </a:t>
            </a:r>
            <a:r>
              <a:rPr lang="en-US" sz="3200" b="1" dirty="0" err="1" smtClean="0">
                <a:latin typeface="HP001 4 hàng" panose="020B0603050302020204" pitchFamily="34" charset="0"/>
              </a:rPr>
              <a:t>Cần</a:t>
            </a:r>
            <a:r>
              <a:rPr lang="en-US" sz="3200" b="1" dirty="0" smtClean="0">
                <a:latin typeface="HP001 4 hàng" panose="020B0603050302020204" pitchFamily="34" charset="0"/>
              </a:rPr>
              <a:t> </a:t>
            </a:r>
            <a:r>
              <a:rPr lang="en-US" sz="3200" b="1" dirty="0" err="1" smtClean="0">
                <a:latin typeface="HP001 4 hàng" panose="020B0603050302020204" pitchFamily="34" charset="0"/>
              </a:rPr>
              <a:t>đi</a:t>
            </a:r>
            <a:r>
              <a:rPr lang="en-US" sz="3200" b="1" dirty="0" smtClean="0">
                <a:latin typeface="HP001 4 hàng" panose="020B0603050302020204" pitchFamily="34" charset="0"/>
              </a:rPr>
              <a:t> </a:t>
            </a:r>
            <a:r>
              <a:rPr lang="en-US" sz="3200" b="1" dirty="0" err="1" smtClean="0">
                <a:latin typeface="HP001 4 hàng" panose="020B0603050302020204" pitchFamily="34" charset="0"/>
              </a:rPr>
              <a:t>học</a:t>
            </a:r>
            <a:r>
              <a:rPr lang="en-US" sz="3200" b="1" dirty="0" smtClean="0">
                <a:latin typeface="HP001 4 hàng" panose="020B0603050302020204" pitchFamily="34" charset="0"/>
              </a:rPr>
              <a:t> </a:t>
            </a:r>
            <a:r>
              <a:rPr lang="en-US" sz="3200" b="1" dirty="0" err="1" smtClean="0">
                <a:latin typeface="HP001 4 hàng" panose="020B0603050302020204" pitchFamily="34" charset="0"/>
              </a:rPr>
              <a:t>đúng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giờ</a:t>
            </a:r>
            <a:r>
              <a:rPr lang="en-US" sz="3200" b="1" dirty="0" smtClean="0">
                <a:latin typeface="HP001 4 hàng" panose="020B0603050302020204" pitchFamily="34" charset="0"/>
              </a:rPr>
              <a:t>.</a:t>
            </a:r>
            <a:endParaRPr lang="en-US" sz="3200" b="1" dirty="0">
              <a:latin typeface="HP001 4 hàng" panose="020B0603050302020204" pitchFamily="34" charset="0"/>
            </a:endParaRPr>
          </a:p>
        </p:txBody>
      </p:sp>
      <p:sp>
        <p:nvSpPr>
          <p:cNvPr id="10" name="TextBox 9">
            <a:extLst>
              <a:ext uri="{FF2B5EF4-FFF2-40B4-BE49-F238E27FC236}">
                <a16:creationId xmlns:a16="http://schemas.microsoft.com/office/drawing/2014/main" id="{1434C307-C3E6-CBF8-36F8-DCC9F3CBD9E2}"/>
              </a:ext>
            </a:extLst>
          </p:cNvPr>
          <p:cNvSpPr txBox="1"/>
          <p:nvPr/>
        </p:nvSpPr>
        <p:spPr>
          <a:xfrm>
            <a:off x="486088" y="4586154"/>
            <a:ext cx="11378534" cy="1077218"/>
          </a:xfrm>
          <a:prstGeom prst="rect">
            <a:avLst/>
          </a:prstGeom>
          <a:noFill/>
        </p:spPr>
        <p:txBody>
          <a:bodyPr wrap="square" rtlCol="0">
            <a:spAutoFit/>
          </a:bodyPr>
          <a:lstStyle/>
          <a:p>
            <a:r>
              <a:rPr lang="en-US" sz="3200" b="1" dirty="0">
                <a:latin typeface="HP001 4 hàng" panose="020B0603050302020204" pitchFamily="34" charset="0"/>
              </a:rPr>
              <a:t>- </a:t>
            </a:r>
            <a:r>
              <a:rPr lang="en-US" sz="3200" b="1" dirty="0" err="1">
                <a:latin typeface="HP001 4 hàng" panose="020B0603050302020204" pitchFamily="34" charset="0"/>
              </a:rPr>
              <a:t>Cần</a:t>
            </a:r>
            <a:r>
              <a:rPr lang="en-US" sz="3200" b="1" dirty="0">
                <a:latin typeface="HP001 4 hàng" panose="020B0603050302020204" pitchFamily="34" charset="0"/>
              </a:rPr>
              <a:t> </a:t>
            </a:r>
            <a:r>
              <a:rPr lang="en-US" sz="3200" b="1" dirty="0" err="1" smtClean="0">
                <a:latin typeface="HP001 4 hàng" panose="020B0603050302020204" pitchFamily="34" charset="0"/>
              </a:rPr>
              <a:t>trật</a:t>
            </a:r>
            <a:r>
              <a:rPr lang="en-US" sz="3200" b="1" dirty="0" smtClean="0">
                <a:latin typeface="HP001 4 hàng" panose="020B0603050302020204" pitchFamily="34" charset="0"/>
              </a:rPr>
              <a:t> </a:t>
            </a:r>
            <a:r>
              <a:rPr lang="en-US" sz="3200" b="1" dirty="0" err="1" smtClean="0">
                <a:latin typeface="HP001 4 hàng" panose="020B0603050302020204" pitchFamily="34" charset="0"/>
              </a:rPr>
              <a:t>tự</a:t>
            </a:r>
            <a:r>
              <a:rPr lang="en-US" sz="3200" b="1" dirty="0" smtClean="0">
                <a:latin typeface="HP001 4 hàng" panose="020B0603050302020204" pitchFamily="34" charset="0"/>
              </a:rPr>
              <a:t> </a:t>
            </a:r>
            <a:r>
              <a:rPr lang="en-US" sz="3200" b="1" dirty="0" err="1" smtClean="0">
                <a:latin typeface="HP001 4 hàng" panose="020B0603050302020204" pitchFamily="34" charset="0"/>
              </a:rPr>
              <a:t>trong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giờ</a:t>
            </a:r>
            <a:r>
              <a:rPr lang="en-US" sz="3200" b="1" dirty="0" smtClean="0">
                <a:latin typeface="HP001 4 hàng" panose="020B0603050302020204" pitchFamily="34" charset="0"/>
              </a:rPr>
              <a:t> </a:t>
            </a:r>
            <a:r>
              <a:rPr lang="en-US" sz="3200" b="1" dirty="0" err="1" smtClean="0">
                <a:latin typeface="HP001 4 hàng" panose="020B0603050302020204" pitchFamily="34" charset="0"/>
              </a:rPr>
              <a:t>học</a:t>
            </a:r>
            <a:r>
              <a:rPr lang="en-US" sz="3200" b="1" dirty="0" smtClean="0">
                <a:latin typeface="HP001 4 hàng" panose="020B0603050302020204" pitchFamily="34" charset="0"/>
              </a:rPr>
              <a:t> </a:t>
            </a:r>
            <a:r>
              <a:rPr lang="en-US" sz="3200" b="1" dirty="0" err="1" smtClean="0">
                <a:latin typeface="HP001 4 hàng" panose="020B0603050302020204" pitchFamily="34" charset="0"/>
              </a:rPr>
              <a:t>và</a:t>
            </a:r>
            <a:r>
              <a:rPr lang="en-US" sz="3200" b="1" dirty="0" smtClean="0">
                <a:latin typeface="HP001 4 hàng" panose="020B0603050302020204" pitchFamily="34" charset="0"/>
              </a:rPr>
              <a:t> </a:t>
            </a:r>
            <a:r>
              <a:rPr lang="en-US" sz="3200" b="1" dirty="0" err="1" smtClean="0">
                <a:latin typeface="HP001 4 hàng" panose="020B0603050302020204" pitchFamily="34" charset="0"/>
              </a:rPr>
              <a:t>không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chạy</a:t>
            </a:r>
            <a:r>
              <a:rPr lang="en-US" sz="3200" b="1" dirty="0" smtClean="0">
                <a:latin typeface="HP001 4 hàng" panose="020B0603050302020204" pitchFamily="34" charset="0"/>
              </a:rPr>
              <a:t> </a:t>
            </a:r>
            <a:r>
              <a:rPr lang="en-US" sz="3200" b="1" dirty="0" err="1" smtClean="0">
                <a:latin typeface="HP001 4 hàng" panose="020B0603050302020204" pitchFamily="34" charset="0"/>
              </a:rPr>
              <a:t>nhảy</a:t>
            </a:r>
            <a:r>
              <a:rPr lang="en-US" sz="3200" b="1" dirty="0" smtClean="0">
                <a:latin typeface="HP001 4 hàng" panose="020B0603050302020204" pitchFamily="34" charset="0"/>
              </a:rPr>
              <a:t> </a:t>
            </a:r>
            <a:r>
              <a:rPr lang="en-US" sz="3200" b="1" dirty="0" err="1" smtClean="0">
                <a:latin typeface="HP001 4 hàng" panose="020B0603050302020204" pitchFamily="34" charset="0"/>
              </a:rPr>
              <a:t>để</a:t>
            </a:r>
            <a:r>
              <a:rPr lang="en-US" sz="3200" b="1" dirty="0" smtClean="0">
                <a:latin typeface="HP001 4 hàng" panose="020B0603050302020204" pitchFamily="34" charset="0"/>
              </a:rPr>
              <a:t> </a:t>
            </a:r>
            <a:r>
              <a:rPr lang="en-US" sz="3200" b="1" dirty="0" err="1" smtClean="0">
                <a:latin typeface="HP001 4 hàng" panose="020B0603050302020204" pitchFamily="34" charset="0"/>
              </a:rPr>
              <a:t>tránh</a:t>
            </a:r>
            <a:r>
              <a:rPr lang="en-US" sz="3200" b="1" dirty="0" smtClean="0">
                <a:latin typeface="HP001 4 hàng" panose="020B0603050302020204" pitchFamily="34" charset="0"/>
              </a:rPr>
              <a:t> </a:t>
            </a:r>
            <a:r>
              <a:rPr lang="en-US" sz="3200" b="1" dirty="0" err="1" smtClean="0">
                <a:latin typeface="HP001 4 hàng" panose="020B0603050302020204" pitchFamily="34" charset="0"/>
              </a:rPr>
              <a:t>bị</a:t>
            </a:r>
            <a:r>
              <a:rPr lang="en-US" sz="3200" b="1" dirty="0" smtClean="0">
                <a:latin typeface="HP001 4 hàng" panose="020B0603050302020204" pitchFamily="34" charset="0"/>
              </a:rPr>
              <a:t> </a:t>
            </a:r>
            <a:r>
              <a:rPr lang="en-US" sz="3200" b="1" dirty="0" err="1" smtClean="0">
                <a:latin typeface="HP001 4 hàng" panose="020B0603050302020204" pitchFamily="34" charset="0"/>
              </a:rPr>
              <a:t>thương</a:t>
            </a:r>
            <a:r>
              <a:rPr lang="en-US" sz="3200" b="1" dirty="0" smtClean="0">
                <a:latin typeface="HP001 4 hàng" panose="020B0603050302020204" pitchFamily="34" charset="0"/>
              </a:rPr>
              <a:t> </a:t>
            </a:r>
            <a:r>
              <a:rPr lang="en-US" sz="3200" b="1" dirty="0" err="1" smtClean="0">
                <a:latin typeface="HP001 4 hàng" panose="020B0603050302020204" pitchFamily="34" charset="0"/>
              </a:rPr>
              <a:t>tích</a:t>
            </a:r>
            <a:r>
              <a:rPr lang="en-US" sz="3200" b="1" dirty="0" smtClean="0">
                <a:latin typeface="HP001 4 hàng" panose="020B0603050302020204" pitchFamily="34" charset="0"/>
              </a:rPr>
              <a:t>.</a:t>
            </a:r>
            <a:endParaRPr lang="en-US" sz="3200" b="1" dirty="0">
              <a:latin typeface="HP001 4 hàng" panose="020B0603050302020204" pitchFamily="34" charset="0"/>
            </a:endParaRPr>
          </a:p>
        </p:txBody>
      </p:sp>
    </p:spTree>
    <p:extLst>
      <p:ext uri="{BB962C8B-B14F-4D97-AF65-F5344CB8AC3E}">
        <p14:creationId xmlns:p14="http://schemas.microsoft.com/office/powerpoint/2010/main" val="10053458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2478505" y="2807368"/>
            <a:ext cx="6376737" cy="3023937"/>
          </a:xfrm>
          <a:prstGeom prst="cloud">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327289" y="3657616"/>
            <a:ext cx="5888901" cy="1323439"/>
          </a:xfrm>
          <a:prstGeom prst="rect">
            <a:avLst/>
          </a:prstGeom>
          <a:noFill/>
        </p:spPr>
        <p:txBody>
          <a:bodyPr wrap="square" rtlCol="0">
            <a:spAutoFit/>
          </a:bodyPr>
          <a:lstStyle/>
          <a:p>
            <a:r>
              <a:rPr lang="en-US" sz="4000" b="1" dirty="0">
                <a:solidFill>
                  <a:srgbClr val="C00000"/>
                </a:solidFill>
                <a:latin typeface="HP001 4 hàng" panose="020B0603050302020204" pitchFamily="34" charset="0"/>
              </a:rPr>
              <a:t>Phương hướng cho hoạt động tuần tới</a:t>
            </a:r>
          </a:p>
        </p:txBody>
      </p:sp>
      <p:sp>
        <p:nvSpPr>
          <p:cNvPr id="7" name="Title 1">
            <a:extLst>
              <a:ext uri="{FF2B5EF4-FFF2-40B4-BE49-F238E27FC236}">
                <a16:creationId xmlns:a16="http://schemas.microsoft.com/office/drawing/2014/main" id="{CFFB0A44-9460-48A9-8800-111F2B9D27DE}"/>
              </a:ext>
            </a:extLst>
          </p:cNvPr>
          <p:cNvSpPr txBox="1">
            <a:spLocks/>
          </p:cNvSpPr>
          <p:nvPr/>
        </p:nvSpPr>
        <p:spPr>
          <a:xfrm>
            <a:off x="726943" y="152840"/>
            <a:ext cx="10470940" cy="1004752"/>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a:solidFill>
                  <a:srgbClr val="FF0000"/>
                </a:solidFill>
                <a:latin typeface="HP001 4 hàng" panose="020B0603050302020204" pitchFamily="34" charset="0"/>
              </a:rPr>
              <a:t>Thứ</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sáu</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ngày</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22 </a:t>
            </a:r>
            <a:r>
              <a:rPr lang="en-US" sz="3200" b="1" dirty="0" err="1">
                <a:solidFill>
                  <a:srgbClr val="FF0000"/>
                </a:solidFill>
                <a:latin typeface="HP001 4 hàng" panose="020B0603050302020204" pitchFamily="34" charset="0"/>
              </a:rPr>
              <a:t>tháng</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11 </a:t>
            </a:r>
            <a:r>
              <a:rPr lang="en-US" sz="3200" b="1" dirty="0" err="1">
                <a:solidFill>
                  <a:srgbClr val="FF0000"/>
                </a:solidFill>
                <a:latin typeface="HP001 4 hàng" panose="020B0603050302020204" pitchFamily="34" charset="0"/>
              </a:rPr>
              <a:t>năm</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2024</a:t>
            </a:r>
            <a:endParaRPr lang="en-US" sz="3200" b="1" dirty="0">
              <a:solidFill>
                <a:srgbClr val="FF0000"/>
              </a:solidFill>
              <a:latin typeface="HP001 4 hàng" panose="020B0603050302020204" pitchFamily="34" charset="0"/>
            </a:endParaRPr>
          </a:p>
        </p:txBody>
      </p:sp>
      <p:sp>
        <p:nvSpPr>
          <p:cNvPr id="8" name="TextBox 7">
            <a:extLst>
              <a:ext uri="{FF2B5EF4-FFF2-40B4-BE49-F238E27FC236}">
                <a16:creationId xmlns:a16="http://schemas.microsoft.com/office/drawing/2014/main" id="{6204F295-7F1C-9A26-42EA-3A3692D6005D}"/>
              </a:ext>
            </a:extLst>
          </p:cNvPr>
          <p:cNvSpPr txBox="1"/>
          <p:nvPr/>
        </p:nvSpPr>
        <p:spPr>
          <a:xfrm>
            <a:off x="1631918" y="1131729"/>
            <a:ext cx="7691717" cy="1446550"/>
          </a:xfrm>
          <a:prstGeom prst="rect">
            <a:avLst/>
          </a:prstGeom>
          <a:noFill/>
        </p:spPr>
        <p:txBody>
          <a:bodyPr wrap="square" rtlCol="0">
            <a:spAutoFit/>
          </a:bodyPr>
          <a:lstStyle/>
          <a:p>
            <a:pPr algn="ctr"/>
            <a:r>
              <a:rPr lang="en-US" sz="4400" u="sng" dirty="0" err="1" smtClean="0">
                <a:solidFill>
                  <a:srgbClr val="002060"/>
                </a:solidFill>
                <a:latin typeface="Times New Roman" panose="02020603050405020304" pitchFamily="18" charset="0"/>
                <a:cs typeface="Times New Roman" panose="02020603050405020304" pitchFamily="18" charset="0"/>
              </a:rPr>
              <a:t>Sinh</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hoạt</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chủ</a:t>
            </a:r>
            <a:r>
              <a:rPr lang="en-US" sz="4400" u="sng" dirty="0" smtClean="0">
                <a:solidFill>
                  <a:srgbClr val="002060"/>
                </a:solidFill>
                <a:latin typeface="Times New Roman" panose="02020603050405020304" pitchFamily="18" charset="0"/>
                <a:cs typeface="Times New Roman" panose="02020603050405020304" pitchFamily="18" charset="0"/>
              </a:rPr>
              <a:t> </a:t>
            </a:r>
            <a:r>
              <a:rPr lang="en-US" sz="4400" u="sng" dirty="0" err="1" smtClean="0">
                <a:solidFill>
                  <a:srgbClr val="002060"/>
                </a:solidFill>
                <a:latin typeface="Times New Roman" panose="02020603050405020304" pitchFamily="18" charset="0"/>
                <a:cs typeface="Times New Roman" panose="02020603050405020304" pitchFamily="18" charset="0"/>
              </a:rPr>
              <a:t>nhiệm</a:t>
            </a:r>
            <a:endParaRPr lang="en-US" sz="4400" u="sng" dirty="0">
              <a:solidFill>
                <a:srgbClr val="002060"/>
              </a:solidFill>
              <a:latin typeface="Times New Roman" panose="02020603050405020304" pitchFamily="18" charset="0"/>
              <a:cs typeface="Times New Roman" panose="02020603050405020304" pitchFamily="18" charset="0"/>
            </a:endParaRPr>
          </a:p>
          <a:p>
            <a:pPr algn="ctr"/>
            <a:r>
              <a:rPr lang="en-US" sz="4400" dirty="0" err="1" smtClean="0">
                <a:solidFill>
                  <a:srgbClr val="002060"/>
                </a:solidFill>
                <a:latin typeface="Times New Roman" panose="02020603050405020304" pitchFamily="18" charset="0"/>
                <a:cs typeface="Times New Roman" panose="02020603050405020304" pitchFamily="18" charset="0"/>
              </a:rPr>
              <a:t>Chủ</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đề</a:t>
            </a:r>
            <a:r>
              <a:rPr lang="en-US" sz="4400" dirty="0" smtClean="0">
                <a:solidFill>
                  <a:srgbClr val="002060"/>
                </a:solidFill>
                <a:latin typeface="Times New Roman" panose="02020603050405020304" pitchFamily="18" charset="0"/>
                <a:cs typeface="Times New Roman" panose="02020603050405020304" pitchFamily="18" charset="0"/>
              </a:rPr>
              <a:t> : </a:t>
            </a:r>
            <a:r>
              <a:rPr lang="en-US" sz="4400" dirty="0" err="1" smtClean="0">
                <a:solidFill>
                  <a:srgbClr val="002060"/>
                </a:solidFill>
                <a:latin typeface="Times New Roman" panose="02020603050405020304" pitchFamily="18" charset="0"/>
                <a:cs typeface="Times New Roman" panose="02020603050405020304" pitchFamily="18" charset="0"/>
              </a:rPr>
              <a:t>Trái</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tim</a:t>
            </a:r>
            <a:r>
              <a:rPr lang="en-US" sz="4400" dirty="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biết</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ơn</a:t>
            </a:r>
            <a:endParaRPr lang="en-US" sz="4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2720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h-khung-hinh-nen-cute_022120579.png"/>
          <p:cNvPicPr>
            <a:picLocks noChangeAspect="1"/>
          </p:cNvPicPr>
          <p:nvPr/>
        </p:nvPicPr>
        <p:blipFill>
          <a:blip r:embed="rId3"/>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F9694C6-C03A-45E4-96B9-7E117DA38136}"/>
              </a:ext>
            </a:extLst>
          </p:cNvPr>
          <p:cNvSpPr txBox="1"/>
          <p:nvPr/>
        </p:nvSpPr>
        <p:spPr>
          <a:xfrm>
            <a:off x="3048000" y="1387062"/>
            <a:ext cx="6096000" cy="1413592"/>
          </a:xfrm>
          <a:prstGeom prst="rect">
            <a:avLst/>
          </a:prstGeom>
          <a:noFill/>
        </p:spPr>
        <p:txBody>
          <a:bodyPr wrap="square">
            <a:spAutoFit/>
          </a:bodyPr>
          <a:lstStyle/>
          <a:p>
            <a:pPr algn="just">
              <a:lnSpc>
                <a:spcPct val="115000"/>
              </a:lnSpc>
              <a:spcBef>
                <a:spcPts val="860"/>
              </a:spcBef>
            </a:pPr>
            <a:r>
              <a:rPr lang="en-US" sz="3733" dirty="0">
                <a:solidFill>
                  <a:schemeClr val="accent6">
                    <a:lumMod val="75000"/>
                  </a:schemeClr>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Em</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mong</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muốn</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lớp</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của</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mình</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là</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lớp</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học</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như</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thế</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nào</a:t>
            </a:r>
            <a:r>
              <a:rPr lang="en-US" sz="3733" dirty="0" smtClean="0">
                <a:solidFill>
                  <a:srgbClr val="002060"/>
                </a:solidFill>
                <a:latin typeface="Times New Roman" panose="02020603050405020304" pitchFamily="18" charset="0"/>
                <a:ea typeface="Times New Roman" panose="02020603050405020304" pitchFamily="18" charset="0"/>
              </a:rPr>
              <a:t>?</a:t>
            </a:r>
            <a:endParaRPr lang="en-US" sz="3200" dirty="0">
              <a:solidFill>
                <a:srgbClr val="002060"/>
              </a:solidFill>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BF9694C6-C03A-45E4-96B9-7E117DA38136}"/>
              </a:ext>
            </a:extLst>
          </p:cNvPr>
          <p:cNvSpPr txBox="1"/>
          <p:nvPr/>
        </p:nvSpPr>
        <p:spPr>
          <a:xfrm>
            <a:off x="3138311" y="2996111"/>
            <a:ext cx="6096000" cy="1413592"/>
          </a:xfrm>
          <a:prstGeom prst="rect">
            <a:avLst/>
          </a:prstGeom>
          <a:noFill/>
        </p:spPr>
        <p:txBody>
          <a:bodyPr wrap="square">
            <a:spAutoFit/>
          </a:bodyPr>
          <a:lstStyle/>
          <a:p>
            <a:pPr algn="just">
              <a:lnSpc>
                <a:spcPct val="115000"/>
              </a:lnSpc>
              <a:spcBef>
                <a:spcPts val="860"/>
              </a:spcBef>
            </a:pPr>
            <a:r>
              <a:rPr lang="en-US" sz="3733" dirty="0" smtClean="0">
                <a:solidFill>
                  <a:schemeClr val="accent6">
                    <a:lumMod val="75000"/>
                  </a:schemeClr>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Em</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cần</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làm</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gì</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để</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tuần</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sau</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lớp</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mình</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tốt</a:t>
            </a:r>
            <a:r>
              <a:rPr lang="en-US" sz="3733" dirty="0">
                <a:solidFill>
                  <a:srgbClr val="002060"/>
                </a:solidFill>
                <a:latin typeface="Times New Roman" panose="02020603050405020304" pitchFamily="18" charset="0"/>
                <a:ea typeface="Times New Roman" panose="02020603050405020304" pitchFamily="18" charset="0"/>
              </a:rPr>
              <a:t> </a:t>
            </a:r>
            <a:r>
              <a:rPr lang="en-US" sz="3733" dirty="0" err="1">
                <a:solidFill>
                  <a:srgbClr val="002060"/>
                </a:solidFill>
                <a:latin typeface="Times New Roman" panose="02020603050405020304" pitchFamily="18" charset="0"/>
                <a:ea typeface="Times New Roman" panose="02020603050405020304" pitchFamily="18" charset="0"/>
              </a:rPr>
              <a:t>hơn</a:t>
            </a:r>
            <a:r>
              <a:rPr lang="en-US" sz="3733" dirty="0">
                <a:solidFill>
                  <a:srgbClr val="002060"/>
                </a:solidFill>
                <a:latin typeface="Times New Roman" panose="02020603050405020304" pitchFamily="18" charset="0"/>
                <a:ea typeface="Times New Roman" panose="02020603050405020304" pitchFamily="18" charset="0"/>
              </a:rPr>
              <a:t>?</a:t>
            </a:r>
            <a:endParaRPr lang="en-US" sz="3200" dirty="0">
              <a:solidFill>
                <a:srgbClr val="00206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847305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34C307-C3E6-CBF8-36F8-DCC9F3CBD9E2}"/>
              </a:ext>
            </a:extLst>
          </p:cNvPr>
          <p:cNvSpPr txBox="1"/>
          <p:nvPr/>
        </p:nvSpPr>
        <p:spPr>
          <a:xfrm>
            <a:off x="2130536" y="410044"/>
            <a:ext cx="10061464" cy="584775"/>
          </a:xfrm>
          <a:prstGeom prst="rect">
            <a:avLst/>
          </a:prstGeom>
          <a:noFill/>
        </p:spPr>
        <p:txBody>
          <a:bodyPr wrap="square" rtlCol="0">
            <a:spAutoFit/>
          </a:bodyPr>
          <a:lstStyle/>
          <a:p>
            <a:r>
              <a:rPr lang="en-US" sz="3200" b="1" dirty="0" err="1" smtClean="0">
                <a:solidFill>
                  <a:srgbClr val="FF0000"/>
                </a:solidFill>
                <a:latin typeface="HP001 4 hàng" panose="020B0603050302020204" pitchFamily="34" charset="0"/>
              </a:rPr>
              <a:t>Phương</a:t>
            </a:r>
            <a:r>
              <a:rPr lang="en-US" sz="3200" b="1" dirty="0" smtClean="0">
                <a:solidFill>
                  <a:srgbClr val="FF0000"/>
                </a:solidFill>
                <a:latin typeface="HP001 4 hàng" panose="020B0603050302020204" pitchFamily="34" charset="0"/>
              </a:rPr>
              <a:t> </a:t>
            </a:r>
            <a:r>
              <a:rPr lang="en-US" sz="3200" b="1" dirty="0" err="1" smtClean="0">
                <a:solidFill>
                  <a:srgbClr val="FF0000"/>
                </a:solidFill>
                <a:latin typeface="HP001 4 hàng" panose="020B0603050302020204" pitchFamily="34" charset="0"/>
              </a:rPr>
              <a:t>hướng</a:t>
            </a:r>
            <a:r>
              <a:rPr lang="en-US" sz="3200" b="1" dirty="0" smtClean="0">
                <a:solidFill>
                  <a:srgbClr val="FF0000"/>
                </a:solidFill>
                <a:latin typeface="HP001 4 hàng" panose="020B0603050302020204" pitchFamily="34" charset="0"/>
              </a:rPr>
              <a:t> </a:t>
            </a:r>
            <a:r>
              <a:rPr lang="en-US" sz="3200" b="1" dirty="0" err="1" smtClean="0">
                <a:solidFill>
                  <a:srgbClr val="FF0000"/>
                </a:solidFill>
                <a:latin typeface="HP001 4 hàng" panose="020B0603050302020204" pitchFamily="34" charset="0"/>
              </a:rPr>
              <a:t>tuần</a:t>
            </a:r>
            <a:r>
              <a:rPr lang="en-US" sz="3200" b="1" dirty="0" smtClean="0">
                <a:solidFill>
                  <a:srgbClr val="FF0000"/>
                </a:solidFill>
                <a:latin typeface="HP001 4 hàng" panose="020B0603050302020204" pitchFamily="34" charset="0"/>
              </a:rPr>
              <a:t> </a:t>
            </a:r>
            <a:r>
              <a:rPr lang="en-US" sz="3200" b="1" dirty="0">
                <a:solidFill>
                  <a:srgbClr val="FF0000"/>
                </a:solidFill>
                <a:latin typeface="HP001 4 hàng" panose="020B0603050302020204" pitchFamily="34" charset="0"/>
              </a:rPr>
              <a:t>tới:</a:t>
            </a:r>
          </a:p>
        </p:txBody>
      </p:sp>
      <p:sp>
        <p:nvSpPr>
          <p:cNvPr id="3" name="TextBox 2">
            <a:extLst>
              <a:ext uri="{FF2B5EF4-FFF2-40B4-BE49-F238E27FC236}">
                <a16:creationId xmlns:a16="http://schemas.microsoft.com/office/drawing/2014/main" id="{1434C307-C3E6-CBF8-36F8-DCC9F3CBD9E2}"/>
              </a:ext>
            </a:extLst>
          </p:cNvPr>
          <p:cNvSpPr txBox="1"/>
          <p:nvPr/>
        </p:nvSpPr>
        <p:spPr>
          <a:xfrm>
            <a:off x="1368537" y="1127838"/>
            <a:ext cx="10061464" cy="584775"/>
          </a:xfrm>
          <a:prstGeom prst="rect">
            <a:avLst/>
          </a:prstGeom>
          <a:noFill/>
        </p:spPr>
        <p:txBody>
          <a:bodyPr wrap="square" rtlCol="0">
            <a:spAutoFit/>
          </a:bodyPr>
          <a:lstStyle/>
          <a:p>
            <a:r>
              <a:rPr lang="en-US" sz="3200" b="1" dirty="0">
                <a:latin typeface="HP001 4 hàng" panose="020B0603050302020204" pitchFamily="34" charset="0"/>
              </a:rPr>
              <a:t>+ Chuẩn bị đầy đủ đồ dùng, đọc bài trước khi đến lớp.</a:t>
            </a:r>
          </a:p>
        </p:txBody>
      </p:sp>
      <p:sp>
        <p:nvSpPr>
          <p:cNvPr id="4" name="TextBox 3">
            <a:extLst>
              <a:ext uri="{FF2B5EF4-FFF2-40B4-BE49-F238E27FC236}">
                <a16:creationId xmlns:a16="http://schemas.microsoft.com/office/drawing/2014/main" id="{1434C307-C3E6-CBF8-36F8-DCC9F3CBD9E2}"/>
              </a:ext>
            </a:extLst>
          </p:cNvPr>
          <p:cNvSpPr txBox="1"/>
          <p:nvPr/>
        </p:nvSpPr>
        <p:spPr>
          <a:xfrm>
            <a:off x="1368537" y="1793585"/>
            <a:ext cx="10061464" cy="1077218"/>
          </a:xfrm>
          <a:prstGeom prst="rect">
            <a:avLst/>
          </a:prstGeom>
          <a:noFill/>
        </p:spPr>
        <p:txBody>
          <a:bodyPr wrap="square" rtlCol="0">
            <a:spAutoFit/>
          </a:bodyPr>
          <a:lstStyle/>
          <a:p>
            <a:r>
              <a:rPr lang="en-US" sz="3200" b="1" dirty="0">
                <a:latin typeface="HP001 4 hàng" panose="020B0603050302020204" pitchFamily="34" charset="0"/>
              </a:rPr>
              <a:t>+ Tiếp tục ổn định nề nếp </a:t>
            </a:r>
            <a:r>
              <a:rPr lang="en-US" sz="3200" b="1" dirty="0" err="1">
                <a:latin typeface="HP001 4 hàng" panose="020B0603050302020204" pitchFamily="34" charset="0"/>
              </a:rPr>
              <a:t>lớp</a:t>
            </a:r>
            <a:r>
              <a:rPr lang="en-US" sz="3200" b="1" dirty="0">
                <a:latin typeface="HP001 4 hàng" panose="020B0603050302020204" pitchFamily="34" charset="0"/>
              </a:rPr>
              <a:t> </a:t>
            </a:r>
            <a:r>
              <a:rPr lang="en-US" sz="3200" b="1" dirty="0" err="1" smtClean="0">
                <a:latin typeface="HP001 4 hàng" panose="020B0603050302020204" pitchFamily="34" charset="0"/>
              </a:rPr>
              <a:t>học</a:t>
            </a:r>
            <a:r>
              <a:rPr lang="en-US" sz="3200" b="1" dirty="0" smtClean="0">
                <a:latin typeface="HP001 4 hàng" panose="020B0603050302020204" pitchFamily="34" charset="0"/>
              </a:rPr>
              <a:t>, </a:t>
            </a:r>
            <a:r>
              <a:rPr lang="en-US" sz="3200" b="1" dirty="0" err="1" smtClean="0">
                <a:latin typeface="HP001 4 hàng" panose="020B0603050302020204" pitchFamily="34" charset="0"/>
              </a:rPr>
              <a:t>đi</a:t>
            </a:r>
            <a:r>
              <a:rPr lang="en-US" sz="3200" b="1" dirty="0" smtClean="0">
                <a:latin typeface="HP001 4 hàng" panose="020B0603050302020204" pitchFamily="34" charset="0"/>
              </a:rPr>
              <a:t> </a:t>
            </a:r>
            <a:r>
              <a:rPr lang="en-US" sz="3200" b="1" dirty="0" err="1" smtClean="0">
                <a:latin typeface="HP001 4 hàng" panose="020B0603050302020204" pitchFamily="34" charset="0"/>
              </a:rPr>
              <a:t>học</a:t>
            </a:r>
            <a:r>
              <a:rPr lang="en-US" sz="3200" b="1" dirty="0" smtClean="0">
                <a:latin typeface="HP001 4 hàng" panose="020B0603050302020204" pitchFamily="34" charset="0"/>
              </a:rPr>
              <a:t> </a:t>
            </a:r>
            <a:r>
              <a:rPr lang="en-US" sz="3200" b="1" dirty="0" err="1" smtClean="0">
                <a:latin typeface="HP001 4 hàng" panose="020B0603050302020204" pitchFamily="34" charset="0"/>
              </a:rPr>
              <a:t>đúng</a:t>
            </a:r>
            <a:r>
              <a:rPr lang="en-US" sz="3200" b="1" dirty="0" smtClean="0">
                <a:latin typeface="HP001 4 hàng" panose="020B0603050302020204" pitchFamily="34" charset="0"/>
              </a:rPr>
              <a:t> </a:t>
            </a:r>
            <a:r>
              <a:rPr lang="en-US" sz="3200" b="1" dirty="0">
                <a:latin typeface="HP001 4 hàng" panose="020B0603050302020204" pitchFamily="34" charset="0"/>
              </a:rPr>
              <a:t>giờ, nộp bài đúng </a:t>
            </a:r>
            <a:r>
              <a:rPr lang="en-US" sz="3200" b="1" dirty="0" err="1">
                <a:latin typeface="HP001 4 hàng" panose="020B0603050302020204" pitchFamily="34" charset="0"/>
              </a:rPr>
              <a:t>theo</a:t>
            </a:r>
            <a:r>
              <a:rPr lang="en-US" sz="3200" b="1" dirty="0">
                <a:latin typeface="HP001 4 hàng" panose="020B0603050302020204" pitchFamily="34" charset="0"/>
              </a:rPr>
              <a:t> </a:t>
            </a:r>
            <a:r>
              <a:rPr lang="en-US" sz="3200" b="1" dirty="0" err="1">
                <a:latin typeface="HP001 4 hàng" panose="020B0603050302020204" pitchFamily="34" charset="0"/>
              </a:rPr>
              <a:t>quy</a:t>
            </a:r>
            <a:r>
              <a:rPr lang="en-US" sz="3200" b="1" dirty="0">
                <a:latin typeface="HP001 4 hàng" panose="020B0603050302020204" pitchFamily="34" charset="0"/>
              </a:rPr>
              <a:t> định.</a:t>
            </a:r>
          </a:p>
        </p:txBody>
      </p:sp>
      <p:sp>
        <p:nvSpPr>
          <p:cNvPr id="7" name="TextBox 6">
            <a:extLst>
              <a:ext uri="{FF2B5EF4-FFF2-40B4-BE49-F238E27FC236}">
                <a16:creationId xmlns:a16="http://schemas.microsoft.com/office/drawing/2014/main" id="{1434C307-C3E6-CBF8-36F8-DCC9F3CBD9E2}"/>
              </a:ext>
            </a:extLst>
          </p:cNvPr>
          <p:cNvSpPr txBox="1"/>
          <p:nvPr/>
        </p:nvSpPr>
        <p:spPr>
          <a:xfrm>
            <a:off x="1447805" y="3113719"/>
            <a:ext cx="10061464" cy="1077218"/>
          </a:xfrm>
          <a:prstGeom prst="rect">
            <a:avLst/>
          </a:prstGeom>
          <a:noFill/>
        </p:spPr>
        <p:txBody>
          <a:bodyPr wrap="square" rtlCol="0">
            <a:spAutoFit/>
          </a:bodyPr>
          <a:lstStyle/>
          <a:p>
            <a:r>
              <a:rPr lang="en-US" sz="3200" b="1" dirty="0">
                <a:latin typeface="HP001 4 hàng" panose="020B0603050302020204" pitchFamily="34" charset="0"/>
              </a:rPr>
              <a:t>+ Rèn luyện sức khỏe và thực hiện nghiêm túc vệ sinh phòng tránh các loại bệnh </a:t>
            </a:r>
            <a:r>
              <a:rPr lang="en-US" sz="3200" b="1" dirty="0" err="1">
                <a:latin typeface="HP001 4 hàng" panose="020B0603050302020204" pitchFamily="34" charset="0"/>
              </a:rPr>
              <a:t>giao</a:t>
            </a:r>
            <a:r>
              <a:rPr lang="en-US" sz="3200" b="1" dirty="0">
                <a:latin typeface="HP001 4 hàng" panose="020B0603050302020204" pitchFamily="34" charset="0"/>
              </a:rPr>
              <a:t> </a:t>
            </a:r>
            <a:r>
              <a:rPr lang="en-US" sz="3200" b="1" dirty="0" err="1">
                <a:latin typeface="HP001 4 hàng" panose="020B0603050302020204" pitchFamily="34" charset="0"/>
              </a:rPr>
              <a:t>mùa</a:t>
            </a:r>
            <a:r>
              <a:rPr lang="en-US" sz="3200" b="1" dirty="0">
                <a:latin typeface="HP001 4 hàng" panose="020B0603050302020204" pitchFamily="34" charset="0"/>
              </a:rPr>
              <a:t>, </a:t>
            </a:r>
            <a:r>
              <a:rPr lang="en-US" sz="3200" b="1" dirty="0" err="1">
                <a:latin typeface="HP001 4 hàng" panose="020B0603050302020204" pitchFamily="34" charset="0"/>
              </a:rPr>
              <a:t>dịch</a:t>
            </a:r>
            <a:r>
              <a:rPr lang="en-US" sz="3200" b="1" dirty="0">
                <a:latin typeface="HP001 4 hàng" panose="020B0603050302020204" pitchFamily="34" charset="0"/>
              </a:rPr>
              <a:t> </a:t>
            </a:r>
            <a:r>
              <a:rPr lang="en-US" sz="3200" b="1" dirty="0" err="1">
                <a:latin typeface="HP001 4 hàng" panose="020B0603050302020204" pitchFamily="34" charset="0"/>
              </a:rPr>
              <a:t>bệnh</a:t>
            </a:r>
            <a:r>
              <a:rPr lang="en-US" sz="3200" b="1" dirty="0">
                <a:latin typeface="HP001 4 hàng" panose="020B0603050302020204" pitchFamily="34" charset="0"/>
              </a:rPr>
              <a:t> .</a:t>
            </a:r>
          </a:p>
        </p:txBody>
      </p:sp>
      <p:sp>
        <p:nvSpPr>
          <p:cNvPr id="6" name="TextBox 5">
            <a:extLst>
              <a:ext uri="{FF2B5EF4-FFF2-40B4-BE49-F238E27FC236}">
                <a16:creationId xmlns:a16="http://schemas.microsoft.com/office/drawing/2014/main" id="{0DF9A9E7-0ABE-01B5-CA50-CC5B77A61875}"/>
              </a:ext>
            </a:extLst>
          </p:cNvPr>
          <p:cNvSpPr txBox="1"/>
          <p:nvPr/>
        </p:nvSpPr>
        <p:spPr>
          <a:xfrm>
            <a:off x="1447805" y="4404928"/>
            <a:ext cx="10061464" cy="584775"/>
          </a:xfrm>
          <a:prstGeom prst="rect">
            <a:avLst/>
          </a:prstGeom>
          <a:noFill/>
        </p:spPr>
        <p:txBody>
          <a:bodyPr wrap="square" rtlCol="0">
            <a:spAutoFit/>
          </a:bodyPr>
          <a:lstStyle/>
          <a:p>
            <a:r>
              <a:rPr lang="en-US" sz="3200" b="1" dirty="0">
                <a:latin typeface="HP001 4 hàng" panose="020B0603050302020204" pitchFamily="34" charset="0"/>
              </a:rPr>
              <a:t>+ </a:t>
            </a:r>
            <a:r>
              <a:rPr lang="en-US" sz="3200" b="1" dirty="0" err="1">
                <a:latin typeface="HP001 4 hàng" panose="020B0603050302020204" pitchFamily="34" charset="0"/>
              </a:rPr>
              <a:t>Thực</a:t>
            </a:r>
            <a:r>
              <a:rPr lang="en-US" sz="3200" b="1" dirty="0">
                <a:latin typeface="HP001 4 hàng" panose="020B0603050302020204" pitchFamily="34" charset="0"/>
              </a:rPr>
              <a:t> </a:t>
            </a:r>
            <a:r>
              <a:rPr lang="en-US" sz="3200" b="1" dirty="0" err="1">
                <a:latin typeface="HP001 4 hàng" panose="020B0603050302020204" pitchFamily="34" charset="0"/>
              </a:rPr>
              <a:t>hiện</a:t>
            </a:r>
            <a:r>
              <a:rPr lang="en-US" sz="3200" b="1" dirty="0">
                <a:latin typeface="HP001 4 hàng" panose="020B0603050302020204" pitchFamily="34" charset="0"/>
              </a:rPr>
              <a:t> 1 </a:t>
            </a:r>
            <a:r>
              <a:rPr lang="en-US" sz="3200" b="1" dirty="0" err="1">
                <a:latin typeface="HP001 4 hàng" panose="020B0603050302020204" pitchFamily="34" charset="0"/>
              </a:rPr>
              <a:t>phút</a:t>
            </a:r>
            <a:r>
              <a:rPr lang="en-US" sz="3200" b="1" dirty="0">
                <a:latin typeface="HP001 4 hàng" panose="020B0603050302020204" pitchFamily="34" charset="0"/>
              </a:rPr>
              <a:t> </a:t>
            </a:r>
            <a:r>
              <a:rPr lang="en-US" sz="3200" b="1" dirty="0" err="1">
                <a:latin typeface="HP001 4 hàng" panose="020B0603050302020204" pitchFamily="34" charset="0"/>
              </a:rPr>
              <a:t>làm</a:t>
            </a:r>
            <a:r>
              <a:rPr lang="en-US" sz="3200" b="1" dirty="0">
                <a:latin typeface="HP001 4 hàng" panose="020B0603050302020204" pitchFamily="34" charset="0"/>
              </a:rPr>
              <a:t> </a:t>
            </a:r>
            <a:r>
              <a:rPr lang="en-US" sz="3200" b="1" dirty="0" err="1">
                <a:latin typeface="HP001 4 hàng" panose="020B0603050302020204" pitchFamily="34" charset="0"/>
              </a:rPr>
              <a:t>sạch</a:t>
            </a:r>
            <a:r>
              <a:rPr lang="en-US" sz="3200" b="1" dirty="0">
                <a:latin typeface="HP001 4 hàng" panose="020B0603050302020204" pitchFamily="34" charset="0"/>
              </a:rPr>
              <a:t> </a:t>
            </a:r>
            <a:r>
              <a:rPr lang="en-US" sz="3200" b="1" dirty="0" err="1">
                <a:latin typeface="HP001 4 hàng" panose="020B0603050302020204" pitchFamily="34" charset="0"/>
              </a:rPr>
              <a:t>lớp</a:t>
            </a:r>
            <a:r>
              <a:rPr lang="en-US" sz="3200" b="1" dirty="0">
                <a:latin typeface="HP001 4 hàng" panose="020B0603050302020204" pitchFamily="34" charset="0"/>
              </a:rPr>
              <a:t>.</a:t>
            </a:r>
          </a:p>
        </p:txBody>
      </p:sp>
    </p:spTree>
    <p:extLst>
      <p:ext uri="{BB962C8B-B14F-4D97-AF65-F5344CB8AC3E}">
        <p14:creationId xmlns:p14="http://schemas.microsoft.com/office/powerpoint/2010/main" val="285323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5B1C2E-709B-5EE7-CE48-2A3D8C608585}"/>
              </a:ext>
            </a:extLst>
          </p:cNvPr>
          <p:cNvSpPr txBox="1"/>
          <p:nvPr/>
        </p:nvSpPr>
        <p:spPr>
          <a:xfrm>
            <a:off x="3279866" y="1008535"/>
            <a:ext cx="9176657" cy="1015663"/>
          </a:xfrm>
          <a:prstGeom prst="rect">
            <a:avLst/>
          </a:prstGeom>
          <a:noFill/>
        </p:spPr>
        <p:txBody>
          <a:bodyPr wrap="square" rtlCol="0">
            <a:spAutoFit/>
          </a:bodyPr>
          <a:lstStyle/>
          <a:p>
            <a:r>
              <a:rPr lang="en-US" sz="6000"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Sinh hoạt theo chủ đề</a:t>
            </a:r>
            <a:endParaRPr lang="en-US" sz="6000"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9584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48255" y="3244334"/>
            <a:ext cx="184731" cy="369332"/>
          </a:xfrm>
          <a:prstGeom prst="rect">
            <a:avLst/>
          </a:prstGeom>
        </p:spPr>
        <p:txBody>
          <a:bodyPr wrap="none">
            <a:spAutoFit/>
          </a:bodyPr>
          <a:lstStyle/>
          <a:p>
            <a:endParaRPr lang="en-US" dirty="0"/>
          </a:p>
        </p:txBody>
      </p:sp>
      <p:pic>
        <p:nvPicPr>
          <p:cNvPr id="3" name="Thương Lắm Thầy Cô Ơi! - Be Phan Hiếu Kiên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2170" y="558409"/>
            <a:ext cx="11190515" cy="5566620"/>
          </a:xfrm>
          <a:prstGeom prst="rect">
            <a:avLst/>
          </a:prstGeom>
        </p:spPr>
      </p:pic>
    </p:spTree>
    <p:extLst>
      <p:ext uri="{BB962C8B-B14F-4D97-AF65-F5344CB8AC3E}">
        <p14:creationId xmlns:p14="http://schemas.microsoft.com/office/powerpoint/2010/main" val="40557378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3E1BC0-E8F1-4B16-A991-59EFC5C6EEBF}"/>
              </a:ext>
            </a:extLst>
          </p:cNvPr>
          <p:cNvPicPr>
            <a:picLocks noChangeAspect="1"/>
          </p:cNvPicPr>
          <p:nvPr/>
        </p:nvPicPr>
        <p:blipFill rotWithShape="1">
          <a:blip r:embed="rId2"/>
          <a:srcRect l="5032" r="74121"/>
          <a:stretch/>
        </p:blipFill>
        <p:spPr>
          <a:xfrm>
            <a:off x="0" y="0"/>
            <a:ext cx="1132764" cy="1067662"/>
          </a:xfrm>
          <a:prstGeom prst="rect">
            <a:avLst/>
          </a:prstGeom>
        </p:spPr>
      </p:pic>
      <p:sp>
        <p:nvSpPr>
          <p:cNvPr id="5" name="TextBox 4">
            <a:extLst>
              <a:ext uri="{FF2B5EF4-FFF2-40B4-BE49-F238E27FC236}">
                <a16:creationId xmlns:a16="http://schemas.microsoft.com/office/drawing/2014/main" id="{1434C307-C3E6-CBF8-36F8-DCC9F3CBD9E2}"/>
              </a:ext>
            </a:extLst>
          </p:cNvPr>
          <p:cNvSpPr txBox="1"/>
          <p:nvPr/>
        </p:nvSpPr>
        <p:spPr>
          <a:xfrm>
            <a:off x="3620142" y="1496709"/>
            <a:ext cx="4684541" cy="584775"/>
          </a:xfrm>
          <a:prstGeom prst="rect">
            <a:avLst/>
          </a:prstGeom>
          <a:noFill/>
        </p:spPr>
        <p:txBody>
          <a:bodyPr wrap="square" rtlCol="0">
            <a:spAutoFit/>
          </a:bodyPr>
          <a:lstStyle/>
          <a:p>
            <a:pPr algn="ctr"/>
            <a:r>
              <a:rPr lang="en-US" sz="3200" b="1" dirty="0">
                <a:solidFill>
                  <a:srgbClr val="00B050"/>
                </a:solidFill>
                <a:latin typeface="HP001 4 hàng" panose="020B0603050302020204" pitchFamily="34" charset="0"/>
              </a:rPr>
              <a:t>Hoạt động trải nghiệm</a:t>
            </a:r>
          </a:p>
        </p:txBody>
      </p:sp>
      <p:sp>
        <p:nvSpPr>
          <p:cNvPr id="8" name="TextBox 7">
            <a:extLst>
              <a:ext uri="{FF2B5EF4-FFF2-40B4-BE49-F238E27FC236}">
                <a16:creationId xmlns:a16="http://schemas.microsoft.com/office/drawing/2014/main" id="{1434C307-C3E6-CBF8-36F8-DCC9F3CBD9E2}"/>
              </a:ext>
            </a:extLst>
          </p:cNvPr>
          <p:cNvSpPr txBox="1"/>
          <p:nvPr/>
        </p:nvSpPr>
        <p:spPr>
          <a:xfrm>
            <a:off x="582706" y="2270824"/>
            <a:ext cx="11259670" cy="861774"/>
          </a:xfrm>
          <a:prstGeom prst="rect">
            <a:avLst/>
          </a:prstGeom>
          <a:noFill/>
        </p:spPr>
        <p:txBody>
          <a:bodyPr wrap="square" rtlCol="0">
            <a:spAutoFit/>
          </a:bodyPr>
          <a:lstStyle/>
          <a:p>
            <a:pPr algn="ctr"/>
            <a:r>
              <a:rPr lang="en-US" sz="5000" b="1" dirty="0" err="1">
                <a:solidFill>
                  <a:srgbClr val="FF0000"/>
                </a:solidFill>
                <a:latin typeface="HP001 4 hàng" panose="020B0603050302020204" pitchFamily="34" charset="0"/>
              </a:rPr>
              <a:t>Chủ</a:t>
            </a:r>
            <a:r>
              <a:rPr lang="en-US" sz="5000" b="1" dirty="0">
                <a:solidFill>
                  <a:srgbClr val="FF0000"/>
                </a:solidFill>
                <a:latin typeface="HP001 4 hàng" panose="020B0603050302020204" pitchFamily="34" charset="0"/>
              </a:rPr>
              <a:t> </a:t>
            </a:r>
            <a:r>
              <a:rPr lang="en-US" sz="5000" b="1" dirty="0" err="1" smtClean="0">
                <a:solidFill>
                  <a:srgbClr val="FF0000"/>
                </a:solidFill>
                <a:latin typeface="HP001 4 hàng" panose="020B0603050302020204" pitchFamily="34" charset="0"/>
              </a:rPr>
              <a:t>đề:Trái</a:t>
            </a:r>
            <a:r>
              <a:rPr lang="en-US" sz="5000" b="1" dirty="0" smtClean="0">
                <a:solidFill>
                  <a:srgbClr val="FF0000"/>
                </a:solidFill>
                <a:latin typeface="HP001 4 hàng" panose="020B0603050302020204" pitchFamily="34" charset="0"/>
              </a:rPr>
              <a:t> </a:t>
            </a:r>
            <a:r>
              <a:rPr lang="en-US" sz="5000" b="1" dirty="0" err="1" smtClean="0">
                <a:solidFill>
                  <a:srgbClr val="FF0000"/>
                </a:solidFill>
                <a:latin typeface="HP001 4 hàng" panose="020B0603050302020204" pitchFamily="34" charset="0"/>
              </a:rPr>
              <a:t>tim</a:t>
            </a:r>
            <a:r>
              <a:rPr lang="en-US" sz="5000" b="1" dirty="0" smtClean="0">
                <a:solidFill>
                  <a:srgbClr val="FF0000"/>
                </a:solidFill>
                <a:latin typeface="HP001 4 hàng" panose="020B0603050302020204" pitchFamily="34" charset="0"/>
              </a:rPr>
              <a:t> </a:t>
            </a:r>
            <a:r>
              <a:rPr lang="en-US" sz="5000" b="1" dirty="0" err="1" smtClean="0">
                <a:solidFill>
                  <a:srgbClr val="FF0000"/>
                </a:solidFill>
                <a:latin typeface="HP001 4 hàng" panose="020B0603050302020204" pitchFamily="34" charset="0"/>
              </a:rPr>
              <a:t>biết</a:t>
            </a:r>
            <a:r>
              <a:rPr lang="en-US" sz="5000" b="1" dirty="0" smtClean="0">
                <a:solidFill>
                  <a:srgbClr val="FF0000"/>
                </a:solidFill>
                <a:latin typeface="HP001 4 hàng" panose="020B0603050302020204" pitchFamily="34" charset="0"/>
              </a:rPr>
              <a:t> </a:t>
            </a:r>
            <a:r>
              <a:rPr lang="en-US" sz="5000" b="1" dirty="0" err="1" smtClean="0">
                <a:solidFill>
                  <a:srgbClr val="FF0000"/>
                </a:solidFill>
                <a:latin typeface="HP001 4 hàng" panose="020B0603050302020204" pitchFamily="34" charset="0"/>
              </a:rPr>
              <a:t>ơn</a:t>
            </a:r>
            <a:endParaRPr lang="en-US" sz="5000" b="1" dirty="0">
              <a:solidFill>
                <a:srgbClr val="FF0000"/>
              </a:solidFill>
              <a:latin typeface="HP001 4 hàng" panose="020B0603050302020204" pitchFamily="34" charset="0"/>
            </a:endParaRPr>
          </a:p>
        </p:txBody>
      </p:sp>
      <p:sp>
        <p:nvSpPr>
          <p:cNvPr id="11" name="Title 1">
            <a:extLst>
              <a:ext uri="{FF2B5EF4-FFF2-40B4-BE49-F238E27FC236}">
                <a16:creationId xmlns:a16="http://schemas.microsoft.com/office/drawing/2014/main" id="{CFFB0A44-9460-48A9-8800-111F2B9D27DE}"/>
              </a:ext>
            </a:extLst>
          </p:cNvPr>
          <p:cNvSpPr txBox="1">
            <a:spLocks/>
          </p:cNvSpPr>
          <p:nvPr/>
        </p:nvSpPr>
        <p:spPr>
          <a:xfrm>
            <a:off x="726943" y="152840"/>
            <a:ext cx="10470940" cy="1004752"/>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a:solidFill>
                  <a:srgbClr val="FF0000"/>
                </a:solidFill>
                <a:latin typeface="HP001 4 hàng" panose="020B0603050302020204" pitchFamily="34" charset="0"/>
              </a:rPr>
              <a:t>Thứ</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sáu</a:t>
            </a:r>
            <a:r>
              <a:rPr lang="en-US" sz="3200" b="1" dirty="0">
                <a:solidFill>
                  <a:srgbClr val="FF0000"/>
                </a:solidFill>
                <a:latin typeface="HP001 4 hàng" panose="020B0603050302020204" pitchFamily="34" charset="0"/>
              </a:rPr>
              <a:t>, </a:t>
            </a:r>
            <a:r>
              <a:rPr lang="en-US" sz="3200" b="1" dirty="0" err="1">
                <a:solidFill>
                  <a:srgbClr val="FF0000"/>
                </a:solidFill>
                <a:latin typeface="HP001 4 hàng" panose="020B0603050302020204" pitchFamily="34" charset="0"/>
              </a:rPr>
              <a:t>ngày</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22 </a:t>
            </a:r>
            <a:r>
              <a:rPr lang="en-US" sz="3200" b="1" dirty="0" err="1">
                <a:solidFill>
                  <a:srgbClr val="FF0000"/>
                </a:solidFill>
                <a:latin typeface="HP001 4 hàng" panose="020B0603050302020204" pitchFamily="34" charset="0"/>
              </a:rPr>
              <a:t>tháng</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11 </a:t>
            </a:r>
            <a:r>
              <a:rPr lang="en-US" sz="3200" b="1" dirty="0" err="1">
                <a:solidFill>
                  <a:srgbClr val="FF0000"/>
                </a:solidFill>
                <a:latin typeface="HP001 4 hàng" panose="020B0603050302020204" pitchFamily="34" charset="0"/>
              </a:rPr>
              <a:t>năm</a:t>
            </a:r>
            <a:r>
              <a:rPr lang="en-US" sz="3200" b="1" dirty="0">
                <a:solidFill>
                  <a:srgbClr val="FF0000"/>
                </a:solidFill>
                <a:latin typeface="HP001 4 hàng" panose="020B0603050302020204" pitchFamily="34" charset="0"/>
              </a:rPr>
              <a:t> </a:t>
            </a:r>
            <a:r>
              <a:rPr lang="en-US" sz="3200" b="1" dirty="0" smtClean="0">
                <a:solidFill>
                  <a:srgbClr val="FF0000"/>
                </a:solidFill>
                <a:latin typeface="HP001 4 hàng" panose="020B0603050302020204" pitchFamily="34" charset="0"/>
              </a:rPr>
              <a:t>2024</a:t>
            </a:r>
            <a:endParaRPr lang="en-US" sz="3200" b="1" dirty="0">
              <a:solidFill>
                <a:srgbClr val="FF0000"/>
              </a:solidFill>
              <a:latin typeface="HP001 4 hàng" panose="020B0603050302020204" pitchFamily="34" charset="0"/>
            </a:endParaRPr>
          </a:p>
        </p:txBody>
      </p:sp>
      <p:sp>
        <p:nvSpPr>
          <p:cNvPr id="6" name="TextBox 5">
            <a:extLst>
              <a:ext uri="{FF2B5EF4-FFF2-40B4-BE49-F238E27FC236}">
                <a16:creationId xmlns:a16="http://schemas.microsoft.com/office/drawing/2014/main" id="{1434C307-C3E6-CBF8-36F8-DCC9F3CBD9E2}"/>
              </a:ext>
            </a:extLst>
          </p:cNvPr>
          <p:cNvSpPr txBox="1"/>
          <p:nvPr/>
        </p:nvSpPr>
        <p:spPr>
          <a:xfrm>
            <a:off x="582706" y="3473986"/>
            <a:ext cx="11259670" cy="1200329"/>
          </a:xfrm>
          <a:prstGeom prst="rect">
            <a:avLst/>
          </a:prstGeom>
          <a:noFill/>
        </p:spPr>
        <p:txBody>
          <a:bodyPr wrap="square" rtlCol="0">
            <a:spAutoFit/>
          </a:bodyPr>
          <a:lstStyle/>
          <a:p>
            <a:pPr algn="ctr"/>
            <a:r>
              <a:rPr lang="en-US" sz="3600" b="1" dirty="0" err="1" smtClean="0">
                <a:latin typeface="HP001 4 hàng" panose="020B0603050302020204" pitchFamily="34" charset="0"/>
              </a:rPr>
              <a:t>Cùng</a:t>
            </a:r>
            <a:r>
              <a:rPr lang="en-US" sz="3600" b="1" dirty="0" smtClean="0">
                <a:latin typeface="HP001 4 hàng" panose="020B0603050302020204" pitchFamily="34" charset="0"/>
              </a:rPr>
              <a:t> </a:t>
            </a:r>
            <a:r>
              <a:rPr lang="en-US" sz="3600" b="1" dirty="0" err="1" smtClean="0">
                <a:latin typeface="HP001 4 hàng" panose="020B0603050302020204" pitchFamily="34" charset="0"/>
              </a:rPr>
              <a:t>các</a:t>
            </a:r>
            <a:r>
              <a:rPr lang="en-US" sz="3600" b="1" dirty="0" smtClean="0">
                <a:latin typeface="HP001 4 hàng" panose="020B0603050302020204" pitchFamily="34" charset="0"/>
              </a:rPr>
              <a:t> </a:t>
            </a:r>
            <a:r>
              <a:rPr lang="en-US" sz="3600" b="1" dirty="0" err="1" smtClean="0">
                <a:latin typeface="HP001 4 hàng" panose="020B0603050302020204" pitchFamily="34" charset="0"/>
              </a:rPr>
              <a:t>bạn</a:t>
            </a:r>
            <a:r>
              <a:rPr lang="en-US" sz="3600" b="1" dirty="0" smtClean="0">
                <a:latin typeface="HP001 4 hàng" panose="020B0603050302020204" pitchFamily="34" charset="0"/>
              </a:rPr>
              <a:t> </a:t>
            </a:r>
            <a:r>
              <a:rPr lang="en-US" sz="3600" b="1" dirty="0" err="1" smtClean="0">
                <a:latin typeface="HP001 4 hàng" panose="020B0603050302020204" pitchFamily="34" charset="0"/>
              </a:rPr>
              <a:t>làm</a:t>
            </a:r>
            <a:r>
              <a:rPr lang="en-US" sz="3600" b="1" dirty="0" smtClean="0">
                <a:latin typeface="HP001 4 hàng" panose="020B0603050302020204" pitchFamily="34" charset="0"/>
              </a:rPr>
              <a:t> </a:t>
            </a:r>
            <a:r>
              <a:rPr lang="en-US" sz="3600" b="1" dirty="0" err="1" smtClean="0">
                <a:latin typeface="HP001 4 hàng" panose="020B0603050302020204" pitchFamily="34" charset="0"/>
              </a:rPr>
              <a:t>trái</a:t>
            </a:r>
            <a:r>
              <a:rPr lang="en-US" sz="3600" b="1" dirty="0" smtClean="0">
                <a:latin typeface="HP001 4 hàng" panose="020B0603050302020204" pitchFamily="34" charset="0"/>
              </a:rPr>
              <a:t> </a:t>
            </a:r>
            <a:r>
              <a:rPr lang="en-US" sz="3600" b="1" dirty="0" err="1" smtClean="0">
                <a:latin typeface="HP001 4 hàng" panose="020B0603050302020204" pitchFamily="34" charset="0"/>
              </a:rPr>
              <a:t>tim</a:t>
            </a:r>
            <a:r>
              <a:rPr lang="en-US" sz="3600" b="1" dirty="0" smtClean="0">
                <a:latin typeface="HP001 4 hàng" panose="020B0603050302020204" pitchFamily="34" charset="0"/>
              </a:rPr>
              <a:t> </a:t>
            </a:r>
            <a:r>
              <a:rPr lang="en-US" sz="3600" b="1" dirty="0" err="1" smtClean="0">
                <a:latin typeface="HP001 4 hàng" panose="020B0603050302020204" pitchFamily="34" charset="0"/>
              </a:rPr>
              <a:t>biết</a:t>
            </a:r>
            <a:r>
              <a:rPr lang="en-US" sz="3600" b="1" dirty="0" smtClean="0">
                <a:latin typeface="HP001 4 hàng" panose="020B0603050302020204" pitchFamily="34" charset="0"/>
              </a:rPr>
              <a:t> </a:t>
            </a:r>
            <a:r>
              <a:rPr lang="en-US" sz="3600" b="1" dirty="0" err="1" smtClean="0">
                <a:latin typeface="HP001 4 hàng" panose="020B0603050302020204" pitchFamily="34" charset="0"/>
              </a:rPr>
              <a:t>ơn</a:t>
            </a:r>
            <a:r>
              <a:rPr lang="en-US" sz="3600" b="1" dirty="0" smtClean="0">
                <a:latin typeface="HP001 4 hàng" panose="020B0603050302020204" pitchFamily="34" charset="0"/>
              </a:rPr>
              <a:t> </a:t>
            </a:r>
            <a:r>
              <a:rPr lang="en-US" sz="3600" b="1" dirty="0" err="1" smtClean="0">
                <a:latin typeface="HP001 4 hàng" panose="020B0603050302020204" pitchFamily="34" charset="0"/>
              </a:rPr>
              <a:t>các</a:t>
            </a:r>
            <a:r>
              <a:rPr lang="en-US" sz="3600" b="1" dirty="0" smtClean="0">
                <a:latin typeface="HP001 4 hàng" panose="020B0603050302020204" pitchFamily="34" charset="0"/>
              </a:rPr>
              <a:t> </a:t>
            </a:r>
            <a:r>
              <a:rPr lang="en-US" sz="3600" b="1" dirty="0" err="1" smtClean="0">
                <a:latin typeface="HP001 4 hàng" panose="020B0603050302020204" pitchFamily="34" charset="0"/>
              </a:rPr>
              <a:t>cô</a:t>
            </a:r>
            <a:r>
              <a:rPr lang="en-US" sz="3600" b="1" dirty="0" smtClean="0">
                <a:latin typeface="HP001 4 hàng" panose="020B0603050302020204" pitchFamily="34" charset="0"/>
              </a:rPr>
              <a:t> </a:t>
            </a:r>
            <a:r>
              <a:rPr lang="en-US" sz="3600" b="1" dirty="0" err="1" smtClean="0">
                <a:latin typeface="HP001 4 hàng" panose="020B0603050302020204" pitchFamily="34" charset="0"/>
              </a:rPr>
              <a:t>chú</a:t>
            </a:r>
            <a:r>
              <a:rPr lang="en-US" sz="3600" b="1" dirty="0" smtClean="0">
                <a:latin typeface="HP001 4 hàng" panose="020B0603050302020204" pitchFamily="34" charset="0"/>
              </a:rPr>
              <a:t>, </a:t>
            </a:r>
            <a:r>
              <a:rPr lang="en-US" sz="3600" b="1" dirty="0" err="1" smtClean="0">
                <a:latin typeface="HP001 4 hàng" panose="020B0603050302020204" pitchFamily="34" charset="0"/>
              </a:rPr>
              <a:t>thầy</a:t>
            </a:r>
            <a:r>
              <a:rPr lang="en-US" sz="3600" b="1" dirty="0" smtClean="0">
                <a:latin typeface="HP001 4 hàng" panose="020B0603050302020204" pitchFamily="34" charset="0"/>
              </a:rPr>
              <a:t>, </a:t>
            </a:r>
            <a:r>
              <a:rPr lang="en-US" sz="3600" b="1" dirty="0" err="1" smtClean="0">
                <a:latin typeface="HP001 4 hàng" panose="020B0603050302020204" pitchFamily="34" charset="0"/>
              </a:rPr>
              <a:t>cô</a:t>
            </a:r>
            <a:r>
              <a:rPr lang="en-US" sz="3600" b="1" dirty="0" smtClean="0">
                <a:latin typeface="HP001 4 hàng" panose="020B0603050302020204" pitchFamily="34" charset="0"/>
              </a:rPr>
              <a:t> </a:t>
            </a:r>
            <a:r>
              <a:rPr lang="en-US" sz="3600" b="1" dirty="0" err="1" smtClean="0">
                <a:latin typeface="HP001 4 hàng" panose="020B0603050302020204" pitchFamily="34" charset="0"/>
              </a:rPr>
              <a:t>giáo</a:t>
            </a:r>
            <a:r>
              <a:rPr lang="en-US" sz="3600" b="1" dirty="0" smtClean="0">
                <a:latin typeface="HP001 4 hàng" panose="020B0603050302020204" pitchFamily="34" charset="0"/>
              </a:rPr>
              <a:t>… </a:t>
            </a:r>
            <a:r>
              <a:rPr lang="en-US" sz="3600" b="1" dirty="0" err="1" smtClean="0">
                <a:latin typeface="HP001 4 hàng" panose="020B0603050302020204" pitchFamily="34" charset="0"/>
              </a:rPr>
              <a:t>làm</a:t>
            </a:r>
            <a:r>
              <a:rPr lang="en-US" sz="3600" b="1" dirty="0" smtClean="0">
                <a:latin typeface="HP001 4 hàng" panose="020B0603050302020204" pitchFamily="34" charset="0"/>
              </a:rPr>
              <a:t> </a:t>
            </a:r>
            <a:r>
              <a:rPr lang="en-US" sz="3600" b="1" dirty="0" err="1" smtClean="0">
                <a:latin typeface="HP001 4 hàng" panose="020B0603050302020204" pitchFamily="34" charset="0"/>
              </a:rPr>
              <a:t>việc</a:t>
            </a:r>
            <a:r>
              <a:rPr lang="en-US" sz="3600" b="1" dirty="0" smtClean="0">
                <a:latin typeface="HP001 4 hàng" panose="020B0603050302020204" pitchFamily="34" charset="0"/>
              </a:rPr>
              <a:t> </a:t>
            </a:r>
            <a:r>
              <a:rPr lang="en-US" sz="3600" b="1" dirty="0" err="1" smtClean="0">
                <a:latin typeface="HP001 4 hàng" panose="020B0603050302020204" pitchFamily="34" charset="0"/>
              </a:rPr>
              <a:t>trong</a:t>
            </a:r>
            <a:r>
              <a:rPr lang="en-US" sz="3600" b="1" dirty="0" smtClean="0">
                <a:latin typeface="HP001 4 hàng" panose="020B0603050302020204" pitchFamily="34" charset="0"/>
              </a:rPr>
              <a:t> </a:t>
            </a:r>
            <a:r>
              <a:rPr lang="en-US" sz="3600" b="1" dirty="0" err="1" smtClean="0">
                <a:latin typeface="HP001 4 hàng" panose="020B0603050302020204" pitchFamily="34" charset="0"/>
              </a:rPr>
              <a:t>trường</a:t>
            </a:r>
            <a:endParaRPr lang="en-US" sz="3600" b="1" dirty="0">
              <a:latin typeface="HP001 4 hàng" panose="020B0603050302020204" pitchFamily="34" charset="0"/>
            </a:endParaRPr>
          </a:p>
        </p:txBody>
      </p:sp>
    </p:spTree>
    <p:extLst>
      <p:ext uri="{BB962C8B-B14F-4D97-AF65-F5344CB8AC3E}">
        <p14:creationId xmlns:p14="http://schemas.microsoft.com/office/powerpoint/2010/main" val="1135596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J023"/>
          <p:cNvPicPr>
            <a:picLocks noChangeAspect="1" noChangeArrowheads="1"/>
          </p:cNvPicPr>
          <p:nvPr/>
        </p:nvPicPr>
        <p:blipFill>
          <a:blip r:embed="rId3">
            <a:extLst>
              <a:ext uri="{28A0092B-C50C-407E-A947-70E740481C1C}">
                <a14:useLocalDpi xmlns:a14="http://schemas.microsoft.com/office/drawing/2010/main" val="0"/>
              </a:ext>
            </a:extLst>
          </a:blip>
          <a:srcRect l="10834" t="5556" r="5833" b="3333"/>
          <a:stretch>
            <a:fillRect/>
          </a:stretch>
        </p:blipFill>
        <p:spPr bwMode="auto">
          <a:xfrm>
            <a:off x="-4233"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AutoShape 7"/>
          <p:cNvSpPr>
            <a:spLocks noChangeArrowheads="1"/>
          </p:cNvSpPr>
          <p:nvPr/>
        </p:nvSpPr>
        <p:spPr bwMode="auto">
          <a:xfrm rot="2186282">
            <a:off x="1727200" y="5468938"/>
            <a:ext cx="618067" cy="474662"/>
          </a:xfrm>
          <a:prstGeom prst="star4">
            <a:avLst>
              <a:gd name="adj" fmla="val 7000"/>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solidFill>
                <a:srgbClr val="000000"/>
              </a:solidFill>
            </a:endParaRPr>
          </a:p>
        </p:txBody>
      </p:sp>
      <p:sp>
        <p:nvSpPr>
          <p:cNvPr id="10249" name="AutoShape 9"/>
          <p:cNvSpPr>
            <a:spLocks noChangeArrowheads="1"/>
          </p:cNvSpPr>
          <p:nvPr/>
        </p:nvSpPr>
        <p:spPr bwMode="auto">
          <a:xfrm rot="2186282">
            <a:off x="9948333" y="5943601"/>
            <a:ext cx="618067" cy="474663"/>
          </a:xfrm>
          <a:prstGeom prst="star4">
            <a:avLst>
              <a:gd name="adj" fmla="val 7000"/>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solidFill>
                <a:srgbClr val="000000"/>
              </a:solidFill>
            </a:endParaRPr>
          </a:p>
        </p:txBody>
      </p:sp>
      <p:sp>
        <p:nvSpPr>
          <p:cNvPr id="2" name="Horizontal Scroll 1"/>
          <p:cNvSpPr/>
          <p:nvPr/>
        </p:nvSpPr>
        <p:spPr>
          <a:xfrm>
            <a:off x="3673821" y="1080956"/>
            <a:ext cx="4568661" cy="1726640"/>
          </a:xfrm>
          <a:prstGeom prst="horizontalScrol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10246" name="TextBox 10"/>
          <p:cNvSpPr txBox="1">
            <a:spLocks noChangeArrowheads="1"/>
          </p:cNvSpPr>
          <p:nvPr/>
        </p:nvSpPr>
        <p:spPr bwMode="auto">
          <a:xfrm>
            <a:off x="4096437" y="1436444"/>
            <a:ext cx="39528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err="1">
                <a:solidFill>
                  <a:srgbClr val="002060"/>
                </a:solidFill>
                <a:latin typeface="VNI-Avo" pitchFamily="2" charset="0"/>
              </a:rPr>
              <a:t>Vaän</a:t>
            </a:r>
            <a:r>
              <a:rPr lang="en-US" sz="6000" b="1" dirty="0">
                <a:solidFill>
                  <a:srgbClr val="002060"/>
                </a:solidFill>
                <a:latin typeface="VNI-Avo" pitchFamily="2" charset="0"/>
              </a:rPr>
              <a:t> </a:t>
            </a:r>
            <a:r>
              <a:rPr lang="en-US" sz="6000" b="1" dirty="0" err="1">
                <a:solidFill>
                  <a:srgbClr val="002060"/>
                </a:solidFill>
                <a:latin typeface="VNI-Avo" pitchFamily="2" charset="0"/>
              </a:rPr>
              <a:t>duïng</a:t>
            </a:r>
            <a:endParaRPr lang="en-US" sz="6000" b="1" dirty="0">
              <a:solidFill>
                <a:srgbClr val="002060"/>
              </a:solidFill>
              <a:latin typeface="VNI-Avo" pitchFamily="2" charset="0"/>
            </a:endParaRP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F0D3B44-5D51-4CA1-92AE-A2578BA23AB7}"/>
                  </a:ext>
                </a:extLst>
              </p14:cNvPr>
              <p14:cNvContentPartPr/>
              <p14:nvPr/>
            </p14:nvContentPartPr>
            <p14:xfrm>
              <a:off x="9300240" y="4257000"/>
              <a:ext cx="973800" cy="131400"/>
            </p14:xfrm>
          </p:contentPart>
        </mc:Choice>
        <mc:Fallback xmlns="">
          <p:pic>
            <p:nvPicPr>
              <p:cNvPr id="3" name="Ink 2">
                <a:extLst>
                  <a:ext uri="{FF2B5EF4-FFF2-40B4-BE49-F238E27FC236}">
                    <a16:creationId xmlns:a16="http://schemas.microsoft.com/office/drawing/2014/main" id="{CF0D3B44-5D51-4CA1-92AE-A2578BA23AB7}"/>
                  </a:ext>
                </a:extLst>
              </p:cNvPr>
              <p:cNvPicPr/>
              <p:nvPr/>
            </p:nvPicPr>
            <p:blipFill>
              <a:blip r:embed="rId5"/>
              <a:stretch>
                <a:fillRect/>
              </a:stretch>
            </p:blipFill>
            <p:spPr>
              <a:xfrm>
                <a:off x="9290880" y="4247640"/>
                <a:ext cx="9925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C871DC07-A9B2-4A60-A8F8-92063C793E59}"/>
                  </a:ext>
                </a:extLst>
              </p14:cNvPr>
              <p14:cNvContentPartPr/>
              <p14:nvPr/>
            </p14:nvContentPartPr>
            <p14:xfrm>
              <a:off x="485640" y="987840"/>
              <a:ext cx="8393400" cy="5480280"/>
            </p14:xfrm>
          </p:contentPart>
        </mc:Choice>
        <mc:Fallback xmlns="">
          <p:pic>
            <p:nvPicPr>
              <p:cNvPr id="4" name="Ink 3">
                <a:extLst>
                  <a:ext uri="{FF2B5EF4-FFF2-40B4-BE49-F238E27FC236}">
                    <a16:creationId xmlns:a16="http://schemas.microsoft.com/office/drawing/2014/main" id="{C871DC07-A9B2-4A60-A8F8-92063C793E59}"/>
                  </a:ext>
                </a:extLst>
              </p:cNvPr>
              <p:cNvPicPr/>
              <p:nvPr/>
            </p:nvPicPr>
            <p:blipFill>
              <a:blip r:embed="rId7"/>
              <a:stretch>
                <a:fillRect/>
              </a:stretch>
            </p:blipFill>
            <p:spPr>
              <a:xfrm>
                <a:off x="476280" y="978480"/>
                <a:ext cx="8412120" cy="549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4897080" y="2610000"/>
              <a:ext cx="4742640" cy="1100520"/>
            </p14:xfrm>
          </p:contentPart>
        </mc:Choice>
        <mc:Fallback xmlns="">
          <p:pic>
            <p:nvPicPr>
              <p:cNvPr id="5" name="Ink 4"/>
              <p:cNvPicPr/>
              <p:nvPr/>
            </p:nvPicPr>
            <p:blipFill>
              <a:blip r:embed="rId9"/>
              <a:stretch>
                <a:fillRect/>
              </a:stretch>
            </p:blipFill>
            <p:spPr>
              <a:xfrm>
                <a:off x="4887720" y="2600640"/>
                <a:ext cx="4761360" cy="1119240"/>
              </a:xfrm>
              <a:prstGeom prst="rect">
                <a:avLst/>
              </a:prstGeom>
            </p:spPr>
          </p:pic>
        </mc:Fallback>
      </mc:AlternateContent>
    </p:spTree>
    <p:custDataLst>
      <p:tags r:id="rId1"/>
    </p:custDataLst>
    <p:extLst>
      <p:ext uri="{BB962C8B-B14F-4D97-AF65-F5344CB8AC3E}">
        <p14:creationId xmlns:p14="http://schemas.microsoft.com/office/powerpoint/2010/main" val="119267350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repeatCount="indefinite" fill="hold" grpId="0" nodeType="withEffect">
                                  <p:stCondLst>
                                    <p:cond delay="0"/>
                                  </p:stCondLst>
                                  <p:childTnLst>
                                    <p:set>
                                      <p:cBhvr>
                                        <p:cTn id="6" dur="1" fill="hold">
                                          <p:stCondLst>
                                            <p:cond delay="0"/>
                                          </p:stCondLst>
                                        </p:cTn>
                                        <p:tgtEl>
                                          <p:spTgt spid="10247"/>
                                        </p:tgtEl>
                                        <p:attrNameLst>
                                          <p:attrName>style.visibility</p:attrName>
                                        </p:attrNameLst>
                                      </p:cBhvr>
                                      <p:to>
                                        <p:strVal val="visible"/>
                                      </p:to>
                                    </p:set>
                                    <p:anim calcmode="lin" valueType="num">
                                      <p:cBhvr>
                                        <p:cTn id="7" dur="3000" fill="hold"/>
                                        <p:tgtEl>
                                          <p:spTgt spid="10247"/>
                                        </p:tgtEl>
                                        <p:attrNameLst>
                                          <p:attrName>ppt_w</p:attrName>
                                        </p:attrNameLst>
                                      </p:cBhvr>
                                      <p:tavLst>
                                        <p:tav tm="0">
                                          <p:val>
                                            <p:fltVal val="0"/>
                                          </p:val>
                                        </p:tav>
                                        <p:tav tm="100000">
                                          <p:val>
                                            <p:strVal val="#ppt_w"/>
                                          </p:val>
                                        </p:tav>
                                      </p:tavLst>
                                    </p:anim>
                                    <p:anim calcmode="lin" valueType="num">
                                      <p:cBhvr>
                                        <p:cTn id="8" dur="3000" fill="hold"/>
                                        <p:tgtEl>
                                          <p:spTgt spid="10247"/>
                                        </p:tgtEl>
                                        <p:attrNameLst>
                                          <p:attrName>ppt_h</p:attrName>
                                        </p:attrNameLst>
                                      </p:cBhvr>
                                      <p:tavLst>
                                        <p:tav tm="0">
                                          <p:val>
                                            <p:fltVal val="0"/>
                                          </p:val>
                                        </p:tav>
                                        <p:tav tm="100000">
                                          <p:val>
                                            <p:strVal val="#ppt_h"/>
                                          </p:val>
                                        </p:tav>
                                      </p:tavLst>
                                    </p:anim>
                                    <p:animEffect transition="in" filter="fade">
                                      <p:cBhvr>
                                        <p:cTn id="9" dur="3000"/>
                                        <p:tgtEl>
                                          <p:spTgt spid="10247"/>
                                        </p:tgtEl>
                                      </p:cBhvr>
                                    </p:animEffect>
                                  </p:childTnLst>
                                </p:cTn>
                              </p:par>
                              <p:par>
                                <p:cTn id="10" presetID="53" presetClass="entr" presetSubtype="0" repeatCount="indefinite" fill="hold" grpId="0" nodeType="withEffect">
                                  <p:stCondLst>
                                    <p:cond delay="0"/>
                                  </p:stCondLst>
                                  <p:childTnLst>
                                    <p:set>
                                      <p:cBhvr>
                                        <p:cTn id="11" dur="1" fill="hold">
                                          <p:stCondLst>
                                            <p:cond delay="0"/>
                                          </p:stCondLst>
                                        </p:cTn>
                                        <p:tgtEl>
                                          <p:spTgt spid="10249"/>
                                        </p:tgtEl>
                                        <p:attrNameLst>
                                          <p:attrName>style.visibility</p:attrName>
                                        </p:attrNameLst>
                                      </p:cBhvr>
                                      <p:to>
                                        <p:strVal val="visible"/>
                                      </p:to>
                                    </p:set>
                                    <p:anim calcmode="lin" valueType="num">
                                      <p:cBhvr>
                                        <p:cTn id="12" dur="3000" fill="hold"/>
                                        <p:tgtEl>
                                          <p:spTgt spid="10249"/>
                                        </p:tgtEl>
                                        <p:attrNameLst>
                                          <p:attrName>ppt_w</p:attrName>
                                        </p:attrNameLst>
                                      </p:cBhvr>
                                      <p:tavLst>
                                        <p:tav tm="0">
                                          <p:val>
                                            <p:fltVal val="0"/>
                                          </p:val>
                                        </p:tav>
                                        <p:tav tm="100000">
                                          <p:val>
                                            <p:strVal val="#ppt_w"/>
                                          </p:val>
                                        </p:tav>
                                      </p:tavLst>
                                    </p:anim>
                                    <p:anim calcmode="lin" valueType="num">
                                      <p:cBhvr>
                                        <p:cTn id="13" dur="3000" fill="hold"/>
                                        <p:tgtEl>
                                          <p:spTgt spid="10249"/>
                                        </p:tgtEl>
                                        <p:attrNameLst>
                                          <p:attrName>ppt_h</p:attrName>
                                        </p:attrNameLst>
                                      </p:cBhvr>
                                      <p:tavLst>
                                        <p:tav tm="0">
                                          <p:val>
                                            <p:fltVal val="0"/>
                                          </p:val>
                                        </p:tav>
                                        <p:tav tm="100000">
                                          <p:val>
                                            <p:strVal val="#ppt_h"/>
                                          </p:val>
                                        </p:tav>
                                      </p:tavLst>
                                    </p:anim>
                                    <p:animEffect transition="in" filter="fade">
                                      <p:cBhvr>
                                        <p:cTn id="14" dur="30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animBg="1"/>
      <p:bldP spid="102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ECH MOI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805364"/>
            <a:ext cx="335280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arallelogram 6"/>
          <p:cNvSpPr/>
          <p:nvPr/>
        </p:nvSpPr>
        <p:spPr>
          <a:xfrm>
            <a:off x="4615919" y="3177446"/>
            <a:ext cx="2100969" cy="3391431"/>
          </a:xfrm>
          <a:prstGeom prst="parallelogram">
            <a:avLst/>
          </a:prstGeom>
          <a:solidFill>
            <a:srgbClr val="66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a:solidFill>
                  <a:srgbClr val="FFFF00"/>
                </a:solidFill>
              </a:rPr>
              <a:t>B1</a:t>
            </a:r>
          </a:p>
        </p:txBody>
      </p:sp>
      <p:sp>
        <p:nvSpPr>
          <p:cNvPr id="61444" name="Title 1"/>
          <p:cNvSpPr>
            <a:spLocks noGrp="1"/>
          </p:cNvSpPr>
          <p:nvPr>
            <p:ph type="ctrTitle" idx="4294967295"/>
          </p:nvPr>
        </p:nvSpPr>
        <p:spPr>
          <a:xfrm>
            <a:off x="1524000" y="1"/>
            <a:ext cx="5791200" cy="1470025"/>
          </a:xfrm>
        </p:spPr>
        <p:txBody>
          <a:bodyPr/>
          <a:lstStyle/>
          <a:p>
            <a:r>
              <a:rPr lang="en-US" altLang="en-US" sz="2800" b="1">
                <a:solidFill>
                  <a:srgbClr val="FF0000"/>
                </a:solidFill>
                <a:latin typeface="Times New Roman" panose="02020603050405020304" pitchFamily="18" charset="0"/>
                <a:cs typeface="Times New Roman" panose="02020603050405020304" pitchFamily="18" charset="0"/>
              </a:rPr>
              <a:t>Trò chơi:</a:t>
            </a:r>
            <a:br>
              <a:rPr lang="en-US" altLang="en-US" sz="2800" b="1">
                <a:solidFill>
                  <a:srgbClr val="FF0000"/>
                </a:solidFill>
                <a:latin typeface="Times New Roman" panose="02020603050405020304" pitchFamily="18" charset="0"/>
                <a:cs typeface="Times New Roman" panose="02020603050405020304" pitchFamily="18" charset="0"/>
              </a:rPr>
            </a:br>
            <a:r>
              <a:rPr lang="en-US" altLang="en-US" sz="2800" b="1">
                <a:solidFill>
                  <a:srgbClr val="FF0000"/>
                </a:solidFill>
                <a:latin typeface="Times New Roman" panose="02020603050405020304" pitchFamily="18" charset="0"/>
                <a:cs typeface="Times New Roman" panose="02020603050405020304" pitchFamily="18" charset="0"/>
              </a:rPr>
              <a:t>VƯƠN LÊN TẦM CAO MỚI</a:t>
            </a:r>
          </a:p>
        </p:txBody>
      </p:sp>
      <p:pic>
        <p:nvPicPr>
          <p:cNvPr id="5" name="Picture 4" descr="ECH-DONG.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2590800" y="5719764"/>
            <a:ext cx="8382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Isosceles Triangle 5"/>
          <p:cNvSpPr/>
          <p:nvPr/>
        </p:nvSpPr>
        <p:spPr>
          <a:xfrm>
            <a:off x="3733800" y="6096000"/>
            <a:ext cx="914400" cy="76200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sz="1200" b="1"/>
              <a:t>LÊN</a:t>
            </a:r>
          </a:p>
        </p:txBody>
      </p:sp>
      <p:sp>
        <p:nvSpPr>
          <p:cNvPr id="8" name="Parallelogram 7"/>
          <p:cNvSpPr/>
          <p:nvPr/>
        </p:nvSpPr>
        <p:spPr>
          <a:xfrm>
            <a:off x="6139215" y="2556758"/>
            <a:ext cx="2351970" cy="3984339"/>
          </a:xfrm>
          <a:prstGeom prst="parallelogram">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a:solidFill>
                  <a:srgbClr val="FFFF00"/>
                </a:solidFill>
              </a:rPr>
              <a:t>B2</a:t>
            </a:r>
          </a:p>
        </p:txBody>
      </p:sp>
      <p:sp>
        <p:nvSpPr>
          <p:cNvPr id="17" name="Up Arrow Callout 16">
            <a:hlinkClick r:id="rId5" action="ppaction://hlinksldjump"/>
          </p:cNvPr>
          <p:cNvSpPr/>
          <p:nvPr/>
        </p:nvSpPr>
        <p:spPr>
          <a:xfrm>
            <a:off x="5088818" y="6288882"/>
            <a:ext cx="745067" cy="685800"/>
          </a:xfrm>
          <a:prstGeom prst="up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b="1" dirty="0">
                <a:hlinkClick r:id="rId5" action="ppaction://hlinksldjump"/>
              </a:rPr>
              <a:t>c1</a:t>
            </a:r>
            <a:endParaRPr lang="en-US" b="1" dirty="0"/>
          </a:p>
        </p:txBody>
      </p:sp>
      <p:sp>
        <p:nvSpPr>
          <p:cNvPr id="18" name="Up Arrow Callout 17">
            <a:hlinkClick r:id="rId6" action="ppaction://hlinksldjump"/>
          </p:cNvPr>
          <p:cNvSpPr/>
          <p:nvPr/>
        </p:nvSpPr>
        <p:spPr>
          <a:xfrm>
            <a:off x="6385632" y="6086873"/>
            <a:ext cx="872066" cy="762000"/>
          </a:xfrm>
          <a:prstGeom prst="up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b="1" dirty="0"/>
              <a:t>c2</a:t>
            </a:r>
          </a:p>
        </p:txBody>
      </p:sp>
      <p:grpSp>
        <p:nvGrpSpPr>
          <p:cNvPr id="3" name="Group 29"/>
          <p:cNvGrpSpPr>
            <a:grpSpLocks/>
          </p:cNvGrpSpPr>
          <p:nvPr/>
        </p:nvGrpSpPr>
        <p:grpSpPr bwMode="auto">
          <a:xfrm flipH="1">
            <a:off x="7509934" y="1870958"/>
            <a:ext cx="457200" cy="685800"/>
            <a:chOff x="837406" y="1676400"/>
            <a:chExt cx="1067594" cy="1448594"/>
          </a:xfrm>
        </p:grpSpPr>
        <p:cxnSp>
          <p:nvCxnSpPr>
            <p:cNvPr id="28" name="Straight Connector 27"/>
            <p:cNvCxnSpPr/>
            <p:nvPr/>
          </p:nvCxnSpPr>
          <p:spPr>
            <a:xfrm rot="5400000">
              <a:off x="113109" y="2400697"/>
              <a:ext cx="1448594" cy="0"/>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sp>
          <p:nvSpPr>
            <p:cNvPr id="29" name="Double Wave 28"/>
            <p:cNvSpPr/>
            <p:nvPr/>
          </p:nvSpPr>
          <p:spPr>
            <a:xfrm>
              <a:off x="837406" y="1676400"/>
              <a:ext cx="1067594" cy="533164"/>
            </a:xfrm>
            <a:prstGeom prst="double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Down Arrow 1">
            <a:hlinkClick r:id="rId7" action="ppaction://hlinksldjump"/>
          </p:cNvPr>
          <p:cNvSpPr/>
          <p:nvPr/>
        </p:nvSpPr>
        <p:spPr>
          <a:xfrm>
            <a:off x="11243732" y="5638800"/>
            <a:ext cx="282223"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094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5586 -0.57731 L 0.42253 -0.65509 " pathEditMode="relative" rAng="0" ptsTypes="AA">
                                      <p:cBhvr>
                                        <p:cTn id="6" dur="2000" fill="hold"/>
                                        <p:tgtEl>
                                          <p:spTgt spid="5"/>
                                        </p:tgtEl>
                                        <p:attrNameLst>
                                          <p:attrName>ppt_x</p:attrName>
                                          <p:attrName>ppt_y</p:attrName>
                                        </p:attrNameLst>
                                      </p:cBhvr>
                                      <p:rCtr x="3333" y="-3889"/>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27982 -0.60347 L 0.35586 -0.57732 " pathEditMode="relative" rAng="0" ptsTypes="AA">
                                      <p:cBhvr>
                                        <p:cTn id="10" dur="2000" fill="hold"/>
                                        <p:tgtEl>
                                          <p:spTgt spid="5"/>
                                        </p:tgtEl>
                                        <p:attrNameLst>
                                          <p:attrName>ppt_x</p:attrName>
                                          <p:attrName>ppt_y</p:attrName>
                                        </p:attrNameLst>
                                      </p:cBhvr>
                                      <p:rCtr x="3945" y="671"/>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0" presetClass="path" presetSubtype="0" accel="50000" decel="50000" fill="hold" nodeType="clickEffect">
                                  <p:stCondLst>
                                    <p:cond delay="0"/>
                                  </p:stCondLst>
                                  <p:childTnLst>
                                    <p:animMotion origin="layout" path="M 0.06901 -0.23055 C 0.0694 -0.24282 0.06967 -0.25486 0.06993 -0.275 C 0.07006 -0.29537 0.07253 -0.29792 0.06993 -0.35208 C 0.06745 -0.40602 0.05065 -0.54861 0.05482 -0.60046 C 0.05899 -0.65231 0.07253 -0.66296 0.09558 -0.66389 C 0.11888 -0.66481 0.17279 -0.62731 0.19362 -0.60625 C 0.21472 -0.58518 0.21797 -0.56111 0.22149 -0.5368 " pathEditMode="relative" rAng="0" ptsTypes="AAAAAAA">
                                      <p:cBhvr>
                                        <p:cTn id="15" dur="2000" fill="hold"/>
                                        <p:tgtEl>
                                          <p:spTgt spid="5"/>
                                        </p:tgtEl>
                                        <p:attrNameLst>
                                          <p:attrName>ppt_x</p:attrName>
                                          <p:attrName>ppt_y</p:attrName>
                                        </p:attrNameLst>
                                      </p:cBhvr>
                                      <p:rCtr x="6875" y="-21690"/>
                                    </p:animMotion>
                                  </p:childTnLst>
                                </p:cTn>
                              </p:par>
                            </p:childTnLst>
                          </p:cTn>
                        </p:par>
                      </p:childTnLst>
                    </p:cTn>
                  </p:par>
                </p:childTnLst>
              </p:cTn>
              <p:nextCondLst>
                <p:cond evt="onClick" delay="0">
                  <p:tgtEl>
                    <p:spTgt spid="6"/>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0" presetClass="path" presetSubtype="0" accel="50000" decel="50000" fill="hold" nodeType="clickEffect">
                                  <p:stCondLst>
                                    <p:cond delay="0"/>
                                  </p:stCondLst>
                                  <p:childTnLst>
                                    <p:animMotion origin="layout" path="M 0.15313 -0.49884 L 0.22149 -0.53681 " pathEditMode="relative" rAng="0" ptsTypes="AA">
                                      <p:cBhvr>
                                        <p:cTn id="20" dur="2000" fill="hold"/>
                                        <p:tgtEl>
                                          <p:spTgt spid="5"/>
                                        </p:tgtEl>
                                        <p:attrNameLst>
                                          <p:attrName>ppt_x</p:attrName>
                                          <p:attrName>ppt_y</p:attrName>
                                        </p:attrNameLst>
                                      </p:cBhvr>
                                      <p:rCtr x="3411" y="-1898"/>
                                    </p:animMotion>
                                  </p:childTnLst>
                                </p:cTn>
                              </p:par>
                            </p:childTnLst>
                          </p:cTn>
                        </p:par>
                      </p:childTnLst>
                    </p:cTn>
                  </p:par>
                </p:childTnLst>
              </p:cTn>
              <p:nextCondLst>
                <p:cond evt="onClick" delay="0">
                  <p:tgtEl>
                    <p:spTgt spid="7"/>
                  </p:tgtEl>
                </p:cond>
              </p:nextCondLst>
            </p:seq>
            <p:seq concurrent="1" nextAc="seek">
              <p:cTn id="21" restart="whenNotActive" fill="hold" evtFilter="cancelBubble" nodeType="interactiveSeq">
                <p:stCondLst>
                  <p:cond evt="onClick" delay="0">
                    <p:tgtEl>
                      <p:spTgt spid="8"/>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0" presetClass="path" presetSubtype="0" accel="50000" decel="50000" fill="hold" nodeType="clickEffect">
                                  <p:stCondLst>
                                    <p:cond delay="0"/>
                                  </p:stCondLst>
                                  <p:childTnLst>
                                    <p:animMotion origin="layout" path="M 0.22149 -0.53681 L 0.34844 -0.63935 " pathEditMode="relative" rAng="0" ptsTypes="AA">
                                      <p:cBhvr>
                                        <p:cTn id="25" dur="2000" fill="hold"/>
                                        <p:tgtEl>
                                          <p:spTgt spid="5"/>
                                        </p:tgtEl>
                                        <p:attrNameLst>
                                          <p:attrName>ppt_x</p:attrName>
                                          <p:attrName>ppt_y</p:attrName>
                                        </p:attrNameLst>
                                      </p:cBhvr>
                                      <p:rCtr x="6341" y="-5139"/>
                                    </p:animMotion>
                                  </p:child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8" presetClass="exit" presetSubtype="12" fill="hold" grpId="0" nodeType="clickEffect">
                                  <p:stCondLst>
                                    <p:cond delay="0"/>
                                  </p:stCondLst>
                                  <p:childTnLst>
                                    <p:animEffect transition="out" filter="strips(downLeft)">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8" presetClass="exit" presetSubtype="12" fill="hold" grpId="0" nodeType="clickEffect">
                                  <p:stCondLst>
                                    <p:cond delay="0"/>
                                  </p:stCondLst>
                                  <p:childTnLst>
                                    <p:animEffect transition="out" filter="strips(downLeft)">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a:xfrm>
            <a:off x="528520" y="1087614"/>
            <a:ext cx="10515600" cy="1325563"/>
          </a:xfrm>
        </p:spPr>
        <p:txBody>
          <a:bodyPr/>
          <a:lstStyle/>
          <a:p>
            <a:r>
              <a:rPr lang="en-US" altLang="en-US" b="1" dirty="0" err="1">
                <a:solidFill>
                  <a:srgbClr val="FF0000"/>
                </a:solidFill>
                <a:latin typeface="Times New Roman" panose="02020603050405020304" pitchFamily="18" charset="0"/>
                <a:cs typeface="Times New Roman" panose="02020603050405020304" pitchFamily="18" charset="0"/>
              </a:rPr>
              <a:t>Câu</a:t>
            </a:r>
            <a:r>
              <a:rPr lang="en-US" altLang="en-US" b="1" dirty="0">
                <a:solidFill>
                  <a:srgbClr val="FF0000"/>
                </a:solidFill>
                <a:latin typeface="Times New Roman" panose="02020603050405020304" pitchFamily="18" charset="0"/>
                <a:cs typeface="Times New Roman" panose="02020603050405020304" pitchFamily="18" charset="0"/>
              </a:rPr>
              <a:t> 1</a:t>
            </a:r>
          </a:p>
        </p:txBody>
      </p:sp>
      <p:sp>
        <p:nvSpPr>
          <p:cNvPr id="3" name="Content Placeholder 2"/>
          <p:cNvSpPr>
            <a:spLocks noGrp="1"/>
          </p:cNvSpPr>
          <p:nvPr>
            <p:ph idx="4294967295"/>
          </p:nvPr>
        </p:nvSpPr>
        <p:spPr>
          <a:xfrm>
            <a:off x="782520" y="2252134"/>
            <a:ext cx="10946635" cy="1574799"/>
          </a:xfrm>
        </p:spPr>
        <p:txBody>
          <a:bodyPr>
            <a:normAutofit/>
          </a:bodyPr>
          <a:lstStyle/>
          <a:p>
            <a:pPr marL="0" indent="0">
              <a:buNone/>
            </a:pPr>
            <a:r>
              <a:rPr lang="en-US" altLang="en-US" sz="4000" b="1" dirty="0" err="1" smtClean="0">
                <a:solidFill>
                  <a:srgbClr val="002060"/>
                </a:solidFill>
                <a:latin typeface="Times New Roman" panose="02020603050405020304" pitchFamily="18" charset="0"/>
                <a:cs typeface="Times New Roman" panose="02020603050405020304" pitchFamily="18" charset="0"/>
              </a:rPr>
              <a:t>Chúng</a:t>
            </a:r>
            <a:r>
              <a:rPr lang="en-US" altLang="en-US" sz="4000" b="1" dirty="0" smtClean="0">
                <a:solidFill>
                  <a:srgbClr val="002060"/>
                </a:solidFill>
                <a:latin typeface="Times New Roman" panose="02020603050405020304" pitchFamily="18" charset="0"/>
                <a:cs typeface="Times New Roman" panose="02020603050405020304" pitchFamily="18" charset="0"/>
              </a:rPr>
              <a:t> ta </a:t>
            </a:r>
            <a:r>
              <a:rPr lang="en-US" altLang="en-US" sz="4000" b="1" dirty="0" err="1" smtClean="0">
                <a:solidFill>
                  <a:srgbClr val="002060"/>
                </a:solidFill>
                <a:latin typeface="Times New Roman" panose="02020603050405020304" pitchFamily="18" charset="0"/>
                <a:cs typeface="Times New Roman" panose="02020603050405020304" pitchFamily="18" charset="0"/>
              </a:rPr>
              <a:t>cần</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phải</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biết</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ơn</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cô</a:t>
            </a:r>
            <a:r>
              <a:rPr lang="en-US" altLang="en-US" sz="4000" b="1" dirty="0" smtClean="0">
                <a:solidFill>
                  <a:srgbClr val="002060"/>
                </a:solidFill>
                <a:latin typeface="Times New Roman" panose="02020603050405020304" pitchFamily="18" charset="0"/>
                <a:cs typeface="Times New Roman" panose="02020603050405020304" pitchFamily="18" charset="0"/>
              </a:rPr>
              <a:t> y </a:t>
            </a:r>
            <a:r>
              <a:rPr lang="en-US" altLang="en-US" sz="4000" b="1" dirty="0" err="1" smtClean="0">
                <a:solidFill>
                  <a:srgbClr val="002060"/>
                </a:solidFill>
                <a:latin typeface="Times New Roman" panose="02020603050405020304" pitchFamily="18" charset="0"/>
                <a:cs typeface="Times New Roman" panose="02020603050405020304" pitchFamily="18" charset="0"/>
              </a:rPr>
              <a:t>tế</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trong</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trường</a:t>
            </a:r>
            <a:r>
              <a:rPr lang="en-US" altLang="en-US" sz="4000" b="1" dirty="0" smtClean="0">
                <a:solidFill>
                  <a:srgbClr val="002060"/>
                </a:solidFill>
                <a:latin typeface="Times New Roman" panose="02020603050405020304" pitchFamily="18" charset="0"/>
                <a:cs typeface="Times New Roman" panose="02020603050405020304" pitchFamily="18" charset="0"/>
              </a:rPr>
              <a:t>.</a:t>
            </a:r>
            <a:endParaRPr lang="en-US" altLang="en-US" sz="4000" b="1" dirty="0">
              <a:solidFill>
                <a:srgbClr val="002060"/>
              </a:solidFill>
              <a:latin typeface="Times New Roman" panose="02020603050405020304" pitchFamily="18" charset="0"/>
              <a:cs typeface="Times New Roman" panose="02020603050405020304" pitchFamily="18" charset="0"/>
            </a:endParaRPr>
          </a:p>
        </p:txBody>
      </p:sp>
      <p:sp>
        <p:nvSpPr>
          <p:cNvPr id="5" name="Bent-Up Arrow 4">
            <a:hlinkClick r:id="rId2" action="ppaction://hlinksldjump"/>
          </p:cNvPr>
          <p:cNvSpPr/>
          <p:nvPr/>
        </p:nvSpPr>
        <p:spPr>
          <a:xfrm>
            <a:off x="9525000" y="304800"/>
            <a:ext cx="914400" cy="1066800"/>
          </a:xfrm>
          <a:prstGeom prst="bentUpArrow">
            <a:avLst>
              <a:gd name="adj1" fmla="val 25000"/>
              <a:gd name="adj2" fmla="val 25000"/>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2" descr="Trọn Bộ] 101+ hình ảnh mặt cười đẹp nhất bạn khó lòng bỏ lỡ"/>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179649" y="4707467"/>
            <a:ext cx="1775965" cy="1337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16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idx="4294967295"/>
          </p:nvPr>
        </p:nvSpPr>
        <p:spPr/>
        <p:txBody>
          <a:bodyPr/>
          <a:lstStyle/>
          <a:p>
            <a:r>
              <a:rPr lang="en-US" altLang="en-US" b="1">
                <a:solidFill>
                  <a:srgbClr val="FF0000"/>
                </a:solidFill>
                <a:latin typeface="Times New Roman" panose="02020603050405020304" pitchFamily="18" charset="0"/>
                <a:cs typeface="Times New Roman" panose="02020603050405020304" pitchFamily="18" charset="0"/>
              </a:rPr>
              <a:t>Câu 2</a:t>
            </a:r>
          </a:p>
        </p:txBody>
      </p:sp>
      <p:sp>
        <p:nvSpPr>
          <p:cNvPr id="3" name="Content Placeholder 2"/>
          <p:cNvSpPr>
            <a:spLocks noGrp="1"/>
          </p:cNvSpPr>
          <p:nvPr>
            <p:ph idx="4294967295"/>
          </p:nvPr>
        </p:nvSpPr>
        <p:spPr>
          <a:xfrm>
            <a:off x="838199" y="1825625"/>
            <a:ext cx="10857089" cy="1357842"/>
          </a:xfrm>
        </p:spPr>
        <p:txBody>
          <a:bodyPr>
            <a:noAutofit/>
          </a:bodyPr>
          <a:lstStyle/>
          <a:p>
            <a:pPr marL="0" indent="0">
              <a:buNone/>
            </a:pPr>
            <a:r>
              <a:rPr lang="en-US" altLang="en-US" sz="4000" b="1" dirty="0" err="1" smtClean="0">
                <a:solidFill>
                  <a:srgbClr val="002060"/>
                </a:solidFill>
                <a:latin typeface="Times New Roman" panose="02020603050405020304" pitchFamily="18" charset="0"/>
                <a:cs typeface="Times New Roman" panose="02020603050405020304" pitchFamily="18" charset="0"/>
              </a:rPr>
              <a:t>Chúng</a:t>
            </a:r>
            <a:r>
              <a:rPr lang="en-US" altLang="en-US" sz="4000" b="1" dirty="0" smtClean="0">
                <a:solidFill>
                  <a:srgbClr val="002060"/>
                </a:solidFill>
                <a:latin typeface="Times New Roman" panose="02020603050405020304" pitchFamily="18" charset="0"/>
                <a:cs typeface="Times New Roman" panose="02020603050405020304" pitchFamily="18" charset="0"/>
              </a:rPr>
              <a:t> ta </a:t>
            </a:r>
            <a:r>
              <a:rPr lang="en-US" altLang="en-US" sz="4000" b="1" dirty="0" err="1" smtClean="0">
                <a:solidFill>
                  <a:srgbClr val="002060"/>
                </a:solidFill>
                <a:latin typeface="Times New Roman" panose="02020603050405020304" pitchFamily="18" charset="0"/>
                <a:cs typeface="Times New Roman" panose="02020603050405020304" pitchFamily="18" charset="0"/>
              </a:rPr>
              <a:t>không</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cần</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biết</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ơn</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thầy</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cô</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giáo</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đã</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dạy</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dỗ</a:t>
            </a:r>
            <a:r>
              <a:rPr lang="en-US" altLang="en-US" sz="4000" b="1" dirty="0" smtClean="0">
                <a:solidFill>
                  <a:srgbClr val="002060"/>
                </a:solidFill>
                <a:latin typeface="Times New Roman" panose="02020603050405020304" pitchFamily="18" charset="0"/>
                <a:cs typeface="Times New Roman" panose="02020603050405020304" pitchFamily="18" charset="0"/>
              </a:rPr>
              <a:t> </a:t>
            </a:r>
            <a:r>
              <a:rPr lang="en-US" altLang="en-US" sz="4000" b="1" dirty="0" err="1" smtClean="0">
                <a:solidFill>
                  <a:srgbClr val="002060"/>
                </a:solidFill>
                <a:latin typeface="Times New Roman" panose="02020603050405020304" pitchFamily="18" charset="0"/>
                <a:cs typeface="Times New Roman" panose="02020603050405020304" pitchFamily="18" charset="0"/>
              </a:rPr>
              <a:t>chúng</a:t>
            </a:r>
            <a:r>
              <a:rPr lang="en-US" altLang="en-US" sz="4000" b="1" dirty="0" smtClean="0">
                <a:solidFill>
                  <a:srgbClr val="002060"/>
                </a:solidFill>
                <a:latin typeface="Times New Roman" panose="02020603050405020304" pitchFamily="18" charset="0"/>
                <a:cs typeface="Times New Roman" panose="02020603050405020304" pitchFamily="18" charset="0"/>
              </a:rPr>
              <a:t> ta.</a:t>
            </a:r>
            <a:endParaRPr lang="en-US" altLang="en-US" sz="4000" b="1" dirty="0">
              <a:solidFill>
                <a:srgbClr val="002060"/>
              </a:solidFill>
              <a:latin typeface="Times New Roman" panose="02020603050405020304" pitchFamily="18" charset="0"/>
              <a:cs typeface="Times New Roman" panose="02020603050405020304" pitchFamily="18" charset="0"/>
            </a:endParaRPr>
          </a:p>
        </p:txBody>
      </p:sp>
      <p:sp>
        <p:nvSpPr>
          <p:cNvPr id="5" name="Bent-Up Arrow 4">
            <a:hlinkClick r:id="rId2" action="ppaction://hlinksldjump"/>
          </p:cNvPr>
          <p:cNvSpPr/>
          <p:nvPr/>
        </p:nvSpPr>
        <p:spPr>
          <a:xfrm>
            <a:off x="9525000" y="304800"/>
            <a:ext cx="914400" cy="1066800"/>
          </a:xfrm>
          <a:prstGeom prst="bentUpArrow">
            <a:avLst>
              <a:gd name="adj1" fmla="val 25000"/>
              <a:gd name="adj2" fmla="val 25000"/>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4" descr="Biểu tượng cảm xúc buồn cười, Mặt cười buồn, Đang khóc, biểu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6821" y="4460425"/>
            <a:ext cx="2290758" cy="2028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75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ướng dẫn cách tạo trò chơi ô chữ trong PowerPoint đơn giản nhất">
            <a:extLst>
              <a:ext uri="{FF2B5EF4-FFF2-40B4-BE49-F238E27FC236}">
                <a16:creationId xmlns:a16="http://schemas.microsoft.com/office/drawing/2014/main" id="{2D8F4FC1-165E-431C-AD09-6837C6ACA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A6BCEC8-19BD-4103-B989-E451C0415E9B}"/>
              </a:ext>
            </a:extLst>
          </p:cNvPr>
          <p:cNvSpPr txBox="1"/>
          <p:nvPr/>
        </p:nvSpPr>
        <p:spPr>
          <a:xfrm>
            <a:off x="3330222" y="990600"/>
            <a:ext cx="6118578" cy="2021002"/>
          </a:xfrm>
          <a:prstGeom prst="rect">
            <a:avLst/>
          </a:prstGeom>
          <a:noFill/>
        </p:spPr>
        <p:txBody>
          <a:bodyPr wrap="square">
            <a:spAutoFit/>
          </a:bodyPr>
          <a:lstStyle/>
          <a:p>
            <a:r>
              <a:rPr lang="en-US" sz="3733" b="1" dirty="0">
                <a:solidFill>
                  <a:schemeClr val="bg1"/>
                </a:solidFill>
                <a:latin typeface="Times New Roman" panose="02020603050405020304" pitchFamily="18" charset="0"/>
                <a:ea typeface="Times New Roman" panose="02020603050405020304" pitchFamily="18" charset="0"/>
              </a:rPr>
              <a:t>Qua </a:t>
            </a:r>
            <a:r>
              <a:rPr lang="en-US" sz="3733" b="1" dirty="0" err="1" smtClean="0">
                <a:solidFill>
                  <a:schemeClr val="bg1"/>
                </a:solidFill>
                <a:latin typeface="Times New Roman" panose="02020603050405020304" pitchFamily="18" charset="0"/>
                <a:ea typeface="Times New Roman" panose="02020603050405020304" pitchFamily="18" charset="0"/>
              </a:rPr>
              <a:t>chủ</a:t>
            </a:r>
            <a:r>
              <a:rPr lang="en-US" sz="3733" b="1" dirty="0" smtClean="0">
                <a:solidFill>
                  <a:schemeClr val="bg1"/>
                </a:solidFill>
                <a:latin typeface="Times New Roman" panose="02020603050405020304" pitchFamily="18" charset="0"/>
                <a:ea typeface="Times New Roman" panose="02020603050405020304" pitchFamily="18" charset="0"/>
              </a:rPr>
              <a:t> </a:t>
            </a:r>
            <a:r>
              <a:rPr lang="en-US" sz="3733" b="1" dirty="0" err="1" smtClean="0">
                <a:solidFill>
                  <a:schemeClr val="bg1"/>
                </a:solidFill>
                <a:latin typeface="Times New Roman" panose="02020603050405020304" pitchFamily="18" charset="0"/>
                <a:ea typeface="Times New Roman" panose="02020603050405020304" pitchFamily="18" charset="0"/>
              </a:rPr>
              <a:t>đề</a:t>
            </a:r>
            <a:r>
              <a:rPr lang="en-US" sz="3733" b="1" dirty="0" smtClean="0">
                <a:solidFill>
                  <a:schemeClr val="bg1"/>
                </a:solidFill>
                <a:latin typeface="Times New Roman" panose="02020603050405020304" pitchFamily="18" charset="0"/>
                <a:ea typeface="Times New Roman" panose="02020603050405020304" pitchFamily="18" charset="0"/>
              </a:rPr>
              <a:t> “ </a:t>
            </a:r>
            <a:r>
              <a:rPr lang="en-US" sz="3733" b="1" dirty="0" err="1" smtClean="0">
                <a:solidFill>
                  <a:schemeClr val="bg1"/>
                </a:solidFill>
                <a:latin typeface="Times New Roman" panose="02020603050405020304" pitchFamily="18" charset="0"/>
                <a:ea typeface="Times New Roman" panose="02020603050405020304" pitchFamily="18" charset="0"/>
              </a:rPr>
              <a:t>Trái</a:t>
            </a:r>
            <a:r>
              <a:rPr lang="en-US" sz="3733" b="1" dirty="0" smtClean="0">
                <a:solidFill>
                  <a:schemeClr val="bg1"/>
                </a:solidFill>
                <a:latin typeface="Times New Roman" panose="02020603050405020304" pitchFamily="18" charset="0"/>
                <a:ea typeface="Times New Roman" panose="02020603050405020304" pitchFamily="18" charset="0"/>
              </a:rPr>
              <a:t> </a:t>
            </a:r>
            <a:r>
              <a:rPr lang="en-US" sz="3733" b="1" dirty="0" err="1" smtClean="0">
                <a:solidFill>
                  <a:schemeClr val="bg1"/>
                </a:solidFill>
                <a:latin typeface="Times New Roman" panose="02020603050405020304" pitchFamily="18" charset="0"/>
                <a:ea typeface="Times New Roman" panose="02020603050405020304" pitchFamily="18" charset="0"/>
              </a:rPr>
              <a:t>tim</a:t>
            </a:r>
            <a:r>
              <a:rPr lang="en-US" sz="3733" b="1" dirty="0" smtClean="0">
                <a:solidFill>
                  <a:schemeClr val="bg1"/>
                </a:solidFill>
                <a:latin typeface="Times New Roman" panose="02020603050405020304" pitchFamily="18" charset="0"/>
                <a:ea typeface="Times New Roman" panose="02020603050405020304" pitchFamily="18" charset="0"/>
              </a:rPr>
              <a:t> </a:t>
            </a:r>
            <a:r>
              <a:rPr lang="en-US" sz="3733" b="1" dirty="0" err="1" smtClean="0">
                <a:solidFill>
                  <a:schemeClr val="bg1"/>
                </a:solidFill>
                <a:latin typeface="Times New Roman" panose="02020603050405020304" pitchFamily="18" charset="0"/>
                <a:ea typeface="Times New Roman" panose="02020603050405020304" pitchFamily="18" charset="0"/>
              </a:rPr>
              <a:t>biết</a:t>
            </a:r>
            <a:r>
              <a:rPr lang="en-US" sz="3733" b="1" dirty="0" smtClean="0">
                <a:solidFill>
                  <a:schemeClr val="bg1"/>
                </a:solidFill>
                <a:latin typeface="Times New Roman" panose="02020603050405020304" pitchFamily="18" charset="0"/>
                <a:ea typeface="Times New Roman" panose="02020603050405020304" pitchFamily="18" charset="0"/>
              </a:rPr>
              <a:t> </a:t>
            </a:r>
            <a:r>
              <a:rPr lang="en-US" sz="3733" b="1" dirty="0" err="1" smtClean="0">
                <a:solidFill>
                  <a:schemeClr val="bg1"/>
                </a:solidFill>
                <a:latin typeface="Times New Roman" panose="02020603050405020304" pitchFamily="18" charset="0"/>
                <a:ea typeface="Times New Roman" panose="02020603050405020304" pitchFamily="18" charset="0"/>
              </a:rPr>
              <a:t>ơn</a:t>
            </a:r>
            <a:r>
              <a:rPr lang="en-US" sz="3733" b="1" dirty="0" smtClean="0">
                <a:solidFill>
                  <a:schemeClr val="bg1"/>
                </a:solidFill>
                <a:latin typeface="Times New Roman" panose="02020603050405020304" pitchFamily="18" charset="0"/>
                <a:ea typeface="Times New Roman" panose="02020603050405020304" pitchFamily="18" charset="0"/>
              </a:rPr>
              <a:t>” </a:t>
            </a:r>
            <a:r>
              <a:rPr lang="en-US" sz="4400" b="1" dirty="0" smtClean="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đã</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giúp</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các</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em</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học</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được</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điều</a:t>
            </a:r>
            <a:r>
              <a:rPr lang="en-US" sz="4400" b="1" dirty="0">
                <a:solidFill>
                  <a:schemeClr val="bg1"/>
                </a:solidFill>
                <a:latin typeface="Times New Roman" panose="02020603050405020304" pitchFamily="18" charset="0"/>
                <a:cs typeface="Times New Roman" panose="02020603050405020304" pitchFamily="18" charset="0"/>
              </a:rPr>
              <a:t> </a:t>
            </a:r>
            <a:r>
              <a:rPr lang="en-US" sz="4400" b="1" dirty="0" err="1">
                <a:solidFill>
                  <a:schemeClr val="bg1"/>
                </a:solidFill>
                <a:latin typeface="Times New Roman" panose="02020603050405020304" pitchFamily="18" charset="0"/>
                <a:cs typeface="Times New Roman" panose="02020603050405020304" pitchFamily="18" charset="0"/>
              </a:rPr>
              <a:t>gì</a:t>
            </a:r>
            <a:r>
              <a:rPr lang="en-US" sz="4400" b="1"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113375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5316DCA-5508-486A-8B18-471EBF6E20B2}"/>
              </a:ext>
            </a:extLst>
          </p:cNvPr>
          <p:cNvPicPr>
            <a:picLocks noChangeAspect="1"/>
          </p:cNvPicPr>
          <p:nvPr/>
        </p:nvPicPr>
        <p:blipFill rotWithShape="1">
          <a:blip r:embed="rId2"/>
          <a:srcRect l="5032" r="74121"/>
          <a:stretch/>
        </p:blipFill>
        <p:spPr>
          <a:xfrm>
            <a:off x="0" y="0"/>
            <a:ext cx="1132764" cy="1067662"/>
          </a:xfrm>
          <a:prstGeom prst="rect">
            <a:avLst/>
          </a:prstGeom>
        </p:spPr>
      </p:pic>
      <p:sp>
        <p:nvSpPr>
          <p:cNvPr id="2" name="TextBox 1">
            <a:extLst>
              <a:ext uri="{FF2B5EF4-FFF2-40B4-BE49-F238E27FC236}">
                <a16:creationId xmlns:a16="http://schemas.microsoft.com/office/drawing/2014/main" id="{BB88A562-35A5-475A-8155-5FE0AAD0F5FB}"/>
              </a:ext>
            </a:extLst>
          </p:cNvPr>
          <p:cNvSpPr txBox="1"/>
          <p:nvPr/>
        </p:nvSpPr>
        <p:spPr>
          <a:xfrm>
            <a:off x="566381" y="744496"/>
            <a:ext cx="10496065" cy="646331"/>
          </a:xfrm>
          <a:prstGeom prst="rect">
            <a:avLst/>
          </a:prstGeom>
          <a:noFill/>
        </p:spPr>
        <p:txBody>
          <a:bodyPr wrap="square" rtlCol="0">
            <a:spAutoFit/>
          </a:bodyPr>
          <a:lstStyle/>
          <a:p>
            <a:pPr algn="ctr"/>
            <a:r>
              <a:rPr lang="en-US" sz="3600" dirty="0" err="1">
                <a:solidFill>
                  <a:srgbClr val="FF0000"/>
                </a:solidFill>
              </a:rPr>
              <a:t>Dặn</a:t>
            </a:r>
            <a:r>
              <a:rPr lang="en-US" sz="3600" dirty="0">
                <a:solidFill>
                  <a:srgbClr val="FF0000"/>
                </a:solidFill>
              </a:rPr>
              <a:t> </a:t>
            </a:r>
            <a:r>
              <a:rPr lang="en-US" sz="3600" dirty="0" err="1">
                <a:solidFill>
                  <a:srgbClr val="FF0000"/>
                </a:solidFill>
              </a:rPr>
              <a:t>dò</a:t>
            </a:r>
            <a:endParaRPr lang="en-US" sz="3600" dirty="0">
              <a:solidFill>
                <a:srgbClr val="FF0000"/>
              </a:solidFill>
            </a:endParaRPr>
          </a:p>
        </p:txBody>
      </p:sp>
      <p:sp>
        <p:nvSpPr>
          <p:cNvPr id="3" name="TextBox 2">
            <a:extLst>
              <a:ext uri="{FF2B5EF4-FFF2-40B4-BE49-F238E27FC236}">
                <a16:creationId xmlns:a16="http://schemas.microsoft.com/office/drawing/2014/main" id="{EF8ED1F3-DFB3-0ACD-D6C1-7E5105151D43}"/>
              </a:ext>
            </a:extLst>
          </p:cNvPr>
          <p:cNvSpPr txBox="1"/>
          <p:nvPr/>
        </p:nvSpPr>
        <p:spPr>
          <a:xfrm>
            <a:off x="959223" y="1812158"/>
            <a:ext cx="11044518"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xét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tiết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học</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Chuẩn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bị</a:t>
            </a:r>
            <a:r>
              <a:rPr lang="en-US" sz="3600" dirty="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chủ</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đề</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sau</a:t>
            </a:r>
            <a:r>
              <a:rPr lang="en-US" sz="36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Thực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hành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tự</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chăm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sóc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phục</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vụ</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92522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Group 4">
            <a:extLst>
              <a:ext uri="{FF2B5EF4-FFF2-40B4-BE49-F238E27FC236}">
                <a16:creationId xmlns:a16="http://schemas.microsoft.com/office/drawing/2014/main" id="{A50AAD6A-87FD-4126-B15E-64DBAFAB1D2D}"/>
              </a:ext>
            </a:extLst>
          </p:cNvPr>
          <p:cNvGrpSpPr>
            <a:grpSpLocks/>
          </p:cNvGrpSpPr>
          <p:nvPr/>
        </p:nvGrpSpPr>
        <p:grpSpPr bwMode="auto">
          <a:xfrm>
            <a:off x="2895600" y="2514600"/>
            <a:ext cx="2743200" cy="3886200"/>
            <a:chOff x="48" y="624"/>
            <a:chExt cx="1776" cy="2759"/>
          </a:xfrm>
        </p:grpSpPr>
        <p:grpSp>
          <p:nvGrpSpPr>
            <p:cNvPr id="19477" name="Group 5">
              <a:extLst>
                <a:ext uri="{FF2B5EF4-FFF2-40B4-BE49-F238E27FC236}">
                  <a16:creationId xmlns:a16="http://schemas.microsoft.com/office/drawing/2014/main" id="{5F425E64-795E-4857-B72C-9C3EF7728D3A}"/>
                </a:ext>
              </a:extLst>
            </p:cNvPr>
            <p:cNvGrpSpPr>
              <a:grpSpLocks/>
            </p:cNvGrpSpPr>
            <p:nvPr/>
          </p:nvGrpSpPr>
          <p:grpSpPr bwMode="auto">
            <a:xfrm>
              <a:off x="48" y="624"/>
              <a:ext cx="1776" cy="2759"/>
              <a:chOff x="720" y="2496"/>
              <a:chExt cx="1632" cy="1632"/>
            </a:xfrm>
          </p:grpSpPr>
          <p:sp>
            <p:nvSpPr>
              <p:cNvPr id="19480" name="AutoShape 6">
                <a:extLst>
                  <a:ext uri="{FF2B5EF4-FFF2-40B4-BE49-F238E27FC236}">
                    <a16:creationId xmlns:a16="http://schemas.microsoft.com/office/drawing/2014/main" id="{C84F3CB1-7565-480A-9811-3CCCBED4446C}"/>
                  </a:ext>
                </a:extLst>
              </p:cNvPr>
              <p:cNvSpPr>
                <a:spLocks noChangeArrowheads="1"/>
              </p:cNvSpPr>
              <p:nvPr/>
            </p:nvSpPr>
            <p:spPr bwMode="auto">
              <a:xfrm>
                <a:off x="1056" y="2496"/>
                <a:ext cx="1008" cy="6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6 w 21600"/>
                  <a:gd name="T13" fmla="*/ 2282 h 21600"/>
                  <a:gd name="T14" fmla="*/ 16564 w 21600"/>
                  <a:gd name="T15" fmla="*/ 13693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00"/>
              </a:solidFill>
              <a:ln w="9525" algn="ctr">
                <a:solidFill>
                  <a:srgbClr val="FF99FF"/>
                </a:solidFill>
                <a:miter lim="800000"/>
                <a:headEnd/>
                <a:tailEnd/>
              </a:ln>
            </p:spPr>
            <p:txBody>
              <a:bodyPr wrap="none" anchor="ctr"/>
              <a:lstStyle/>
              <a:p>
                <a:endParaRPr lang="en-US"/>
              </a:p>
            </p:txBody>
          </p:sp>
          <p:pic>
            <p:nvPicPr>
              <p:cNvPr id="19481" name="Picture 7" descr="happymom8b">
                <a:extLst>
                  <a:ext uri="{FF2B5EF4-FFF2-40B4-BE49-F238E27FC236}">
                    <a16:creationId xmlns:a16="http://schemas.microsoft.com/office/drawing/2014/main" id="{C9012FFD-262F-4D43-9E68-BFE9F4EB49E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gray">
              <a:xfrm>
                <a:off x="720" y="2640"/>
                <a:ext cx="1632"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78" name="Text Box 8">
              <a:extLst>
                <a:ext uri="{FF2B5EF4-FFF2-40B4-BE49-F238E27FC236}">
                  <a16:creationId xmlns:a16="http://schemas.microsoft.com/office/drawing/2014/main" id="{528C6416-A560-49AD-BC18-5D39FF18A324}"/>
                </a:ext>
              </a:extLst>
            </p:cNvPr>
            <p:cNvSpPr txBox="1">
              <a:spLocks noChangeArrowheads="1"/>
            </p:cNvSpPr>
            <p:nvPr/>
          </p:nvSpPr>
          <p:spPr bwMode="auto">
            <a:xfrm>
              <a:off x="470" y="688"/>
              <a:ext cx="1060" cy="503"/>
            </a:xfrm>
            <a:prstGeom prst="rect">
              <a:avLst/>
            </a:prstGeom>
            <a:noFill/>
            <a:ln>
              <a:noFill/>
            </a:ln>
            <a:effectLst>
              <a:outerShdw dist="35921" dir="2700000" sy="50000" kx="2115830" algn="bl" rotWithShape="0">
                <a:srgbClr val="C0C0C0">
                  <a:alpha val="7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b="1" i="1" dirty="0">
                  <a:solidFill>
                    <a:schemeClr val="bg1"/>
                  </a:solidFill>
                  <a:latin typeface=".VnTimeH" panose="020B7200000000000000" pitchFamily="34" charset="0"/>
                </a:rPr>
                <a:t>CHÚC</a:t>
              </a:r>
            </a:p>
          </p:txBody>
        </p:sp>
        <p:sp>
          <p:nvSpPr>
            <p:cNvPr id="19479" name="AutoShape 9">
              <a:extLst>
                <a:ext uri="{FF2B5EF4-FFF2-40B4-BE49-F238E27FC236}">
                  <a16:creationId xmlns:a16="http://schemas.microsoft.com/office/drawing/2014/main" id="{EDE9A198-C3B6-45C6-8E24-20CEF0549719}"/>
                </a:ext>
              </a:extLst>
            </p:cNvPr>
            <p:cNvSpPr>
              <a:spLocks noChangeArrowheads="1"/>
            </p:cNvSpPr>
            <p:nvPr/>
          </p:nvSpPr>
          <p:spPr bwMode="auto">
            <a:xfrm rot="-554298">
              <a:off x="256" y="1291"/>
              <a:ext cx="952" cy="1147"/>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7 w 21600"/>
                <a:gd name="T13" fmla="*/ 2279 h 21600"/>
                <a:gd name="T14" fmla="*/ 16563 w 21600"/>
                <a:gd name="T15" fmla="*/ 13672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CC"/>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3200" b="1" i="1" dirty="0">
                <a:solidFill>
                  <a:schemeClr val="bg1"/>
                </a:solidFill>
                <a:latin typeface=".VnTimeH" panose="020B7200000000000000" pitchFamily="34" charset="0"/>
              </a:endParaRPr>
            </a:p>
            <a:p>
              <a:pPr algn="ctr" eaLnBrk="1" hangingPunct="1"/>
              <a:r>
                <a:rPr lang="en-US" altLang="en-US" sz="3200" b="1" i="1" dirty="0">
                  <a:solidFill>
                    <a:schemeClr val="bg1"/>
                  </a:solidFill>
                  <a:latin typeface=".VnTimeH" panose="020B7200000000000000" pitchFamily="34" charset="0"/>
                </a:rPr>
                <a:t>CHĂM</a:t>
              </a:r>
            </a:p>
          </p:txBody>
        </p:sp>
      </p:grpSp>
      <p:grpSp>
        <p:nvGrpSpPr>
          <p:cNvPr id="19460" name="Group 10">
            <a:extLst>
              <a:ext uri="{FF2B5EF4-FFF2-40B4-BE49-F238E27FC236}">
                <a16:creationId xmlns:a16="http://schemas.microsoft.com/office/drawing/2014/main" id="{060BD860-1813-4B84-B606-0C093BA251BC}"/>
              </a:ext>
            </a:extLst>
          </p:cNvPr>
          <p:cNvGrpSpPr>
            <a:grpSpLocks/>
          </p:cNvGrpSpPr>
          <p:nvPr/>
        </p:nvGrpSpPr>
        <p:grpSpPr bwMode="auto">
          <a:xfrm>
            <a:off x="4724400" y="2514601"/>
            <a:ext cx="2795588" cy="3825875"/>
            <a:chOff x="1440" y="624"/>
            <a:chExt cx="1972" cy="2716"/>
          </a:xfrm>
        </p:grpSpPr>
        <p:grpSp>
          <p:nvGrpSpPr>
            <p:cNvPr id="19472" name="Group 11">
              <a:extLst>
                <a:ext uri="{FF2B5EF4-FFF2-40B4-BE49-F238E27FC236}">
                  <a16:creationId xmlns:a16="http://schemas.microsoft.com/office/drawing/2014/main" id="{36CE8C6D-2F0A-4E74-9244-46F2C340BB38}"/>
                </a:ext>
              </a:extLst>
            </p:cNvPr>
            <p:cNvGrpSpPr>
              <a:grpSpLocks/>
            </p:cNvGrpSpPr>
            <p:nvPr/>
          </p:nvGrpSpPr>
          <p:grpSpPr bwMode="auto">
            <a:xfrm>
              <a:off x="1440" y="624"/>
              <a:ext cx="1972" cy="2716"/>
              <a:chOff x="720" y="2496"/>
              <a:chExt cx="1632" cy="1632"/>
            </a:xfrm>
          </p:grpSpPr>
          <p:sp>
            <p:nvSpPr>
              <p:cNvPr id="19475" name="AutoShape 12">
                <a:extLst>
                  <a:ext uri="{FF2B5EF4-FFF2-40B4-BE49-F238E27FC236}">
                    <a16:creationId xmlns:a16="http://schemas.microsoft.com/office/drawing/2014/main" id="{DE4AB116-044E-4C49-9FEB-717201C73E6C}"/>
                  </a:ext>
                </a:extLst>
              </p:cNvPr>
              <p:cNvSpPr>
                <a:spLocks noChangeArrowheads="1"/>
              </p:cNvSpPr>
              <p:nvPr/>
            </p:nvSpPr>
            <p:spPr bwMode="auto">
              <a:xfrm>
                <a:off x="1056" y="2496"/>
                <a:ext cx="1008" cy="6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6 w 21600"/>
                  <a:gd name="T13" fmla="*/ 2282 h 21600"/>
                  <a:gd name="T14" fmla="*/ 16564 w 21600"/>
                  <a:gd name="T15" fmla="*/ 13693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00"/>
              </a:solidFill>
              <a:ln w="9525" algn="ctr">
                <a:solidFill>
                  <a:srgbClr val="FF99FF"/>
                </a:solidFill>
                <a:miter lim="800000"/>
                <a:headEnd/>
                <a:tailEnd/>
              </a:ln>
            </p:spPr>
            <p:txBody>
              <a:bodyPr wrap="none" anchor="ctr"/>
              <a:lstStyle/>
              <a:p>
                <a:endParaRPr lang="en-US"/>
              </a:p>
            </p:txBody>
          </p:sp>
          <p:pic>
            <p:nvPicPr>
              <p:cNvPr id="19476" name="Picture 13" descr="happymom8b">
                <a:extLst>
                  <a:ext uri="{FF2B5EF4-FFF2-40B4-BE49-F238E27FC236}">
                    <a16:creationId xmlns:a16="http://schemas.microsoft.com/office/drawing/2014/main" id="{F911C254-18AB-4D39-9D3C-7360A4E5500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gray">
              <a:xfrm>
                <a:off x="720" y="2640"/>
                <a:ext cx="1632"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73" name="AutoShape 14">
              <a:extLst>
                <a:ext uri="{FF2B5EF4-FFF2-40B4-BE49-F238E27FC236}">
                  <a16:creationId xmlns:a16="http://schemas.microsoft.com/office/drawing/2014/main" id="{A7BC9AC0-0A47-4752-8838-277782732549}"/>
                </a:ext>
              </a:extLst>
            </p:cNvPr>
            <p:cNvSpPr>
              <a:spLocks noChangeArrowheads="1"/>
            </p:cNvSpPr>
            <p:nvPr/>
          </p:nvSpPr>
          <p:spPr bwMode="auto">
            <a:xfrm rot="-554298">
              <a:off x="1728" y="1296"/>
              <a:ext cx="952" cy="1147"/>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7 w 21600"/>
                <a:gd name="T13" fmla="*/ 2279 h 21600"/>
                <a:gd name="T14" fmla="*/ 16563 w 21600"/>
                <a:gd name="T15" fmla="*/ 13672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CC"/>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i="1" dirty="0">
                  <a:solidFill>
                    <a:schemeClr val="bg1"/>
                  </a:solidFill>
                  <a:latin typeface=".VnTimeH" panose="020B7200000000000000" pitchFamily="34" charset="0"/>
                </a:rPr>
                <a:t>NGOAN</a:t>
              </a:r>
            </a:p>
          </p:txBody>
        </p:sp>
        <p:sp>
          <p:nvSpPr>
            <p:cNvPr id="19474" name="Text Box 15">
              <a:extLst>
                <a:ext uri="{FF2B5EF4-FFF2-40B4-BE49-F238E27FC236}">
                  <a16:creationId xmlns:a16="http://schemas.microsoft.com/office/drawing/2014/main" id="{CBCC3881-9A98-4D86-B335-53AB7A64CDB8}"/>
                </a:ext>
              </a:extLst>
            </p:cNvPr>
            <p:cNvSpPr txBox="1">
              <a:spLocks noChangeArrowheads="1"/>
            </p:cNvSpPr>
            <p:nvPr/>
          </p:nvSpPr>
          <p:spPr bwMode="auto">
            <a:xfrm>
              <a:off x="2026" y="638"/>
              <a:ext cx="927" cy="546"/>
            </a:xfrm>
            <a:prstGeom prst="rect">
              <a:avLst/>
            </a:prstGeom>
            <a:noFill/>
            <a:ln>
              <a:noFill/>
            </a:ln>
            <a:effectLst>
              <a:outerShdw dist="35921" dir="2700000" sy="50000" kx="2115830" algn="bl" rotWithShape="0">
                <a:srgbClr val="C0C0C0">
                  <a:alpha val="7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b="1" i="1" dirty="0">
                  <a:solidFill>
                    <a:schemeClr val="bg1"/>
                  </a:solidFill>
                  <a:latin typeface=".VnTimeH" panose="020B7200000000000000" pitchFamily="34" charset="0"/>
                </a:rPr>
                <a:t>CÁC</a:t>
              </a:r>
            </a:p>
          </p:txBody>
        </p:sp>
      </p:grpSp>
      <p:grpSp>
        <p:nvGrpSpPr>
          <p:cNvPr id="19461" name="Group 16">
            <a:extLst>
              <a:ext uri="{FF2B5EF4-FFF2-40B4-BE49-F238E27FC236}">
                <a16:creationId xmlns:a16="http://schemas.microsoft.com/office/drawing/2014/main" id="{3C33FB5C-98BA-4F26-8659-28EDC304BB39}"/>
              </a:ext>
            </a:extLst>
          </p:cNvPr>
          <p:cNvGrpSpPr>
            <a:grpSpLocks/>
          </p:cNvGrpSpPr>
          <p:nvPr/>
        </p:nvGrpSpPr>
        <p:grpSpPr bwMode="auto">
          <a:xfrm>
            <a:off x="6705600" y="2590800"/>
            <a:ext cx="2667000" cy="3733800"/>
            <a:chOff x="2954" y="673"/>
            <a:chExt cx="1846" cy="2633"/>
          </a:xfrm>
        </p:grpSpPr>
        <p:grpSp>
          <p:nvGrpSpPr>
            <p:cNvPr id="19465" name="Group 17">
              <a:extLst>
                <a:ext uri="{FF2B5EF4-FFF2-40B4-BE49-F238E27FC236}">
                  <a16:creationId xmlns:a16="http://schemas.microsoft.com/office/drawing/2014/main" id="{1F9EC54E-63E5-4190-8443-DCDD72A4C29B}"/>
                </a:ext>
              </a:extLst>
            </p:cNvPr>
            <p:cNvGrpSpPr>
              <a:grpSpLocks/>
            </p:cNvGrpSpPr>
            <p:nvPr/>
          </p:nvGrpSpPr>
          <p:grpSpPr bwMode="auto">
            <a:xfrm>
              <a:off x="2954" y="692"/>
              <a:ext cx="1846" cy="2614"/>
              <a:chOff x="720" y="2496"/>
              <a:chExt cx="1632" cy="1632"/>
            </a:xfrm>
          </p:grpSpPr>
          <p:sp>
            <p:nvSpPr>
              <p:cNvPr id="19470" name="AutoShape 18">
                <a:extLst>
                  <a:ext uri="{FF2B5EF4-FFF2-40B4-BE49-F238E27FC236}">
                    <a16:creationId xmlns:a16="http://schemas.microsoft.com/office/drawing/2014/main" id="{726E5611-12EA-41E9-8497-AAD237AE86FD}"/>
                  </a:ext>
                </a:extLst>
              </p:cNvPr>
              <p:cNvSpPr>
                <a:spLocks noChangeArrowheads="1"/>
              </p:cNvSpPr>
              <p:nvPr/>
            </p:nvSpPr>
            <p:spPr bwMode="auto">
              <a:xfrm>
                <a:off x="1056" y="2496"/>
                <a:ext cx="1008" cy="6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6 w 21600"/>
                  <a:gd name="T13" fmla="*/ 2282 h 21600"/>
                  <a:gd name="T14" fmla="*/ 16564 w 21600"/>
                  <a:gd name="T15" fmla="*/ 13693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00"/>
              </a:solidFill>
              <a:ln w="9525" algn="ctr">
                <a:solidFill>
                  <a:srgbClr val="FF99FF"/>
                </a:solidFill>
                <a:miter lim="800000"/>
                <a:headEnd/>
                <a:tailEnd/>
              </a:ln>
            </p:spPr>
            <p:txBody>
              <a:bodyPr wrap="none" anchor="ctr"/>
              <a:lstStyle/>
              <a:p>
                <a:endParaRPr lang="en-US"/>
              </a:p>
            </p:txBody>
          </p:sp>
          <p:pic>
            <p:nvPicPr>
              <p:cNvPr id="19471" name="Picture 19" descr="happymom8b">
                <a:extLst>
                  <a:ext uri="{FF2B5EF4-FFF2-40B4-BE49-F238E27FC236}">
                    <a16:creationId xmlns:a16="http://schemas.microsoft.com/office/drawing/2014/main" id="{2C14A41B-3477-485D-B8AB-94B1FA62B73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gray">
              <a:xfrm>
                <a:off x="720" y="2640"/>
                <a:ext cx="1632"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6" name="Group 20">
              <a:extLst>
                <a:ext uri="{FF2B5EF4-FFF2-40B4-BE49-F238E27FC236}">
                  <a16:creationId xmlns:a16="http://schemas.microsoft.com/office/drawing/2014/main" id="{45F37D03-0CB2-464A-AA13-E07824F1D242}"/>
                </a:ext>
              </a:extLst>
            </p:cNvPr>
            <p:cNvGrpSpPr>
              <a:grpSpLocks/>
            </p:cNvGrpSpPr>
            <p:nvPr/>
          </p:nvGrpSpPr>
          <p:grpSpPr bwMode="auto">
            <a:xfrm>
              <a:off x="3171" y="673"/>
              <a:ext cx="1092" cy="1775"/>
              <a:chOff x="3171" y="716"/>
              <a:chExt cx="1092" cy="1775"/>
            </a:xfrm>
          </p:grpSpPr>
          <p:sp>
            <p:nvSpPr>
              <p:cNvPr id="19467" name="AutoShape 21">
                <a:extLst>
                  <a:ext uri="{FF2B5EF4-FFF2-40B4-BE49-F238E27FC236}">
                    <a16:creationId xmlns:a16="http://schemas.microsoft.com/office/drawing/2014/main" id="{145CCD4E-B447-4042-AEA4-EBB058349B60}"/>
                  </a:ext>
                </a:extLst>
              </p:cNvPr>
              <p:cNvSpPr>
                <a:spLocks noChangeArrowheads="1"/>
              </p:cNvSpPr>
              <p:nvPr/>
            </p:nvSpPr>
            <p:spPr bwMode="auto">
              <a:xfrm rot="-554298">
                <a:off x="3171" y="1291"/>
                <a:ext cx="1006" cy="12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46 w 21600"/>
                  <a:gd name="T13" fmla="*/ 2286 h 21600"/>
                  <a:gd name="T14" fmla="*/ 16554 w 21600"/>
                  <a:gd name="T15" fmla="*/ 13680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33CC"/>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9468" name="Text Box 22">
                <a:extLst>
                  <a:ext uri="{FF2B5EF4-FFF2-40B4-BE49-F238E27FC236}">
                    <a16:creationId xmlns:a16="http://schemas.microsoft.com/office/drawing/2014/main" id="{BE31E53D-7257-4A64-BF19-31975EFF1642}"/>
                  </a:ext>
                </a:extLst>
              </p:cNvPr>
              <p:cNvSpPr txBox="1">
                <a:spLocks noChangeArrowheads="1"/>
              </p:cNvSpPr>
              <p:nvPr/>
            </p:nvSpPr>
            <p:spPr bwMode="auto">
              <a:xfrm>
                <a:off x="3583" y="716"/>
                <a:ext cx="680" cy="499"/>
              </a:xfrm>
              <a:prstGeom prst="rect">
                <a:avLst/>
              </a:prstGeom>
              <a:noFill/>
              <a:ln>
                <a:noFill/>
              </a:ln>
              <a:effectLst>
                <a:outerShdw dist="35921" dir="2700000" sy="50000" kx="2115830" algn="bl" rotWithShape="0">
                  <a:srgbClr val="C0C0C0">
                    <a:alpha val="7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i="1" dirty="0">
                    <a:solidFill>
                      <a:schemeClr val="bg1"/>
                    </a:solidFill>
                    <a:latin typeface=".VnTimeH" panose="020B7200000000000000" pitchFamily="34" charset="0"/>
                  </a:rPr>
                  <a:t>EM</a:t>
                </a:r>
              </a:p>
            </p:txBody>
          </p:sp>
          <p:sp>
            <p:nvSpPr>
              <p:cNvPr id="19469" name="Text Box 23">
                <a:extLst>
                  <a:ext uri="{FF2B5EF4-FFF2-40B4-BE49-F238E27FC236}">
                    <a16:creationId xmlns:a16="http://schemas.microsoft.com/office/drawing/2014/main" id="{AA3B7D86-3C78-44BC-88F4-4CA5597FCB0F}"/>
                  </a:ext>
                </a:extLst>
              </p:cNvPr>
              <p:cNvSpPr txBox="1">
                <a:spLocks noChangeArrowheads="1"/>
              </p:cNvSpPr>
              <p:nvPr/>
            </p:nvSpPr>
            <p:spPr bwMode="auto">
              <a:xfrm>
                <a:off x="3277" y="1507"/>
                <a:ext cx="760" cy="412"/>
              </a:xfrm>
              <a:prstGeom prst="rect">
                <a:avLst/>
              </a:prstGeom>
              <a:noFill/>
              <a:ln>
                <a:noFill/>
              </a:ln>
              <a:effectLst>
                <a:outerShdw dist="35921" dir="2700000" sy="50000" kx="2115830" algn="bl" rotWithShape="0">
                  <a:srgbClr val="C0C0C0">
                    <a:alpha val="7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200" b="1" i="1" dirty="0">
                    <a:solidFill>
                      <a:schemeClr val="bg1"/>
                    </a:solidFill>
                    <a:latin typeface=".VnTime" panose="020B7200000000000000" pitchFamily="34" charset="0"/>
                  </a:rPr>
                  <a:t>GIỎI</a:t>
                </a:r>
              </a:p>
            </p:txBody>
          </p:sp>
        </p:grpSp>
      </p:grpSp>
      <p:sp>
        <p:nvSpPr>
          <p:cNvPr id="19462" name="WordArt 24">
            <a:extLst>
              <a:ext uri="{FF2B5EF4-FFF2-40B4-BE49-F238E27FC236}">
                <a16:creationId xmlns:a16="http://schemas.microsoft.com/office/drawing/2014/main" id="{4527088E-C0AB-4142-9DAA-87902E034BC1}"/>
              </a:ext>
            </a:extLst>
          </p:cNvPr>
          <p:cNvSpPr>
            <a:spLocks noChangeArrowheads="1" noChangeShapeType="1" noTextEdit="1"/>
          </p:cNvSpPr>
          <p:nvPr/>
        </p:nvSpPr>
        <p:spPr bwMode="auto">
          <a:xfrm>
            <a:off x="3124200" y="304800"/>
            <a:ext cx="6248400" cy="1371600"/>
          </a:xfrm>
          <a:prstGeom prst="rect">
            <a:avLst/>
          </a:prstGeom>
        </p:spPr>
        <p:txBody>
          <a:bodyPr wrap="none" fromWordArt="1">
            <a:prstTxWarp prst="textPlain">
              <a:avLst>
                <a:gd name="adj" fmla="val 50000"/>
              </a:avLst>
            </a:prstTxWarp>
          </a:bodyPr>
          <a:lstStyle/>
          <a:p>
            <a:pPr algn="ctr"/>
            <a:r>
              <a:rPr lang="en-US" sz="3600" b="1" kern="10" dirty="0">
                <a:ln w="12700">
                  <a:solidFill>
                    <a:srgbClr val="00330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KÍNH CHÚC QUÝ THẦY CÔ GIÁO </a:t>
            </a:r>
          </a:p>
          <a:p>
            <a:pPr algn="ctr"/>
            <a:r>
              <a:rPr lang="en-US" sz="3600" b="1" kern="10" dirty="0">
                <a:ln w="12700">
                  <a:solidFill>
                    <a:srgbClr val="00330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SỨC KHỎE VÀTHÀNH CÔNG</a:t>
            </a:r>
          </a:p>
          <a:p>
            <a:pPr algn="ctr"/>
            <a:r>
              <a:rPr lang="en-US" sz="3600" b="1" kern="10" dirty="0">
                <a:ln w="12700">
                  <a:solidFill>
                    <a:srgbClr val="00330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TRONG CÔNG TÁC</a:t>
            </a:r>
          </a:p>
        </p:txBody>
      </p:sp>
      <p:pic>
        <p:nvPicPr>
          <p:cNvPr id="55322" name="Thang Cuoi - To Ha.mp3">
            <a:hlinkClick r:id="" action="ppaction://media"/>
            <a:extLst>
              <a:ext uri="{FF2B5EF4-FFF2-40B4-BE49-F238E27FC236}">
                <a16:creationId xmlns:a16="http://schemas.microsoft.com/office/drawing/2014/main" id="{D38FF4ED-B715-4886-98D9-720BCC5F2152}"/>
              </a:ext>
            </a:extLst>
          </p:cNvPr>
          <p:cNvPicPr>
            <a:picLocks noRot="1" noChangeAspect="1" noChangeArrowheads="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1685925" y="65246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39232" fill="hold"/>
                                        <p:tgtEl>
                                          <p:spTgt spid="553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532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2004</TotalTime>
  <Words>743</Words>
  <Application>Microsoft Office PowerPoint</Application>
  <PresentationFormat>Widescreen</PresentationFormat>
  <Paragraphs>87</Paragraphs>
  <Slides>19</Slides>
  <Notes>4</Notes>
  <HiddenSlides>0</HiddenSlides>
  <MMClips>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.VnTime</vt:lpstr>
      <vt:lpstr>.VnTimeH</vt:lpstr>
      <vt:lpstr>Arial</vt:lpstr>
      <vt:lpstr>Calibri</vt:lpstr>
      <vt:lpstr>Calibri Light</vt:lpstr>
      <vt:lpstr>HP001 4 hàng</vt:lpstr>
      <vt:lpstr>Times New Roman</vt:lpstr>
      <vt:lpstr>VNI-Avo</vt:lpstr>
      <vt:lpstr>Office Theme</vt:lpstr>
      <vt:lpstr>2_Office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Trò chơi: VƯƠN LÊN TẦM CAO MỚI</vt:lpstr>
      <vt:lpstr>Câu 1</vt:lpstr>
      <vt:lpstr>Câu 2</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cp:lastModifiedBy>
  <cp:revision>152</cp:revision>
  <dcterms:created xsi:type="dcterms:W3CDTF">2021-06-11T14:30:21Z</dcterms:created>
  <dcterms:modified xsi:type="dcterms:W3CDTF">2024-11-22T04:55:19Z</dcterms:modified>
</cp:coreProperties>
</file>