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9" r:id="rId2"/>
    <p:sldId id="263" r:id="rId3"/>
    <p:sldId id="256" r:id="rId4"/>
    <p:sldId id="257" r:id="rId5"/>
    <p:sldId id="258" r:id="rId6"/>
    <p:sldId id="259" r:id="rId7"/>
    <p:sldId id="260" r:id="rId8"/>
    <p:sldId id="261" r:id="rId9"/>
    <p:sldId id="264" r:id="rId10"/>
    <p:sldId id="265" r:id="rId11"/>
    <p:sldId id="271" r:id="rId12"/>
    <p:sldId id="266" r:id="rId13"/>
    <p:sldId id="267" r:id="rId14"/>
    <p:sldId id="272" r:id="rId15"/>
    <p:sldId id="273" r:id="rId16"/>
    <p:sldId id="274" r:id="rId17"/>
    <p:sldId id="27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34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8" y="-1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52EB21-F2E2-4BCA-91EE-F3B8033AB602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8412FB-15CB-412B-B3A1-E7C26C2E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82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687856-9FAE-4FF3-AABA-095F7D838EB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35598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7409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文本占位符 17410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lvl="0"/>
            <a:endParaRPr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en-US" altLang="zh-CN" sz="1200" dirty="0"/>
              <a:t>2</a:t>
            </a:fld>
            <a:endParaRPr lang="zh-CN" sz="1200" dirty="0"/>
          </a:p>
        </p:txBody>
      </p:sp>
    </p:spTree>
    <p:extLst>
      <p:ext uri="{BB962C8B-B14F-4D97-AF65-F5344CB8AC3E}">
        <p14:creationId xmlns:p14="http://schemas.microsoft.com/office/powerpoint/2010/main" val="3001704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E3AE05-7DD1-4AF0-924E-BEEA496F373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95009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7AF81A-5A48-44B6-BFB3-5A2D3370088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03474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E3AE05-7DD1-4AF0-924E-BEEA496F373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16136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687856-9FAE-4FF3-AABA-095F7D838EB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8913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AF0BF-6AC6-467D-A9C5-2A75B0531D19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9C493-9979-4D58-A1C7-0727B905E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807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AF0BF-6AC6-467D-A9C5-2A75B0531D19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9C493-9979-4D58-A1C7-0727B905E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533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AF0BF-6AC6-467D-A9C5-2A75B0531D19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9C493-9979-4D58-A1C7-0727B905E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5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AF0BF-6AC6-467D-A9C5-2A75B0531D19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9C493-9979-4D58-A1C7-0727B905E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652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AF0BF-6AC6-467D-A9C5-2A75B0531D19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9C493-9979-4D58-A1C7-0727B905E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541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AF0BF-6AC6-467D-A9C5-2A75B0531D19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9C493-9979-4D58-A1C7-0727B905E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059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AF0BF-6AC6-467D-A9C5-2A75B0531D19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9C493-9979-4D58-A1C7-0727B905E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003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AF0BF-6AC6-467D-A9C5-2A75B0531D19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9C493-9979-4D58-A1C7-0727B905E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10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AF0BF-6AC6-467D-A9C5-2A75B0531D19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9C493-9979-4D58-A1C7-0727B905E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979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AF0BF-6AC6-467D-A9C5-2A75B0531D19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9C493-9979-4D58-A1C7-0727B905E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083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AF0BF-6AC6-467D-A9C5-2A75B0531D19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9C493-9979-4D58-A1C7-0727B905E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3245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Thinkpad\Desktop\未标题-1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0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6FF3A7C-AD87-4FD5-B36B-820E975C156B}"/>
              </a:ext>
            </a:extLst>
          </p:cNvPr>
          <p:cNvSpPr txBox="1"/>
          <p:nvPr userDrawn="1"/>
        </p:nvSpPr>
        <p:spPr>
          <a:xfrm>
            <a:off x="8906608" y="6596390"/>
            <a:ext cx="40972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 by: </a:t>
            </a:r>
            <a:r>
              <a:rPr lang="en-US" sz="11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Hương</a:t>
            </a:r>
            <a:r>
              <a:rPr lang="en-US" sz="11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11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tranthao121004@gmail.com </a:t>
            </a:r>
          </a:p>
        </p:txBody>
      </p:sp>
    </p:spTree>
    <p:extLst>
      <p:ext uri="{BB962C8B-B14F-4D97-AF65-F5344CB8AC3E}">
        <p14:creationId xmlns:p14="http://schemas.microsoft.com/office/powerpoint/2010/main" val="3120591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3AF0BF-6AC6-467D-A9C5-2A75B0531D19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9C493-9979-4D58-A1C7-0727B905E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917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4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microsoft.com/office/2007/relationships/hdphoto" Target="../media/hdphoto1.wdp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microsoft.com/office/2007/relationships/hdphoto" Target="../media/hdphoto1.wdp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7.gif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microsoft.com/office/2007/relationships/hdphoto" Target="../media/hdphoto1.wdp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8.gif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microsoft.com/office/2007/relationships/hdphoto" Target="../media/hdphoto1.wdp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9.gif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microsoft.com/office/2007/relationships/hdphoto" Target="../media/hdphoto1.wdp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0.png"/><Relationship Id="rId2" Type="http://schemas.microsoft.com/office/2007/relationships/media" Target="../media/media6.mp3"/><Relationship Id="rId1" Type="http://schemas.openxmlformats.org/officeDocument/2006/relationships/audio" Target="NULL" TargetMode="External"/><Relationship Id="rId6" Type="http://schemas.microsoft.com/office/2007/relationships/hdphoto" Target="../media/hdphoto1.wdp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47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8499" y="0"/>
            <a:ext cx="12405353" cy="6970750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 rot="20718769">
            <a:off x="3590622" y="1746263"/>
            <a:ext cx="18473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 sz="6600" dirty="0">
              <a:solidFill>
                <a:srgbClr val="099F00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35" y="250190"/>
            <a:ext cx="9628505" cy="22364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2" name="文本框 31"/>
          <p:cNvSpPr txBox="1"/>
          <p:nvPr/>
        </p:nvSpPr>
        <p:spPr>
          <a:xfrm>
            <a:off x="3190599" y="1363133"/>
            <a:ext cx="6231578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3600" b="1">
                <a:solidFill>
                  <a:schemeClr val="tx1"/>
                </a:solidFill>
                <a:latin typeface="Times New Roman" panose="02020603050405020304" charset="0"/>
                <a:ea typeface="方正少儿简体" panose="03000509000000000000" pitchFamily="65" charset="-122"/>
                <a:cs typeface="Times New Roman" panose="02020603050405020304" charset="0"/>
              </a:rPr>
              <a:t>Trường Tiểu học Chánh Nghĩa</a:t>
            </a:r>
            <a:endParaRPr lang="en-US" altLang="zh-CN" sz="3600" b="1" dirty="0">
              <a:solidFill>
                <a:schemeClr val="tx1"/>
              </a:solidFill>
              <a:latin typeface="Times New Roman" panose="02020603050405020304" charset="0"/>
              <a:ea typeface="方正少儿简体" panose="03000509000000000000" pitchFamily="65" charset="-122"/>
              <a:cs typeface="Times New Roman" panose="02020603050405020304" charset="0"/>
            </a:endParaRPr>
          </a:p>
        </p:txBody>
      </p:sp>
      <p:pic>
        <p:nvPicPr>
          <p:cNvPr id="55" name="图片 5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6179" y="3922536"/>
            <a:ext cx="2186121" cy="234860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54701"/>
            <a:ext cx="12204700" cy="10033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269" y="731606"/>
            <a:ext cx="1997731" cy="6239144"/>
          </a:xfrm>
          <a:prstGeom prst="rect">
            <a:avLst/>
          </a:prstGeom>
        </p:spPr>
      </p:pic>
      <p:sp>
        <p:nvSpPr>
          <p:cNvPr id="2" name="Text Box 1"/>
          <p:cNvSpPr txBox="1"/>
          <p:nvPr/>
        </p:nvSpPr>
        <p:spPr>
          <a:xfrm>
            <a:off x="3376940" y="2768374"/>
            <a:ext cx="59135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>
                <a:solidFill>
                  <a:srgbClr val="FFFF00"/>
                </a:solidFill>
                <a:latin typeface="Times New Roman" panose="02020603050405020304" charset="0"/>
                <a:cs typeface="Times New Roman" panose="02020603050405020304" charset="0"/>
              </a:rPr>
              <a:t>MÔN : </a:t>
            </a:r>
            <a:r>
              <a:rPr lang="en-US" sz="4800" b="1" smtClean="0">
                <a:solidFill>
                  <a:srgbClr val="FFFF00"/>
                </a:solidFill>
                <a:latin typeface="Times New Roman" panose="02020603050405020304" charset="0"/>
                <a:cs typeface="Times New Roman" panose="02020603050405020304" charset="0"/>
              </a:rPr>
              <a:t>TIẾNG VIỆT</a:t>
            </a:r>
            <a:endParaRPr lang="en-US" sz="4800" b="1">
              <a:solidFill>
                <a:srgbClr val="FFFF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lang="en-US" sz="4800" b="1">
                <a:solidFill>
                  <a:srgbClr val="FFFF00"/>
                </a:solidFill>
                <a:latin typeface="Times New Roman" panose="02020603050405020304" charset="0"/>
                <a:cs typeface="Times New Roman" panose="02020603050405020304" charset="0"/>
              </a:rPr>
              <a:t>LỚP : </a:t>
            </a:r>
            <a:r>
              <a:rPr lang="en-US" sz="4800" b="1" smtClean="0">
                <a:solidFill>
                  <a:srgbClr val="FFFF00"/>
                </a:solidFill>
                <a:latin typeface="Times New Roman" panose="02020603050405020304" charset="0"/>
                <a:cs typeface="Times New Roman" panose="02020603050405020304" charset="0"/>
              </a:rPr>
              <a:t>2/4</a:t>
            </a:r>
          </a:p>
          <a:p>
            <a:pPr algn="ctr"/>
            <a:endParaRPr lang="en-US" sz="4800" b="1">
              <a:solidFill>
                <a:srgbClr val="FFFF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" name="Text Box 1"/>
          <p:cNvSpPr txBox="1"/>
          <p:nvPr/>
        </p:nvSpPr>
        <p:spPr>
          <a:xfrm>
            <a:off x="4711572" y="4786691"/>
            <a:ext cx="591351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smtClean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GV: Đỗ Thị Hòa</a:t>
            </a:r>
          </a:p>
          <a:p>
            <a:pPr algn="ctr"/>
            <a:endParaRPr lang="en-US" sz="4800" b="1">
              <a:solidFill>
                <a:srgbClr val="FFFF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62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5" name="图片 2084" descr="封面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38" y="4595"/>
            <a:ext cx="12123574" cy="68476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84" name="图片 2083" descr="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958" y="727276"/>
            <a:ext cx="11569787" cy="1152612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78" name="图片 2077" descr="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191" y="353872"/>
            <a:ext cx="2233532" cy="74680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88" name="图片 2087" descr="1-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79085" y="302171"/>
            <a:ext cx="2502383" cy="116502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359426" y="3617844"/>
            <a:ext cx="697727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85915">
              <a:spcBef>
                <a:spcPct val="50000"/>
              </a:spcBef>
            </a:pPr>
            <a:r>
              <a:rPr lang="en-US" altLang="zh-CN" sz="4400" b="1" u="sng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TRÒ CHƠI: </a:t>
            </a:r>
          </a:p>
          <a:p>
            <a:pPr defTabSz="1085915">
              <a:spcBef>
                <a:spcPct val="50000"/>
              </a:spcBef>
            </a:pPr>
            <a:r>
              <a:rPr lang="en-US" altLang="zh-CN" sz="4400" b="1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LẮNG NGHE ÂM THANH</a:t>
            </a:r>
            <a:endParaRPr lang="en-US" altLang="zh-CN" sz="4400" b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endParaRPr lang="en-US" sz="440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08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50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08883" y="3270470"/>
            <a:ext cx="4035972" cy="35875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8" name="Oval 7"/>
          <p:cNvSpPr/>
          <p:nvPr/>
        </p:nvSpPr>
        <p:spPr>
          <a:xfrm>
            <a:off x="3794233" y="1019503"/>
            <a:ext cx="3846787" cy="360504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71211" y="672174"/>
            <a:ext cx="6862516" cy="45772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3552497" y="5596748"/>
            <a:ext cx="3499945" cy="7694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Tiếng sáo</a:t>
            </a:r>
            <a:endParaRPr lang="en-US" sz="4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0716" y="384210"/>
            <a:ext cx="61800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Đây </a:t>
            </a:r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là tiếng gì?</a:t>
            </a:r>
          </a:p>
          <a:p>
            <a:endParaRPr lang="en-US" sz="3200"/>
          </a:p>
        </p:txBody>
      </p:sp>
      <p:pic>
        <p:nvPicPr>
          <p:cNvPr id="13" name="nhac-chuong-tieng-sao-thoi-www.tiengdong.com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389" end="48685.0625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32432" y="616298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009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408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8" grpId="0" animBg="1"/>
      <p:bldP spid="10" grpId="0" animBg="1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08883" y="3270470"/>
            <a:ext cx="4035972" cy="35875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8" name="Oval 7"/>
          <p:cNvSpPr/>
          <p:nvPr/>
        </p:nvSpPr>
        <p:spPr>
          <a:xfrm>
            <a:off x="3794233" y="1019503"/>
            <a:ext cx="3846787" cy="360504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552497" y="5596748"/>
            <a:ext cx="3499945" cy="7694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Tiếng vịt kêu</a:t>
            </a:r>
            <a:endParaRPr lang="en-US" sz="4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0716" y="384210"/>
            <a:ext cx="61800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Đây </a:t>
            </a:r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là tiếng gì?</a:t>
            </a:r>
          </a:p>
          <a:p>
            <a:endParaRPr lang="en-US" sz="3200"/>
          </a:p>
        </p:txBody>
      </p:sp>
      <p:pic>
        <p:nvPicPr>
          <p:cNvPr id="2050" name="Picture 2" descr="Cách vẽ con vịt - Dạy Vẽ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295" y="572464"/>
            <a:ext cx="4955628" cy="494105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tieng-vit-keu-www.tiengdong.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8441" y="630488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804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43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 animBg="1"/>
      <p:bldP spid="10" grpId="0" animBg="1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08883" y="3270470"/>
            <a:ext cx="4035972" cy="35875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3552497" y="5596748"/>
            <a:ext cx="3499945" cy="7694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Tiếng ếch kêu</a:t>
            </a:r>
            <a:endParaRPr lang="en-US" sz="4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0716" y="384210"/>
            <a:ext cx="61800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Đây </a:t>
            </a:r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là tiếng gì?</a:t>
            </a:r>
          </a:p>
          <a:p>
            <a:endParaRPr lang="en-US" sz="3200"/>
          </a:p>
        </p:txBody>
      </p:sp>
      <p:pic>
        <p:nvPicPr>
          <p:cNvPr id="3076" name="Picture 4" descr="Frog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825" y="1133445"/>
            <a:ext cx="5828247" cy="427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3140465" y="1583991"/>
            <a:ext cx="4633647" cy="3700941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Nhac-chuong-tieng-ech-keu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33123" y="56710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981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30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" grpId="0" animBg="1"/>
      <p:bldP spid="12" grpId="0"/>
      <p:bldP spid="4" grpId="0" animBg="1"/>
      <p:bldP spid="4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08883" y="3270470"/>
            <a:ext cx="4035972" cy="35875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1919433" y="5397965"/>
            <a:ext cx="5024859" cy="7694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Tiếng xe cứu hỏa</a:t>
            </a:r>
            <a:endParaRPr lang="en-US" sz="4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0716" y="384210"/>
            <a:ext cx="61800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Đây </a:t>
            </a:r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là tiếng gì?</a:t>
            </a:r>
          </a:p>
          <a:p>
            <a:endParaRPr lang="en-US" sz="3200"/>
          </a:p>
        </p:txBody>
      </p:sp>
      <p:pic>
        <p:nvPicPr>
          <p:cNvPr id="4098" name="Picture 2" descr="Fire Truck Gif GIFs | Tenor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173" y="1271360"/>
            <a:ext cx="6784004" cy="379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964173" y="1205777"/>
            <a:ext cx="6784004" cy="37928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Tieng-xe-cuu-hoa-chay-tren-duong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96538" y="6052930"/>
            <a:ext cx="660400" cy="66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525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33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  <p:bldP spid="12" grpId="0"/>
      <p:bldP spid="3" grpId="0" animBg="1"/>
      <p:bldP spid="3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08883" y="3270470"/>
            <a:ext cx="4035972" cy="35875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3480770" y="5744724"/>
            <a:ext cx="3499945" cy="7694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Tiếng voi kêu</a:t>
            </a:r>
            <a:endParaRPr lang="en-US" sz="4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0716" y="384210"/>
            <a:ext cx="61800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Đây </a:t>
            </a:r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là tiếng gì?</a:t>
            </a:r>
          </a:p>
          <a:p>
            <a:endParaRPr lang="en-US" sz="3200"/>
          </a:p>
        </p:txBody>
      </p:sp>
      <p:sp>
        <p:nvSpPr>
          <p:cNvPr id="3" name="AutoShape 2" descr="Elephant Gif - IceGif"/>
          <p:cNvSpPr>
            <a:spLocks noChangeAspect="1" noChangeArrowheads="1"/>
          </p:cNvSpPr>
          <p:nvPr/>
        </p:nvSpPr>
        <p:spPr bwMode="auto">
          <a:xfrm>
            <a:off x="2995543" y="359064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8" name="Picture 4" descr="elephant, baby , elephant - GIF animasi gratis - PicMix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543" y="1579782"/>
            <a:ext cx="4286250" cy="338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2995543" y="1470721"/>
            <a:ext cx="5013340" cy="391655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Tieng-voi-keu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26062" y="5674275"/>
            <a:ext cx="1039493" cy="1039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006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2157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0" grpId="0" animBg="1"/>
      <p:bldP spid="12" grpId="0"/>
      <p:bldP spid="5" grpId="0" animBg="1"/>
      <p:bldP spid="5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08883" y="3270470"/>
            <a:ext cx="4035972" cy="35875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3328063" y="5681461"/>
            <a:ext cx="4103951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Tiếng trống trường</a:t>
            </a:r>
            <a:endParaRPr lang="en-US" sz="36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0716" y="384210"/>
            <a:ext cx="61800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Đây </a:t>
            </a:r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là tiếng gì?</a:t>
            </a:r>
          </a:p>
          <a:p>
            <a:endParaRPr lang="en-US" sz="3200"/>
          </a:p>
        </p:txBody>
      </p:sp>
      <p:sp>
        <p:nvSpPr>
          <p:cNvPr id="3" name="AutoShape 2" descr="Elephant Gif - IceGif"/>
          <p:cNvSpPr>
            <a:spLocks noChangeAspect="1" noChangeArrowheads="1"/>
          </p:cNvSpPr>
          <p:nvPr/>
        </p:nvSpPr>
        <p:spPr bwMode="auto">
          <a:xfrm>
            <a:off x="2995543" y="359064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7"/>
          <a:srcRect l="12550" t="13421" r="11461" b="-1413"/>
          <a:stretch/>
        </p:blipFill>
        <p:spPr>
          <a:xfrm>
            <a:off x="2507852" y="1242392"/>
            <a:ext cx="5501031" cy="42440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Oval 3"/>
          <p:cNvSpPr/>
          <p:nvPr/>
        </p:nvSpPr>
        <p:spPr>
          <a:xfrm>
            <a:off x="2597081" y="1356879"/>
            <a:ext cx="5565913" cy="401503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ieng-trong-khai-truong-www.tiengdong.com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900" end="9755.799999999999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93160" y="5952214"/>
            <a:ext cx="751156" cy="751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448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15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0" grpId="0" animBg="1"/>
      <p:bldP spid="12" grpId="0"/>
      <p:bldP spid="4" grpId="0" animBg="1"/>
      <p:bldP spid="4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62307" y="338489"/>
            <a:ext cx="8445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Thứ hai, ngày 14 tháng 10 năm 2024</a:t>
            </a:r>
            <a:endParaRPr 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5861" y="923264"/>
            <a:ext cx="102149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Tiếng việt</a:t>
            </a:r>
          </a:p>
          <a:p>
            <a:pPr algn="ctr"/>
            <a:r>
              <a:rPr lang="en-US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Đọc: </a:t>
            </a:r>
            <a:r>
              <a:rPr lang="en-US" sz="36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Cái trống trường em</a:t>
            </a:r>
            <a:endParaRPr lang="en-US" sz="36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18598" y="2315817"/>
            <a:ext cx="36874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Luyện đọc</a:t>
            </a:r>
            <a:endParaRPr lang="en-US" sz="32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589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:a16="http://schemas.microsoft.com/office/drawing/2014/main" id="{C432D325-9041-614E-B121-2883E358D2C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91808" y="-45710"/>
            <a:ext cx="844272" cy="11938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B044157-FBFC-45DE-AE77-CC70A71BC2E3}"/>
              </a:ext>
            </a:extLst>
          </p:cNvPr>
          <p:cNvSpPr/>
          <p:nvPr/>
        </p:nvSpPr>
        <p:spPr>
          <a:xfrm>
            <a:off x="3126821" y="64445"/>
            <a:ext cx="5797118" cy="772357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trống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trường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em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loud 4">
            <a:extLst>
              <a:ext uri="{FF2B5EF4-FFF2-40B4-BE49-F238E27FC236}">
                <a16:creationId xmlns:a16="http://schemas.microsoft.com/office/drawing/2014/main" id="{46BD69A6-D922-49CA-8944-19A7E77C6509}"/>
              </a:ext>
            </a:extLst>
          </p:cNvPr>
          <p:cNvSpPr/>
          <p:nvPr/>
        </p:nvSpPr>
        <p:spPr>
          <a:xfrm>
            <a:off x="9563000" y="-58401"/>
            <a:ext cx="2628999" cy="1127464"/>
          </a:xfrm>
          <a:prstGeom prst="clou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mẫu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ED07333-4BBE-424A-848C-796B6A08CEFF}"/>
              </a:ext>
            </a:extLst>
          </p:cNvPr>
          <p:cNvGrpSpPr/>
          <p:nvPr/>
        </p:nvGrpSpPr>
        <p:grpSpPr>
          <a:xfrm>
            <a:off x="1565203" y="957316"/>
            <a:ext cx="11363266" cy="6113531"/>
            <a:chOff x="1013202" y="718521"/>
            <a:chExt cx="7409192" cy="611353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2E3505E-05A4-4F39-B578-47F4B540A91B}"/>
                </a:ext>
              </a:extLst>
            </p:cNvPr>
            <p:cNvSpPr txBox="1"/>
            <p:nvPr/>
          </p:nvSpPr>
          <p:spPr>
            <a:xfrm>
              <a:off x="1013202" y="718521"/>
              <a:ext cx="2511949" cy="2600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Cái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trống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trường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em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</a:p>
            <a:p>
              <a:pPr algn="just">
                <a:lnSpc>
                  <a:spcPct val="150000"/>
                </a:lnSpc>
              </a:pP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Mùa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hè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cũng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nghỉ</a:t>
              </a:r>
              <a:endParaRPr lang="en-US" sz="28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Suốt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ba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tháng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liền</a:t>
              </a:r>
              <a:endParaRPr lang="en-US" sz="28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Trống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nằm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ngẫm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nghĩ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8730415-95E6-4280-AE89-E726A1F927AA}"/>
                </a:ext>
              </a:extLst>
            </p:cNvPr>
            <p:cNvSpPr txBox="1"/>
            <p:nvPr/>
          </p:nvSpPr>
          <p:spPr>
            <a:xfrm>
              <a:off x="1013202" y="3508065"/>
              <a:ext cx="3362920" cy="2600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Buồn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không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hả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trống</a:t>
              </a:r>
              <a:endParaRPr lang="en-US" sz="28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Trong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những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ngày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hè</a:t>
              </a:r>
              <a:endParaRPr lang="en-US" sz="28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Bọn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mình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đi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vắng</a:t>
              </a:r>
              <a:endParaRPr lang="en-US" sz="28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Chỉ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còn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tiếng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ve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?</a:t>
              </a:r>
              <a:endParaRPr lang="vi-VN" sz="28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304C761-AAEE-43CF-AB74-26073F990035}"/>
                </a:ext>
              </a:extLst>
            </p:cNvPr>
            <p:cNvSpPr txBox="1"/>
            <p:nvPr/>
          </p:nvSpPr>
          <p:spPr>
            <a:xfrm>
              <a:off x="4376122" y="3508065"/>
              <a:ext cx="4046272" cy="3323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Kìa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trống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đang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gọi</a:t>
              </a:r>
              <a:endParaRPr lang="en-US" sz="28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Tùng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!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Tùng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!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Tùng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!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Tùng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!</a:t>
              </a:r>
            </a:p>
            <a:p>
              <a:pPr algn="just">
                <a:lnSpc>
                  <a:spcPct val="150000"/>
                </a:lnSpc>
              </a:pP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Vào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năm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học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mới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</a:p>
            <a:p>
              <a:pPr algn="just">
                <a:lnSpc>
                  <a:spcPct val="150000"/>
                </a:lnSpc>
              </a:pP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Giọng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vang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tưng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bừng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.</a:t>
              </a:r>
            </a:p>
            <a:p>
              <a:pPr algn="just">
                <a:lnSpc>
                  <a:spcPct val="150000"/>
                </a:lnSpc>
              </a:pPr>
              <a:endParaRPr lang="vi-VN" sz="28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F52A313-4F1D-489E-A925-2EF59B8FD834}"/>
                </a:ext>
              </a:extLst>
            </p:cNvPr>
            <p:cNvSpPr txBox="1"/>
            <p:nvPr/>
          </p:nvSpPr>
          <p:spPr>
            <a:xfrm>
              <a:off x="4404903" y="802913"/>
              <a:ext cx="3362920" cy="2600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Cái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trống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lặng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im</a:t>
              </a:r>
              <a:endParaRPr lang="en-US" sz="28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Nghiêng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đầu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trên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giá</a:t>
              </a:r>
              <a:endParaRPr lang="en-US" sz="28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Chắc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thấy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chúng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em</a:t>
              </a:r>
              <a:endParaRPr lang="en-US" sz="28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Nó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mừng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vui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quá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!</a:t>
              </a:r>
              <a:endParaRPr lang="vi-VN" sz="28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9128206" y="6357654"/>
            <a:ext cx="2420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Thanh Hào)</a:t>
            </a:r>
            <a:endParaRPr 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Left Brace 11"/>
          <p:cNvSpPr/>
          <p:nvPr/>
        </p:nvSpPr>
        <p:spPr>
          <a:xfrm>
            <a:off x="946419" y="1179378"/>
            <a:ext cx="702714" cy="2345420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14" name="Left Brace 13"/>
          <p:cNvSpPr/>
          <p:nvPr/>
        </p:nvSpPr>
        <p:spPr>
          <a:xfrm>
            <a:off x="6142625" y="1199693"/>
            <a:ext cx="702714" cy="2345420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15" name="Left Brace 14"/>
          <p:cNvSpPr/>
          <p:nvPr/>
        </p:nvSpPr>
        <p:spPr>
          <a:xfrm>
            <a:off x="946419" y="3968922"/>
            <a:ext cx="702714" cy="2345420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18" name="Left Brace 17"/>
          <p:cNvSpPr/>
          <p:nvPr/>
        </p:nvSpPr>
        <p:spPr>
          <a:xfrm>
            <a:off x="6036981" y="3984582"/>
            <a:ext cx="702714" cy="2345420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0462" y="1956904"/>
            <a:ext cx="627920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4800" b="1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02568" y="1936589"/>
            <a:ext cx="627920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4800" b="1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9087" y="4726133"/>
            <a:ext cx="627920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4800" b="1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96701" y="4741793"/>
            <a:ext cx="627920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4" name="Cloud 3"/>
          <p:cNvSpPr/>
          <p:nvPr/>
        </p:nvSpPr>
        <p:spPr>
          <a:xfrm>
            <a:off x="9304961" y="-163324"/>
            <a:ext cx="2887038" cy="1796916"/>
          </a:xfrm>
          <a:prstGeom prst="clou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Đọc nối tiếp</a:t>
            </a:r>
            <a:endParaRPr 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110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5" grpId="1" animBg="1"/>
      <p:bldP spid="3" grpId="0"/>
      <p:bldP spid="12" grpId="0" animBg="1"/>
      <p:bldP spid="14" grpId="0" animBg="1"/>
      <p:bldP spid="15" grpId="0" animBg="1"/>
      <p:bldP spid="18" grpId="0" animBg="1"/>
      <p:bldP spid="13" grpId="0" animBg="1"/>
      <p:bldP spid="20" grpId="0" animBg="1"/>
      <p:bldP spid="21" grpId="0" animBg="1"/>
      <p:bldP spid="22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9388F83-2F86-415A-B996-49254E2DAF6D}"/>
              </a:ext>
            </a:extLst>
          </p:cNvPr>
          <p:cNvSpPr txBox="1"/>
          <p:nvPr/>
        </p:nvSpPr>
        <p:spPr>
          <a:xfrm>
            <a:off x="3759210" y="1403579"/>
            <a:ext cx="53880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Giải</a:t>
            </a:r>
            <a:r>
              <a:rPr kumimoji="0" lang="en-US" sz="48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800" b="0" i="0" u="none" strike="noStrike" kern="1200" cap="none" spc="0" normalizeH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nghĩa</a:t>
            </a:r>
            <a:r>
              <a:rPr kumimoji="0" lang="en-US" sz="48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800" b="0" i="0" u="none" strike="noStrike" kern="1200" cap="none" spc="0" normalizeH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8857DA1-3AC0-48CC-9B4F-FBE803FC7B73}"/>
              </a:ext>
            </a:extLst>
          </p:cNvPr>
          <p:cNvSpPr/>
          <p:nvPr/>
        </p:nvSpPr>
        <p:spPr>
          <a:xfrm>
            <a:off x="1951673" y="2335373"/>
            <a:ext cx="5996762" cy="730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32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</a:t>
            </a:r>
            <a:r>
              <a:rPr lang="en-US" sz="32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ngẫm</a:t>
            </a:r>
            <a:r>
              <a:rPr lang="en-US" sz="3200" dirty="0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nghĩ</a:t>
            </a:r>
            <a:endParaRPr lang="vi-VN" sz="3200" dirty="0">
              <a:solidFill>
                <a:schemeClr val="bg1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3CB33B8-B310-4399-963A-72F1BAC59C42}"/>
              </a:ext>
            </a:extLst>
          </p:cNvPr>
          <p:cNvSpPr txBox="1"/>
          <p:nvPr/>
        </p:nvSpPr>
        <p:spPr>
          <a:xfrm>
            <a:off x="4422885" y="2335373"/>
            <a:ext cx="62219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 </a:t>
            </a:r>
            <a:r>
              <a:rPr lang="en-US" sz="3200" smtClean="0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nghĩ đi nghĩ lại kĩ càng.</a:t>
            </a:r>
            <a:endParaRPr lang="en-US" sz="3200" dirty="0">
              <a:solidFill>
                <a:srgbClr val="FFFF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586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62307" y="338489"/>
            <a:ext cx="8445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Thứ hai, ngày 14 tháng 10 năm 2024</a:t>
            </a:r>
            <a:endParaRPr 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5861" y="923264"/>
            <a:ext cx="102149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Tiếng việt</a:t>
            </a:r>
          </a:p>
          <a:p>
            <a:pPr algn="ctr"/>
            <a:r>
              <a:rPr lang="en-US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Đọc: </a:t>
            </a:r>
            <a:r>
              <a:rPr lang="en-US" sz="36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Cái trống trường em</a:t>
            </a:r>
            <a:endParaRPr lang="en-US" sz="36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70661" y="2315817"/>
            <a:ext cx="36874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Luyện đọc </a:t>
            </a:r>
            <a:endParaRPr lang="en-US" sz="32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54831" y="3092816"/>
            <a:ext cx="45411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Buồn </a:t>
            </a:r>
            <a:r>
              <a:rPr lang="en-US" sz="3200" smtClean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không  hả </a:t>
            </a:r>
            <a:r>
              <a:rPr lang="en-US" sz="320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trống</a:t>
            </a:r>
            <a:endParaRPr lang="en-US" sz="3200" dirty="0"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222827" y="3923813"/>
            <a:ext cx="340509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Nó </a:t>
            </a:r>
            <a:r>
              <a:rPr lang="en-US" sz="3200" smtClean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mừng  vui </a:t>
            </a:r>
            <a:r>
              <a:rPr lang="en-US" sz="320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quá!</a:t>
            </a:r>
            <a:endParaRPr lang="vi-VN" sz="3200" dirty="0"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83345" y="5106168"/>
            <a:ext cx="4477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Tùng! Tùng! Tùng! Tùng!</a:t>
            </a:r>
            <a:endParaRPr lang="en-US" sz="3200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4186868" y="3204161"/>
            <a:ext cx="71918" cy="69772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5925376" y="3997721"/>
            <a:ext cx="71918" cy="69772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6863137" y="5049691"/>
            <a:ext cx="71918" cy="69772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7942929" y="4993215"/>
            <a:ext cx="71918" cy="69772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9039137" y="4993215"/>
            <a:ext cx="71918" cy="69772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10225022" y="4982458"/>
            <a:ext cx="71918" cy="69772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3524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:a16="http://schemas.microsoft.com/office/drawing/2014/main" id="{C432D325-9041-614E-B121-2883E358D2C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91808" y="-45710"/>
            <a:ext cx="844272" cy="11938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B044157-FBFC-45DE-AE77-CC70A71BC2E3}"/>
              </a:ext>
            </a:extLst>
          </p:cNvPr>
          <p:cNvSpPr/>
          <p:nvPr/>
        </p:nvSpPr>
        <p:spPr>
          <a:xfrm>
            <a:off x="3126821" y="64445"/>
            <a:ext cx="5797118" cy="772357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trống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trường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em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loud 4">
            <a:extLst>
              <a:ext uri="{FF2B5EF4-FFF2-40B4-BE49-F238E27FC236}">
                <a16:creationId xmlns:a16="http://schemas.microsoft.com/office/drawing/2014/main" id="{46BD69A6-D922-49CA-8944-19A7E77C6509}"/>
              </a:ext>
            </a:extLst>
          </p:cNvPr>
          <p:cNvSpPr/>
          <p:nvPr/>
        </p:nvSpPr>
        <p:spPr>
          <a:xfrm>
            <a:off x="9563000" y="-58402"/>
            <a:ext cx="2629000" cy="1918023"/>
          </a:xfrm>
          <a:prstGeom prst="clou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kumimoji="0" lang="en-US" sz="3200" b="0" i="0" u="none" strike="noStrike" kern="1200" cap="none" spc="0" normalizeH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ED07333-4BBE-424A-848C-796B6A08CEFF}"/>
              </a:ext>
            </a:extLst>
          </p:cNvPr>
          <p:cNvGrpSpPr/>
          <p:nvPr/>
        </p:nvGrpSpPr>
        <p:grpSpPr>
          <a:xfrm>
            <a:off x="1565203" y="957316"/>
            <a:ext cx="11363266" cy="6113531"/>
            <a:chOff x="1013202" y="718521"/>
            <a:chExt cx="7409192" cy="611353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2E3505E-05A4-4F39-B578-47F4B540A91B}"/>
                </a:ext>
              </a:extLst>
            </p:cNvPr>
            <p:cNvSpPr txBox="1"/>
            <p:nvPr/>
          </p:nvSpPr>
          <p:spPr>
            <a:xfrm>
              <a:off x="1013202" y="718521"/>
              <a:ext cx="2511949" cy="2600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Cái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trống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trường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em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</a:p>
            <a:p>
              <a:pPr algn="just">
                <a:lnSpc>
                  <a:spcPct val="150000"/>
                </a:lnSpc>
              </a:pP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Mùa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hè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cũng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nghỉ</a:t>
              </a:r>
              <a:endParaRPr lang="en-US" sz="28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Suốt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ba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tháng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liền</a:t>
              </a:r>
              <a:endParaRPr lang="en-US" sz="28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Trống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nằm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ngẫm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nghĩ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8730415-95E6-4280-AE89-E726A1F927AA}"/>
                </a:ext>
              </a:extLst>
            </p:cNvPr>
            <p:cNvSpPr txBox="1"/>
            <p:nvPr/>
          </p:nvSpPr>
          <p:spPr>
            <a:xfrm>
              <a:off x="1013202" y="3508065"/>
              <a:ext cx="3362920" cy="2600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Buồn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không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hả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trống</a:t>
              </a:r>
              <a:endParaRPr lang="en-US" sz="28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Trong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những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ngày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hè</a:t>
              </a:r>
              <a:endParaRPr lang="en-US" sz="28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Bọn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mình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đi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vắng</a:t>
              </a:r>
              <a:endParaRPr lang="en-US" sz="28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Chỉ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còn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tiếng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ve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?</a:t>
              </a:r>
              <a:endParaRPr lang="vi-VN" sz="28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304C761-AAEE-43CF-AB74-26073F990035}"/>
                </a:ext>
              </a:extLst>
            </p:cNvPr>
            <p:cNvSpPr txBox="1"/>
            <p:nvPr/>
          </p:nvSpPr>
          <p:spPr>
            <a:xfrm>
              <a:off x="4376122" y="3508065"/>
              <a:ext cx="4046272" cy="3323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Kìa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trống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đang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gọi</a:t>
              </a:r>
              <a:endParaRPr lang="en-US" sz="28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Tùng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!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Tùng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!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Tùng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!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Tùng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!</a:t>
              </a:r>
            </a:p>
            <a:p>
              <a:pPr algn="just">
                <a:lnSpc>
                  <a:spcPct val="150000"/>
                </a:lnSpc>
              </a:pP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Vào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năm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học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mới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</a:p>
            <a:p>
              <a:pPr algn="just">
                <a:lnSpc>
                  <a:spcPct val="150000"/>
                </a:lnSpc>
              </a:pP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Giọng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vang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tưng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bừng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.</a:t>
              </a:r>
            </a:p>
            <a:p>
              <a:pPr algn="just">
                <a:lnSpc>
                  <a:spcPct val="150000"/>
                </a:lnSpc>
              </a:pPr>
              <a:endParaRPr lang="vi-VN" sz="28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F52A313-4F1D-489E-A925-2EF59B8FD834}"/>
                </a:ext>
              </a:extLst>
            </p:cNvPr>
            <p:cNvSpPr txBox="1"/>
            <p:nvPr/>
          </p:nvSpPr>
          <p:spPr>
            <a:xfrm>
              <a:off x="4404903" y="802913"/>
              <a:ext cx="3362920" cy="2600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Cái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trống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lặng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im</a:t>
              </a:r>
              <a:endParaRPr lang="en-US" sz="28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Nghiêng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đầu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trên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giá</a:t>
              </a:r>
              <a:endParaRPr lang="en-US" sz="28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Chắc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thấy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chúng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em</a:t>
              </a:r>
              <a:endParaRPr lang="en-US" sz="28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Nó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mừng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vui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quá</a:t>
              </a:r>
              <a:r>
                <a:rPr lang="en-US" sz="2800" dirty="0">
                  <a:latin typeface="Times New Roman" panose="02020603050405020304" pitchFamily="18" charset="0"/>
                  <a:ea typeface="Arial-Rounded" panose="020B0500000000000000" pitchFamily="34" charset="0"/>
                  <a:cs typeface="Times New Roman" panose="02020603050405020304" pitchFamily="18" charset="0"/>
                </a:rPr>
                <a:t>!</a:t>
              </a:r>
              <a:endParaRPr lang="vi-VN" sz="2800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9128206" y="6357654"/>
            <a:ext cx="2420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Thanh Hào)</a:t>
            </a:r>
            <a:endParaRPr 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576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82148" y="586408"/>
            <a:ext cx="97005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CUỘC THI TÌM KIẾM </a:t>
            </a:r>
          </a:p>
          <a:p>
            <a:pPr algn="ctr"/>
            <a:r>
              <a:rPr lang="en-US" sz="40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“NHÓM PHÁT THANH VIÊN NHÍ”</a:t>
            </a:r>
            <a:endParaRPr lang="en-US" sz="40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97157" y="2773017"/>
            <a:ext cx="888558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u="sng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TIÊU CHÍ:</a:t>
            </a:r>
          </a:p>
          <a:p>
            <a:pPr marL="342900" indent="-342900">
              <a:buAutoNum type="arabicPeriod"/>
            </a:pPr>
            <a:r>
              <a:rPr 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Đọc to, rõ ràng.</a:t>
            </a:r>
          </a:p>
          <a:p>
            <a:pPr marL="342900" indent="-342900">
              <a:buAutoNum type="arabicPeriod"/>
            </a:pPr>
            <a:r>
              <a:rPr 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Đọc diễn cảm, ngắt nghỉ đúng nhịp.</a:t>
            </a:r>
          </a:p>
          <a:p>
            <a:pPr marL="342900" indent="-342900">
              <a:buAutoNum type="arabicPeriod"/>
            </a:pPr>
            <a:r>
              <a:rPr 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Không mắc lỗi phát âm khi đọc bài.</a:t>
            </a:r>
          </a:p>
        </p:txBody>
      </p:sp>
    </p:spTree>
    <p:extLst>
      <p:ext uri="{BB962C8B-B14F-4D97-AF65-F5344CB8AC3E}">
        <p14:creationId xmlns:p14="http://schemas.microsoft.com/office/powerpoint/2010/main" val="398128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31235" y="1451113"/>
            <a:ext cx="97005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CUỘC THI TÌM KIẾM </a:t>
            </a:r>
          </a:p>
          <a:p>
            <a:pPr algn="ctr"/>
            <a:r>
              <a:rPr lang="en-US" sz="40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“NHÓM PHÁT THANH VIÊN NHÍ”</a:t>
            </a:r>
            <a:endParaRPr lang="en-US" sz="40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850296" y="3955774"/>
            <a:ext cx="3051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BẮT ĐẦU</a:t>
            </a:r>
            <a:endParaRPr lang="en-US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14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62307" y="338489"/>
            <a:ext cx="8445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Thứ hai, ngày 14 tháng 10 năm 2024</a:t>
            </a:r>
            <a:endParaRPr 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5861" y="923264"/>
            <a:ext cx="102149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Tiếng việt</a:t>
            </a:r>
          </a:p>
          <a:p>
            <a:pPr algn="ctr"/>
            <a:r>
              <a:rPr lang="en-US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Đọc: </a:t>
            </a:r>
            <a:r>
              <a:rPr lang="en-US" sz="36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Cái trống trường em</a:t>
            </a:r>
            <a:endParaRPr lang="en-US" sz="36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35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47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3353" y="0"/>
            <a:ext cx="12405353" cy="69707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04700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823" y="4543065"/>
            <a:ext cx="2230809" cy="20930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41947">
            <a:off x="-735626" y="4927599"/>
            <a:ext cx="583267" cy="40957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12174">
            <a:off x="12295989" y="5663638"/>
            <a:ext cx="466376" cy="43663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701" y="991464"/>
            <a:ext cx="1487438" cy="139321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269" y="731606"/>
            <a:ext cx="1997731" cy="6239144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8273415" y="2087245"/>
            <a:ext cx="1846580" cy="1185545"/>
            <a:chOff x="8273634" y="2087411"/>
            <a:chExt cx="1841500" cy="1168595"/>
          </a:xfrm>
        </p:grpSpPr>
        <p:sp>
          <p:nvSpPr>
            <p:cNvPr id="18" name="圆角矩形 17"/>
            <p:cNvSpPr/>
            <p:nvPr/>
          </p:nvSpPr>
          <p:spPr>
            <a:xfrm rot="897728">
              <a:off x="8395962" y="2087411"/>
              <a:ext cx="1354086" cy="1168595"/>
            </a:xfrm>
            <a:prstGeom prst="roundRect">
              <a:avLst>
                <a:gd name="adj" fmla="val 10318"/>
              </a:avLst>
            </a:prstGeom>
            <a:solidFill>
              <a:srgbClr val="FAFFF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 rot="854957">
              <a:off x="8273634" y="2344405"/>
              <a:ext cx="1841500" cy="818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dirty="0">
                  <a:solidFill>
                    <a:srgbClr val="FF6900"/>
                  </a:solidFill>
                  <a:latin typeface="Times New Roman" panose="02020603050405020304" charset="0"/>
                  <a:ea typeface="方正少儿简体" panose="03000509000000000000" pitchFamily="65" charset="-122"/>
                  <a:cs typeface="Times New Roman" panose="02020603050405020304" charset="0"/>
                </a:rPr>
                <a:t>THÚC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799715" y="1678305"/>
            <a:ext cx="2179955" cy="1561465"/>
            <a:chOff x="2988034" y="1678431"/>
            <a:chExt cx="1998980" cy="1168595"/>
          </a:xfrm>
        </p:grpSpPr>
        <p:sp>
          <p:nvSpPr>
            <p:cNvPr id="15" name="圆角矩形 14"/>
            <p:cNvSpPr/>
            <p:nvPr/>
          </p:nvSpPr>
          <p:spPr>
            <a:xfrm rot="20821610">
              <a:off x="3067172" y="1678431"/>
              <a:ext cx="1354086" cy="1168595"/>
            </a:xfrm>
            <a:prstGeom prst="roundRect">
              <a:avLst>
                <a:gd name="adj" fmla="val 10318"/>
              </a:avLst>
            </a:prstGeom>
            <a:solidFill>
              <a:srgbClr val="FAFFF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 rot="20718769">
              <a:off x="2988034" y="1882552"/>
              <a:ext cx="1998980" cy="6211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4800" dirty="0">
                  <a:solidFill>
                    <a:srgbClr val="099F00"/>
                  </a:solidFill>
                  <a:latin typeface="Times New Roman" panose="02020603050405020304" charset="0"/>
                  <a:ea typeface="方正少儿简体" panose="03000509000000000000" pitchFamily="65" charset="-122"/>
                  <a:cs typeface="Times New Roman" panose="02020603050405020304" charset="0"/>
                </a:rPr>
                <a:t>TIẾT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706519" y="2031260"/>
            <a:ext cx="1469390" cy="1168595"/>
            <a:chOff x="4706519" y="2031260"/>
            <a:chExt cx="1469390" cy="1168595"/>
          </a:xfrm>
        </p:grpSpPr>
        <p:sp>
          <p:nvSpPr>
            <p:cNvPr id="16" name="圆角矩形 15"/>
            <p:cNvSpPr/>
            <p:nvPr/>
          </p:nvSpPr>
          <p:spPr>
            <a:xfrm rot="897728">
              <a:off x="4763782" y="2031260"/>
              <a:ext cx="1354086" cy="1168595"/>
            </a:xfrm>
            <a:prstGeom prst="roundRect">
              <a:avLst>
                <a:gd name="adj" fmla="val 10318"/>
              </a:avLst>
            </a:prstGeom>
            <a:solidFill>
              <a:srgbClr val="FAFFF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 rot="987423">
              <a:off x="4706519" y="2136756"/>
              <a:ext cx="1469390" cy="82994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800" dirty="0">
                  <a:solidFill>
                    <a:srgbClr val="FFC000"/>
                  </a:solidFill>
                  <a:latin typeface="Times New Roman" panose="02020603050405020304" charset="0"/>
                  <a:ea typeface="方正少儿简体" panose="03000509000000000000" pitchFamily="65" charset="-122"/>
                  <a:cs typeface="Times New Roman" panose="02020603050405020304" charset="0"/>
                </a:rPr>
                <a:t>HỌC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545751" y="1967332"/>
            <a:ext cx="1403603" cy="1168595"/>
            <a:chOff x="6545751" y="1967332"/>
            <a:chExt cx="1403603" cy="1168595"/>
          </a:xfrm>
        </p:grpSpPr>
        <p:sp>
          <p:nvSpPr>
            <p:cNvPr id="17" name="圆角矩形 16"/>
            <p:cNvSpPr/>
            <p:nvPr/>
          </p:nvSpPr>
          <p:spPr>
            <a:xfrm rot="20821610">
              <a:off x="6545751" y="1967332"/>
              <a:ext cx="1354086" cy="1168595"/>
            </a:xfrm>
            <a:prstGeom prst="roundRect">
              <a:avLst>
                <a:gd name="adj" fmla="val 10318"/>
              </a:avLst>
            </a:prstGeom>
            <a:solidFill>
              <a:srgbClr val="FAFFF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 rot="20892565">
              <a:off x="6582199" y="2139022"/>
              <a:ext cx="1367155" cy="82994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800" dirty="0">
                  <a:solidFill>
                    <a:srgbClr val="FF4F66"/>
                  </a:solidFill>
                  <a:latin typeface="Times New Roman" panose="02020603050405020304" charset="0"/>
                  <a:cs typeface="Times New Roman" panose="02020603050405020304" charset="0"/>
                </a:rPr>
                <a:t>KẾT</a:t>
              </a:r>
            </a:p>
          </p:txBody>
        </p:sp>
      </p:grpSp>
      <p:sp>
        <p:nvSpPr>
          <p:cNvPr id="24" name="矩形 23"/>
          <p:cNvSpPr/>
          <p:nvPr/>
        </p:nvSpPr>
        <p:spPr>
          <a:xfrm rot="18455707">
            <a:off x="2709943" y="1804998"/>
            <a:ext cx="654056" cy="177371"/>
          </a:xfrm>
          <a:prstGeom prst="rect">
            <a:avLst/>
          </a:prstGeom>
          <a:solidFill>
            <a:schemeClr val="accent6">
              <a:lumMod val="5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 rot="20118966">
            <a:off x="4635925" y="1816637"/>
            <a:ext cx="654056" cy="177371"/>
          </a:xfrm>
          <a:prstGeom prst="rect">
            <a:avLst/>
          </a:prstGeom>
          <a:solidFill>
            <a:schemeClr val="accent6">
              <a:lumMod val="5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 rot="1119809">
            <a:off x="7357675" y="1852964"/>
            <a:ext cx="654056" cy="177371"/>
          </a:xfrm>
          <a:prstGeom prst="rect">
            <a:avLst/>
          </a:prstGeom>
          <a:solidFill>
            <a:schemeClr val="accent6">
              <a:lumMod val="5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 rot="20691888">
            <a:off x="9084817" y="2014730"/>
            <a:ext cx="654056" cy="177371"/>
          </a:xfrm>
          <a:prstGeom prst="rect">
            <a:avLst/>
          </a:prstGeom>
          <a:solidFill>
            <a:schemeClr val="accent6">
              <a:lumMod val="5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0074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</TotalTime>
  <Words>401</Words>
  <Application>Microsoft Office PowerPoint</Application>
  <PresentationFormat>Widescreen</PresentationFormat>
  <Paragraphs>98</Paragraphs>
  <Slides>17</Slides>
  <Notes>6</Notes>
  <HiddenSlides>0</HiddenSlides>
  <MMClips>6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8" baseType="lpstr">
      <vt:lpstr>宋体</vt:lpstr>
      <vt:lpstr>Arial</vt:lpstr>
      <vt:lpstr>Arial-Rounded</vt:lpstr>
      <vt:lpstr>Calibri</vt:lpstr>
      <vt:lpstr>Calibri Light</vt:lpstr>
      <vt:lpstr>等线</vt:lpstr>
      <vt:lpstr>等线</vt:lpstr>
      <vt:lpstr>黑体</vt:lpstr>
      <vt:lpstr>Times New Roman</vt:lpstr>
      <vt:lpstr>方正少儿简体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 PC</dc:creator>
  <cp:lastModifiedBy>User PC</cp:lastModifiedBy>
  <cp:revision>39</cp:revision>
  <dcterms:created xsi:type="dcterms:W3CDTF">2024-10-07T02:38:49Z</dcterms:created>
  <dcterms:modified xsi:type="dcterms:W3CDTF">2024-10-13T11:47:46Z</dcterms:modified>
</cp:coreProperties>
</file>