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84" r:id="rId2"/>
    <p:sldMasterId id="2147483692" r:id="rId3"/>
    <p:sldMasterId id="2147483700" r:id="rId4"/>
    <p:sldMasterId id="2147483708" r:id="rId5"/>
    <p:sldMasterId id="2147483730" r:id="rId6"/>
    <p:sldMasterId id="2147483752" r:id="rId7"/>
  </p:sldMasterIdLst>
  <p:notesMasterIdLst>
    <p:notesMasterId r:id="rId20"/>
  </p:notesMasterIdLst>
  <p:sldIdLst>
    <p:sldId id="332" r:id="rId8"/>
    <p:sldId id="333" r:id="rId9"/>
    <p:sldId id="334" r:id="rId10"/>
    <p:sldId id="335" r:id="rId11"/>
    <p:sldId id="336" r:id="rId12"/>
    <p:sldId id="337" r:id="rId13"/>
    <p:sldId id="338" r:id="rId14"/>
    <p:sldId id="339" r:id="rId15"/>
    <p:sldId id="340" r:id="rId16"/>
    <p:sldId id="341" r:id="rId17"/>
    <p:sldId id="342" r:id="rId18"/>
    <p:sldId id="34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8FEB9-0D4B-4219-ADEF-746FDE99FBE1}"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397327-9D95-4D92-8F32-FF54900F5B1D}" type="slidenum">
              <a:rPr lang="en-US" smtClean="0"/>
              <a:t>‹#›</a:t>
            </a:fld>
            <a:endParaRPr lang="en-US"/>
          </a:p>
        </p:txBody>
      </p:sp>
    </p:spTree>
    <p:extLst>
      <p:ext uri="{BB962C8B-B14F-4D97-AF65-F5344CB8AC3E}">
        <p14:creationId xmlns:p14="http://schemas.microsoft.com/office/powerpoint/2010/main" val="2391558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gb706226281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7" name="Google Shape;1277;gb706226281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651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1"/>
        <p:cNvGrpSpPr/>
        <p:nvPr/>
      </p:nvGrpSpPr>
      <p:grpSpPr>
        <a:xfrm>
          <a:off x="0" y="0"/>
          <a:ext cx="0" cy="0"/>
          <a:chOff x="0" y="0"/>
          <a:chExt cx="0" cy="0"/>
        </a:xfrm>
      </p:grpSpPr>
      <p:sp>
        <p:nvSpPr>
          <p:cNvPr id="1722" name="Google Shape;1722;gb706226281_0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3" name="Google Shape;1723;gb706226281_0_6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0" dirty="0"/>
              <a:t>GV click </a:t>
            </a:r>
            <a:r>
              <a:rPr lang="en-US" sz="1100" b="0" dirty="0" err="1"/>
              <a:t>vào</a:t>
            </a:r>
            <a:r>
              <a:rPr lang="en-US" sz="1100" b="0" dirty="0"/>
              <a:t> </a:t>
            </a:r>
            <a:r>
              <a:rPr lang="en-US" sz="1100" b="0" dirty="0" err="1"/>
              <a:t>đáp</a:t>
            </a:r>
            <a:r>
              <a:rPr lang="en-US" sz="1100" b="0" dirty="0"/>
              <a:t> </a:t>
            </a:r>
            <a:r>
              <a:rPr lang="en-US" sz="1100" b="0" dirty="0" err="1"/>
              <a:t>án</a:t>
            </a:r>
            <a:r>
              <a:rPr lang="en-US" sz="1100" b="0" dirty="0"/>
              <a:t> </a:t>
            </a:r>
            <a:r>
              <a:rPr lang="en-US" sz="1100" b="0" dirty="0" err="1"/>
              <a:t>khung</a:t>
            </a:r>
            <a:r>
              <a:rPr lang="en-US" sz="1100" b="0" dirty="0"/>
              <a:t> </a:t>
            </a:r>
            <a:r>
              <a:rPr lang="en-US" sz="1100" b="0" dirty="0" err="1"/>
              <a:t>vuông</a:t>
            </a:r>
            <a:r>
              <a:rPr lang="en-US" sz="1100" b="0" dirty="0"/>
              <a:t> </a:t>
            </a:r>
            <a:r>
              <a:rPr lang="en-US" sz="1100" b="1" i="1" dirty="0">
                <a:effectLst>
                  <a:outerShdw blurRad="38100" dist="38100" dir="2700000" algn="tl">
                    <a:srgbClr val="000000">
                      <a:alpha val="43137"/>
                    </a:srgbClr>
                  </a:outerShdw>
                </a:effectLst>
              </a:rPr>
              <a:t>(</a:t>
            </a:r>
            <a:r>
              <a:rPr lang="en-US" sz="1100" b="1" i="1" dirty="0" err="1">
                <a:effectLst>
                  <a:outerShdw blurRad="38100" dist="38100" dir="2700000" algn="tl">
                    <a:srgbClr val="000000">
                      <a:alpha val="43137"/>
                    </a:srgbClr>
                  </a:outerShdw>
                </a:effectLst>
              </a:rPr>
              <a:t>không</a:t>
            </a:r>
            <a:r>
              <a:rPr lang="en-US" sz="1100" b="1" i="1" dirty="0">
                <a:effectLst>
                  <a:outerShdw blurRad="38100" dist="38100" dir="2700000" algn="tl">
                    <a:srgbClr val="000000">
                      <a:alpha val="43137"/>
                    </a:srgbClr>
                  </a:outerShdw>
                </a:effectLst>
              </a:rPr>
              <a:t> click </a:t>
            </a:r>
            <a:r>
              <a:rPr lang="en-US" sz="1100" b="1" i="1" dirty="0" err="1">
                <a:effectLst>
                  <a:outerShdw blurRad="38100" dist="38100" dir="2700000" algn="tl">
                    <a:srgbClr val="000000">
                      <a:alpha val="43137"/>
                    </a:srgbClr>
                  </a:outerShdw>
                </a:effectLst>
              </a:rPr>
              <a:t>vào</a:t>
            </a:r>
            <a:r>
              <a:rPr lang="en-US" sz="1100" b="1" i="1" dirty="0">
                <a:effectLst>
                  <a:outerShdw blurRad="38100" dist="38100" dir="2700000" algn="tl">
                    <a:srgbClr val="000000">
                      <a:alpha val="43137"/>
                    </a:srgbClr>
                  </a:outerShdw>
                </a:effectLst>
              </a:rPr>
              <a:t> ô </a:t>
            </a:r>
            <a:r>
              <a:rPr lang="en-US" sz="1100" b="1" i="1" dirty="0" err="1">
                <a:effectLst>
                  <a:outerShdw blurRad="38100" dist="38100" dir="2700000" algn="tl">
                    <a:srgbClr val="000000">
                      <a:alpha val="43137"/>
                    </a:srgbClr>
                  </a:outerShdw>
                </a:effectLst>
              </a:rPr>
              <a:t>tròn</a:t>
            </a:r>
            <a:r>
              <a:rPr lang="en-US" sz="1100" b="1" i="1" dirty="0">
                <a:effectLst>
                  <a:outerShdw blurRad="38100" dist="38100" dir="2700000" algn="tl">
                    <a:srgbClr val="000000">
                      <a:alpha val="43137"/>
                    </a:srgbClr>
                  </a:outerShdw>
                </a:effectLst>
              </a:rPr>
              <a:t> ABCD) </a:t>
            </a:r>
            <a:r>
              <a:rPr lang="en-US" sz="1100" b="0" dirty="0" err="1"/>
              <a:t>để</a:t>
            </a:r>
            <a:r>
              <a:rPr lang="en-US" sz="1100" b="0" dirty="0"/>
              <a:t> </a:t>
            </a:r>
            <a:r>
              <a:rPr lang="en-US" sz="1100" b="0" dirty="0" err="1"/>
              <a:t>hiện</a:t>
            </a:r>
            <a:r>
              <a:rPr lang="en-US" sz="1100" b="0" dirty="0"/>
              <a:t> </a:t>
            </a:r>
            <a:r>
              <a:rPr lang="en-US" sz="1100" b="0" dirty="0" err="1"/>
              <a:t>kết</a:t>
            </a:r>
            <a:r>
              <a:rPr lang="en-US" sz="1100" b="0" dirty="0"/>
              <a:t> </a:t>
            </a:r>
            <a:r>
              <a:rPr lang="en-US" sz="1100" b="0" dirty="0" err="1"/>
              <a:t>quả</a:t>
            </a:r>
            <a:endParaRPr lang="en-US" sz="1100" b="0" dirty="0"/>
          </a:p>
          <a:p>
            <a:r>
              <a:rPr lang="en-US" sz="1100" b="0" dirty="0"/>
              <a:t>Khi HS </a:t>
            </a:r>
            <a:r>
              <a:rPr lang="en-US" sz="1100" b="0" dirty="0" err="1"/>
              <a:t>trả</a:t>
            </a:r>
            <a:r>
              <a:rPr lang="en-US" sz="1100" b="0" dirty="0"/>
              <a:t> </a:t>
            </a:r>
            <a:r>
              <a:rPr lang="en-US" sz="1100" b="0" dirty="0" err="1"/>
              <a:t>lời</a:t>
            </a:r>
            <a:r>
              <a:rPr lang="en-US" sz="1100" b="0" dirty="0"/>
              <a:t> </a:t>
            </a:r>
            <a:r>
              <a:rPr lang="en-US" sz="1100" b="0" dirty="0" err="1"/>
              <a:t>đúng</a:t>
            </a:r>
            <a:r>
              <a:rPr lang="en-US" sz="1100" b="0" dirty="0"/>
              <a:t>, G</a:t>
            </a:r>
            <a:r>
              <a:rPr lang="vi-VN" sz="1100" b="0" dirty="0"/>
              <a:t>V click vào đáp án trong khung họp quà xuất hiện</a:t>
            </a:r>
            <a:endParaRPr lang="en-US" sz="1100" b="0" dirty="0"/>
          </a:p>
          <a:p>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316633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1"/>
        <p:cNvGrpSpPr/>
        <p:nvPr/>
      </p:nvGrpSpPr>
      <p:grpSpPr>
        <a:xfrm>
          <a:off x="0" y="0"/>
          <a:ext cx="0" cy="0"/>
          <a:chOff x="0" y="0"/>
          <a:chExt cx="0" cy="0"/>
        </a:xfrm>
      </p:grpSpPr>
      <p:sp>
        <p:nvSpPr>
          <p:cNvPr id="1722" name="Google Shape;1722;gb706226281_0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3" name="Google Shape;1723;gb706226281_0_6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0" dirty="0"/>
              <a:t>GV click </a:t>
            </a:r>
            <a:r>
              <a:rPr lang="en-US" sz="1100" b="0" dirty="0" err="1"/>
              <a:t>vào</a:t>
            </a:r>
            <a:r>
              <a:rPr lang="en-US" sz="1100" b="0" dirty="0"/>
              <a:t> </a:t>
            </a:r>
            <a:r>
              <a:rPr lang="en-US" sz="1100" b="0" dirty="0" err="1"/>
              <a:t>đáp</a:t>
            </a:r>
            <a:r>
              <a:rPr lang="en-US" sz="1100" b="0" dirty="0"/>
              <a:t> </a:t>
            </a:r>
            <a:r>
              <a:rPr lang="en-US" sz="1100" b="0" dirty="0" err="1"/>
              <a:t>án</a:t>
            </a:r>
            <a:r>
              <a:rPr lang="en-US" sz="1100" b="0" dirty="0"/>
              <a:t> </a:t>
            </a:r>
            <a:r>
              <a:rPr lang="en-US" sz="1100" b="0" dirty="0" err="1"/>
              <a:t>khung</a:t>
            </a:r>
            <a:r>
              <a:rPr lang="en-US" sz="1100" b="0" dirty="0"/>
              <a:t> </a:t>
            </a:r>
            <a:r>
              <a:rPr lang="en-US" sz="1100" b="0" dirty="0" err="1"/>
              <a:t>vuông</a:t>
            </a:r>
            <a:r>
              <a:rPr lang="en-US" sz="1100" b="0" dirty="0"/>
              <a:t> </a:t>
            </a:r>
            <a:r>
              <a:rPr lang="en-US" sz="1100" b="1" i="1" dirty="0">
                <a:effectLst>
                  <a:outerShdw blurRad="38100" dist="38100" dir="2700000" algn="tl">
                    <a:srgbClr val="000000">
                      <a:alpha val="43137"/>
                    </a:srgbClr>
                  </a:outerShdw>
                </a:effectLst>
              </a:rPr>
              <a:t>(</a:t>
            </a:r>
            <a:r>
              <a:rPr lang="en-US" sz="1100" b="1" i="1" dirty="0" err="1">
                <a:effectLst>
                  <a:outerShdw blurRad="38100" dist="38100" dir="2700000" algn="tl">
                    <a:srgbClr val="000000">
                      <a:alpha val="43137"/>
                    </a:srgbClr>
                  </a:outerShdw>
                </a:effectLst>
              </a:rPr>
              <a:t>không</a:t>
            </a:r>
            <a:r>
              <a:rPr lang="en-US" sz="1100" b="1" i="1" dirty="0">
                <a:effectLst>
                  <a:outerShdw blurRad="38100" dist="38100" dir="2700000" algn="tl">
                    <a:srgbClr val="000000">
                      <a:alpha val="43137"/>
                    </a:srgbClr>
                  </a:outerShdw>
                </a:effectLst>
              </a:rPr>
              <a:t> click </a:t>
            </a:r>
            <a:r>
              <a:rPr lang="en-US" sz="1100" b="1" i="1" dirty="0" err="1">
                <a:effectLst>
                  <a:outerShdw blurRad="38100" dist="38100" dir="2700000" algn="tl">
                    <a:srgbClr val="000000">
                      <a:alpha val="43137"/>
                    </a:srgbClr>
                  </a:outerShdw>
                </a:effectLst>
              </a:rPr>
              <a:t>vào</a:t>
            </a:r>
            <a:r>
              <a:rPr lang="en-US" sz="1100" b="1" i="1" dirty="0">
                <a:effectLst>
                  <a:outerShdw blurRad="38100" dist="38100" dir="2700000" algn="tl">
                    <a:srgbClr val="000000">
                      <a:alpha val="43137"/>
                    </a:srgbClr>
                  </a:outerShdw>
                </a:effectLst>
              </a:rPr>
              <a:t> ô </a:t>
            </a:r>
            <a:r>
              <a:rPr lang="en-US" sz="1100" b="1" i="1" dirty="0" err="1">
                <a:effectLst>
                  <a:outerShdw blurRad="38100" dist="38100" dir="2700000" algn="tl">
                    <a:srgbClr val="000000">
                      <a:alpha val="43137"/>
                    </a:srgbClr>
                  </a:outerShdw>
                </a:effectLst>
              </a:rPr>
              <a:t>tròn</a:t>
            </a:r>
            <a:r>
              <a:rPr lang="en-US" sz="1100" b="1" i="1" dirty="0">
                <a:effectLst>
                  <a:outerShdw blurRad="38100" dist="38100" dir="2700000" algn="tl">
                    <a:srgbClr val="000000">
                      <a:alpha val="43137"/>
                    </a:srgbClr>
                  </a:outerShdw>
                </a:effectLst>
              </a:rPr>
              <a:t> ABCD) </a:t>
            </a:r>
            <a:r>
              <a:rPr lang="en-US" sz="1100" b="0" dirty="0" err="1"/>
              <a:t>để</a:t>
            </a:r>
            <a:r>
              <a:rPr lang="en-US" sz="1100" b="0" dirty="0"/>
              <a:t> </a:t>
            </a:r>
            <a:r>
              <a:rPr lang="en-US" sz="1100" b="0" dirty="0" err="1"/>
              <a:t>hiện</a:t>
            </a:r>
            <a:r>
              <a:rPr lang="en-US" sz="1100" b="0" dirty="0"/>
              <a:t> </a:t>
            </a:r>
            <a:r>
              <a:rPr lang="en-US" sz="1100" b="0" dirty="0" err="1"/>
              <a:t>kết</a:t>
            </a:r>
            <a:r>
              <a:rPr lang="en-US" sz="1100" b="0" dirty="0"/>
              <a:t> </a:t>
            </a:r>
            <a:r>
              <a:rPr lang="en-US" sz="1100" b="0" dirty="0" err="1"/>
              <a:t>quả</a:t>
            </a:r>
            <a:endParaRPr lang="en-US" sz="1100" b="0" dirty="0"/>
          </a:p>
          <a:p>
            <a:r>
              <a:rPr lang="en-US" sz="1100" b="0" dirty="0"/>
              <a:t>Khi HS </a:t>
            </a:r>
            <a:r>
              <a:rPr lang="en-US" sz="1100" b="0" dirty="0" err="1"/>
              <a:t>trả</a:t>
            </a:r>
            <a:r>
              <a:rPr lang="en-US" sz="1100" b="0" dirty="0"/>
              <a:t> </a:t>
            </a:r>
            <a:r>
              <a:rPr lang="en-US" sz="1100" b="0" dirty="0" err="1"/>
              <a:t>lời</a:t>
            </a:r>
            <a:r>
              <a:rPr lang="en-US" sz="1100" b="0" dirty="0"/>
              <a:t> </a:t>
            </a:r>
            <a:r>
              <a:rPr lang="en-US" sz="1100" b="0" dirty="0" err="1"/>
              <a:t>đúng</a:t>
            </a:r>
            <a:r>
              <a:rPr lang="en-US" sz="1100" b="0" dirty="0"/>
              <a:t>, G</a:t>
            </a:r>
            <a:r>
              <a:rPr lang="vi-VN" sz="1100" b="0" dirty="0"/>
              <a:t>V click vào đáp án trong khung họp quà xuất hiện</a:t>
            </a:r>
            <a:endParaRPr lang="en-US" sz="1100" b="0" dirty="0"/>
          </a:p>
          <a:p>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655178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1"/>
        <p:cNvGrpSpPr/>
        <p:nvPr/>
      </p:nvGrpSpPr>
      <p:grpSpPr>
        <a:xfrm>
          <a:off x="0" y="0"/>
          <a:ext cx="0" cy="0"/>
          <a:chOff x="0" y="0"/>
          <a:chExt cx="0" cy="0"/>
        </a:xfrm>
      </p:grpSpPr>
      <p:sp>
        <p:nvSpPr>
          <p:cNvPr id="1722" name="Google Shape;1722;gb706226281_0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3" name="Google Shape;1723;gb706226281_0_6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0" dirty="0"/>
              <a:t>GV click </a:t>
            </a:r>
            <a:r>
              <a:rPr lang="en-US" sz="1100" b="0" dirty="0" err="1"/>
              <a:t>vào</a:t>
            </a:r>
            <a:r>
              <a:rPr lang="en-US" sz="1100" b="0" dirty="0"/>
              <a:t> </a:t>
            </a:r>
            <a:r>
              <a:rPr lang="en-US" sz="1100" b="0" dirty="0" err="1"/>
              <a:t>đáp</a:t>
            </a:r>
            <a:r>
              <a:rPr lang="en-US" sz="1100" b="0" dirty="0"/>
              <a:t> </a:t>
            </a:r>
            <a:r>
              <a:rPr lang="en-US" sz="1100" b="0" dirty="0" err="1"/>
              <a:t>án</a:t>
            </a:r>
            <a:r>
              <a:rPr lang="en-US" sz="1100" b="0" dirty="0"/>
              <a:t> </a:t>
            </a:r>
            <a:r>
              <a:rPr lang="en-US" sz="1100" b="0" dirty="0" err="1"/>
              <a:t>khung</a:t>
            </a:r>
            <a:r>
              <a:rPr lang="en-US" sz="1100" b="0" dirty="0"/>
              <a:t> </a:t>
            </a:r>
            <a:r>
              <a:rPr lang="en-US" sz="1100" b="0" dirty="0" err="1"/>
              <a:t>vuông</a:t>
            </a:r>
            <a:r>
              <a:rPr lang="en-US" sz="1100" b="0" dirty="0"/>
              <a:t> </a:t>
            </a:r>
            <a:r>
              <a:rPr lang="en-US" sz="1100" b="1" i="1" dirty="0">
                <a:effectLst>
                  <a:outerShdw blurRad="38100" dist="38100" dir="2700000" algn="tl">
                    <a:srgbClr val="000000">
                      <a:alpha val="43137"/>
                    </a:srgbClr>
                  </a:outerShdw>
                </a:effectLst>
              </a:rPr>
              <a:t>(</a:t>
            </a:r>
            <a:r>
              <a:rPr lang="en-US" sz="1100" b="1" i="1" dirty="0" err="1">
                <a:effectLst>
                  <a:outerShdw blurRad="38100" dist="38100" dir="2700000" algn="tl">
                    <a:srgbClr val="000000">
                      <a:alpha val="43137"/>
                    </a:srgbClr>
                  </a:outerShdw>
                </a:effectLst>
              </a:rPr>
              <a:t>không</a:t>
            </a:r>
            <a:r>
              <a:rPr lang="en-US" sz="1100" b="1" i="1" dirty="0">
                <a:effectLst>
                  <a:outerShdw blurRad="38100" dist="38100" dir="2700000" algn="tl">
                    <a:srgbClr val="000000">
                      <a:alpha val="43137"/>
                    </a:srgbClr>
                  </a:outerShdw>
                </a:effectLst>
              </a:rPr>
              <a:t> click </a:t>
            </a:r>
            <a:r>
              <a:rPr lang="en-US" sz="1100" b="1" i="1" dirty="0" err="1">
                <a:effectLst>
                  <a:outerShdw blurRad="38100" dist="38100" dir="2700000" algn="tl">
                    <a:srgbClr val="000000">
                      <a:alpha val="43137"/>
                    </a:srgbClr>
                  </a:outerShdw>
                </a:effectLst>
              </a:rPr>
              <a:t>vào</a:t>
            </a:r>
            <a:r>
              <a:rPr lang="en-US" sz="1100" b="1" i="1" dirty="0">
                <a:effectLst>
                  <a:outerShdw blurRad="38100" dist="38100" dir="2700000" algn="tl">
                    <a:srgbClr val="000000">
                      <a:alpha val="43137"/>
                    </a:srgbClr>
                  </a:outerShdw>
                </a:effectLst>
              </a:rPr>
              <a:t> ô </a:t>
            </a:r>
            <a:r>
              <a:rPr lang="en-US" sz="1100" b="1" i="1" dirty="0" err="1">
                <a:effectLst>
                  <a:outerShdw blurRad="38100" dist="38100" dir="2700000" algn="tl">
                    <a:srgbClr val="000000">
                      <a:alpha val="43137"/>
                    </a:srgbClr>
                  </a:outerShdw>
                </a:effectLst>
              </a:rPr>
              <a:t>tròn</a:t>
            </a:r>
            <a:r>
              <a:rPr lang="en-US" sz="1100" b="1" i="1" dirty="0">
                <a:effectLst>
                  <a:outerShdw blurRad="38100" dist="38100" dir="2700000" algn="tl">
                    <a:srgbClr val="000000">
                      <a:alpha val="43137"/>
                    </a:srgbClr>
                  </a:outerShdw>
                </a:effectLst>
              </a:rPr>
              <a:t> ABCD) </a:t>
            </a:r>
            <a:r>
              <a:rPr lang="en-US" sz="1100" b="0" dirty="0" err="1"/>
              <a:t>để</a:t>
            </a:r>
            <a:r>
              <a:rPr lang="en-US" sz="1100" b="0" dirty="0"/>
              <a:t> </a:t>
            </a:r>
            <a:r>
              <a:rPr lang="en-US" sz="1100" b="0" dirty="0" err="1"/>
              <a:t>hiện</a:t>
            </a:r>
            <a:r>
              <a:rPr lang="en-US" sz="1100" b="0" dirty="0"/>
              <a:t> </a:t>
            </a:r>
            <a:r>
              <a:rPr lang="en-US" sz="1100" b="0" dirty="0" err="1"/>
              <a:t>kết</a:t>
            </a:r>
            <a:r>
              <a:rPr lang="en-US" sz="1100" b="0" dirty="0"/>
              <a:t> </a:t>
            </a:r>
            <a:r>
              <a:rPr lang="en-US" sz="1100" b="0" dirty="0" err="1"/>
              <a:t>quả</a:t>
            </a:r>
            <a:endParaRPr lang="en-US" sz="1100" b="0" dirty="0"/>
          </a:p>
          <a:p>
            <a:r>
              <a:rPr lang="en-US" sz="1100" b="0" dirty="0"/>
              <a:t>Khi HS </a:t>
            </a:r>
            <a:r>
              <a:rPr lang="en-US" sz="1100" b="0" dirty="0" err="1"/>
              <a:t>trả</a:t>
            </a:r>
            <a:r>
              <a:rPr lang="en-US" sz="1100" b="0" dirty="0"/>
              <a:t> </a:t>
            </a:r>
            <a:r>
              <a:rPr lang="en-US" sz="1100" b="0" dirty="0" err="1"/>
              <a:t>lời</a:t>
            </a:r>
            <a:r>
              <a:rPr lang="en-US" sz="1100" b="0" dirty="0"/>
              <a:t> </a:t>
            </a:r>
            <a:r>
              <a:rPr lang="en-US" sz="1100" b="0" dirty="0" err="1"/>
              <a:t>đúng</a:t>
            </a:r>
            <a:r>
              <a:rPr lang="en-US" sz="1100" b="0" dirty="0"/>
              <a:t>, G</a:t>
            </a:r>
            <a:r>
              <a:rPr lang="vi-VN" sz="1100" b="0" dirty="0"/>
              <a:t>V click vào đáp án trong khung họp quà xuất hiện</a:t>
            </a:r>
            <a:endParaRPr lang="en-US" sz="1100" b="0" dirty="0"/>
          </a:p>
          <a:p>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70431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CB6AC-ED1D-4070-B0CF-F253D24D8F9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942815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6"/>
        <p:cNvGrpSpPr/>
        <p:nvPr/>
      </p:nvGrpSpPr>
      <p:grpSpPr>
        <a:xfrm>
          <a:off x="0" y="0"/>
          <a:ext cx="0" cy="0"/>
          <a:chOff x="0" y="0"/>
          <a:chExt cx="0" cy="0"/>
        </a:xfrm>
      </p:grpSpPr>
      <p:sp>
        <p:nvSpPr>
          <p:cNvPr id="2237" name="Google Shape;2237;gb6f96fd3f7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8" name="Google Shape;2238;gb6f96fd3f7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13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flaticon.com/home"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5" Type="http://schemas.openxmlformats.org/officeDocument/2006/relationships/hyperlink" Target="https://stories.freepik.com/" TargetMode="External"/><Relationship Id="rId4" Type="http://schemas.openxmlformats.org/officeDocument/2006/relationships/hyperlink" Target="https://www.freepik.com/home"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www.flaticon.com/home" TargetMode="External"/><Relationship Id="rId2" Type="http://schemas.openxmlformats.org/officeDocument/2006/relationships/hyperlink" Target="https://slidesgo.com/" TargetMode="External"/><Relationship Id="rId1" Type="http://schemas.openxmlformats.org/officeDocument/2006/relationships/slideMaster" Target="../slideMasters/slideMaster2.xml"/><Relationship Id="rId5" Type="http://schemas.openxmlformats.org/officeDocument/2006/relationships/hyperlink" Target="https://stories.freepik.com/" TargetMode="External"/><Relationship Id="rId4" Type="http://schemas.openxmlformats.org/officeDocument/2006/relationships/hyperlink" Target="https://www.freepik.com/home" TargetMode="Externa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www.flaticon.com/home" TargetMode="External"/><Relationship Id="rId2" Type="http://schemas.openxmlformats.org/officeDocument/2006/relationships/hyperlink" Target="https://slidesgo.com/" TargetMode="External"/><Relationship Id="rId1" Type="http://schemas.openxmlformats.org/officeDocument/2006/relationships/slideMaster" Target="../slideMasters/slideMaster3.xml"/><Relationship Id="rId5" Type="http://schemas.openxmlformats.org/officeDocument/2006/relationships/hyperlink" Target="https://stories.freepik.com/" TargetMode="External"/><Relationship Id="rId4" Type="http://schemas.openxmlformats.org/officeDocument/2006/relationships/hyperlink" Target="https://www.freepik.com/home"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s://www.flaticon.com/home" TargetMode="External"/><Relationship Id="rId2" Type="http://schemas.openxmlformats.org/officeDocument/2006/relationships/hyperlink" Target="https://slidesgo.com/" TargetMode="External"/><Relationship Id="rId1" Type="http://schemas.openxmlformats.org/officeDocument/2006/relationships/slideMaster" Target="../slideMasters/slideMaster4.xml"/><Relationship Id="rId5" Type="http://schemas.openxmlformats.org/officeDocument/2006/relationships/hyperlink" Target="https://stories.freepik.com/" TargetMode="External"/><Relationship Id="rId4" Type="http://schemas.openxmlformats.org/officeDocument/2006/relationships/hyperlink" Target="https://www.freepik.com/home"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hyperlink" Target="https://www.flaticon.com/home" TargetMode="External"/><Relationship Id="rId2" Type="http://schemas.openxmlformats.org/officeDocument/2006/relationships/hyperlink" Target="https://slidesgo.com/" TargetMode="External"/><Relationship Id="rId1" Type="http://schemas.openxmlformats.org/officeDocument/2006/relationships/slideMaster" Target="../slideMasters/slideMaster7.xml"/><Relationship Id="rId5" Type="http://schemas.openxmlformats.org/officeDocument/2006/relationships/hyperlink" Target="https://stories.freepik.com/" TargetMode="External"/><Relationship Id="rId4" Type="http://schemas.openxmlformats.org/officeDocument/2006/relationships/hyperlink" Target="https://www.freepik.com/home" TargetMode="Externa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Main point">
  <p:cSld name="Main point">
    <p:spTree>
      <p:nvGrpSpPr>
        <p:cNvPr id="1" name="Shape 87"/>
        <p:cNvGrpSpPr/>
        <p:nvPr/>
      </p:nvGrpSpPr>
      <p:grpSpPr>
        <a:xfrm>
          <a:off x="0" y="0"/>
          <a:ext cx="0" cy="0"/>
          <a:chOff x="0" y="0"/>
          <a:chExt cx="0" cy="0"/>
        </a:xfrm>
      </p:grpSpPr>
      <p:grpSp>
        <p:nvGrpSpPr>
          <p:cNvPr id="88" name="Google Shape;88;p8"/>
          <p:cNvGrpSpPr/>
          <p:nvPr/>
        </p:nvGrpSpPr>
        <p:grpSpPr>
          <a:xfrm>
            <a:off x="522883" y="109952"/>
            <a:ext cx="11579843" cy="2797693"/>
            <a:chOff x="335036" y="320140"/>
            <a:chExt cx="9419612" cy="2275781"/>
          </a:xfrm>
        </p:grpSpPr>
        <p:sp>
          <p:nvSpPr>
            <p:cNvPr id="89" name="Google Shape;89;p8"/>
            <p:cNvSpPr/>
            <p:nvPr/>
          </p:nvSpPr>
          <p:spPr>
            <a:xfrm>
              <a:off x="6945841" y="1955107"/>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0" name="Google Shape;90;p8"/>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91" name="Google Shape;91;p8"/>
          <p:cNvSpPr txBox="1">
            <a:spLocks noGrp="1"/>
          </p:cNvSpPr>
          <p:nvPr>
            <p:ph type="title"/>
          </p:nvPr>
        </p:nvSpPr>
        <p:spPr>
          <a:xfrm rot="-470071">
            <a:off x="2784503" y="2222560"/>
            <a:ext cx="6623020" cy="3425609"/>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92" name="Google Shape;92;p8"/>
          <p:cNvGrpSpPr/>
          <p:nvPr/>
        </p:nvGrpSpPr>
        <p:grpSpPr>
          <a:xfrm flipH="1">
            <a:off x="8369927" y="99015"/>
            <a:ext cx="4062439" cy="7247623"/>
            <a:chOff x="3734270" y="74249"/>
            <a:chExt cx="3046829" cy="5435717"/>
          </a:xfrm>
        </p:grpSpPr>
        <p:grpSp>
          <p:nvGrpSpPr>
            <p:cNvPr id="93" name="Google Shape;93;p8"/>
            <p:cNvGrpSpPr/>
            <p:nvPr/>
          </p:nvGrpSpPr>
          <p:grpSpPr>
            <a:xfrm rot="312499">
              <a:off x="4269747" y="179454"/>
              <a:ext cx="2417210" cy="2184088"/>
              <a:chOff x="3949525" y="-38550"/>
              <a:chExt cx="2695666" cy="2435690"/>
            </a:xfrm>
          </p:grpSpPr>
          <p:sp>
            <p:nvSpPr>
              <p:cNvPr id="94" name="Google Shape;94;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5" name="Google Shape;95;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6" name="Google Shape;96;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7" name="Google Shape;97;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8" name="Google Shape;98;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9" name="Google Shape;99;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0" name="Google Shape;100;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1" name="Google Shape;101;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02" name="Google Shape;102;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03" name="Google Shape;103;p8"/>
          <p:cNvGrpSpPr/>
          <p:nvPr/>
        </p:nvGrpSpPr>
        <p:grpSpPr>
          <a:xfrm>
            <a:off x="-227973" y="109982"/>
            <a:ext cx="4062439" cy="7247623"/>
            <a:chOff x="3734270" y="74249"/>
            <a:chExt cx="3046829" cy="5435717"/>
          </a:xfrm>
        </p:grpSpPr>
        <p:grpSp>
          <p:nvGrpSpPr>
            <p:cNvPr id="104" name="Google Shape;104;p8"/>
            <p:cNvGrpSpPr/>
            <p:nvPr/>
          </p:nvGrpSpPr>
          <p:grpSpPr>
            <a:xfrm rot="312499">
              <a:off x="4269747" y="179454"/>
              <a:ext cx="2417210" cy="2184088"/>
              <a:chOff x="3949525" y="-38550"/>
              <a:chExt cx="2695666" cy="2435690"/>
            </a:xfrm>
          </p:grpSpPr>
          <p:sp>
            <p:nvSpPr>
              <p:cNvPr id="105" name="Google Shape;105;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6" name="Google Shape;106;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7" name="Google Shape;107;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8" name="Google Shape;108;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9" name="Google Shape;109;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0" name="Google Shape;110;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1" name="Google Shape;111;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2" name="Google Shape;112;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3" name="Google Shape;113;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4" name="Google Shape;114;p8"/>
          <p:cNvSpPr/>
          <p:nvPr/>
        </p:nvSpPr>
        <p:spPr>
          <a:xfrm flipH="1">
            <a:off x="-123" y="6451867"/>
            <a:ext cx="12192240" cy="2580487"/>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5" name="Google Shape;115;p8"/>
          <p:cNvSpPr/>
          <p:nvPr/>
        </p:nvSpPr>
        <p:spPr>
          <a:xfrm>
            <a:off x="5308600" y="250467"/>
            <a:ext cx="1574800" cy="15748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6" name="Google Shape;116;p8"/>
          <p:cNvSpPr/>
          <p:nvPr/>
        </p:nvSpPr>
        <p:spPr>
          <a:xfrm flipH="1">
            <a:off x="-2623379" y="5625967"/>
            <a:ext cx="6694579" cy="1574956"/>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7" name="Google Shape;117;p8"/>
          <p:cNvSpPr/>
          <p:nvPr/>
        </p:nvSpPr>
        <p:spPr>
          <a:xfrm>
            <a:off x="7117517" y="5481133"/>
            <a:ext cx="6694579" cy="1719804"/>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1530730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118"/>
        <p:cNvGrpSpPr/>
        <p:nvPr/>
      </p:nvGrpSpPr>
      <p:grpSpPr>
        <a:xfrm>
          <a:off x="0" y="0"/>
          <a:ext cx="0" cy="0"/>
          <a:chOff x="0" y="0"/>
          <a:chExt cx="0" cy="0"/>
        </a:xfrm>
      </p:grpSpPr>
      <p:sp>
        <p:nvSpPr>
          <p:cNvPr id="119" name="Google Shape;119;p9"/>
          <p:cNvSpPr/>
          <p:nvPr/>
        </p:nvSpPr>
        <p:spPr>
          <a:xfrm flipH="1">
            <a:off x="8344860" y="850900"/>
            <a:ext cx="2070000" cy="20700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0" name="Google Shape;120;p9"/>
          <p:cNvSpPr txBox="1">
            <a:spLocks noGrp="1"/>
          </p:cNvSpPr>
          <p:nvPr>
            <p:ph type="subTitle" idx="1"/>
          </p:nvPr>
        </p:nvSpPr>
        <p:spPr>
          <a:xfrm flipH="1">
            <a:off x="6604827" y="4561733"/>
            <a:ext cx="3708800" cy="743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2133">
                <a:solidFill>
                  <a:srgbClr val="754C24"/>
                </a:solidFill>
              </a:defRPr>
            </a:lvl1pPr>
            <a:lvl2pPr lvl="1" algn="r" rtl="0">
              <a:lnSpc>
                <a:spcPct val="100000"/>
              </a:lnSpc>
              <a:spcBef>
                <a:spcPts val="0"/>
              </a:spcBef>
              <a:spcAft>
                <a:spcPts val="0"/>
              </a:spcAft>
              <a:buSzPts val="1600"/>
              <a:buNone/>
              <a:defRPr sz="2133"/>
            </a:lvl2pPr>
            <a:lvl3pPr lvl="2" algn="r" rtl="0">
              <a:lnSpc>
                <a:spcPct val="100000"/>
              </a:lnSpc>
              <a:spcBef>
                <a:spcPts val="0"/>
              </a:spcBef>
              <a:spcAft>
                <a:spcPts val="0"/>
              </a:spcAft>
              <a:buSzPts val="1600"/>
              <a:buNone/>
              <a:defRPr sz="2133"/>
            </a:lvl3pPr>
            <a:lvl4pPr lvl="3" algn="r" rtl="0">
              <a:lnSpc>
                <a:spcPct val="100000"/>
              </a:lnSpc>
              <a:spcBef>
                <a:spcPts val="0"/>
              </a:spcBef>
              <a:spcAft>
                <a:spcPts val="0"/>
              </a:spcAft>
              <a:buSzPts val="1600"/>
              <a:buNone/>
              <a:defRPr sz="2133"/>
            </a:lvl4pPr>
            <a:lvl5pPr lvl="4" algn="r" rtl="0">
              <a:lnSpc>
                <a:spcPct val="100000"/>
              </a:lnSpc>
              <a:spcBef>
                <a:spcPts val="0"/>
              </a:spcBef>
              <a:spcAft>
                <a:spcPts val="0"/>
              </a:spcAft>
              <a:buSzPts val="1600"/>
              <a:buNone/>
              <a:defRPr sz="2133"/>
            </a:lvl5pPr>
            <a:lvl6pPr lvl="5" algn="r" rtl="0">
              <a:lnSpc>
                <a:spcPct val="100000"/>
              </a:lnSpc>
              <a:spcBef>
                <a:spcPts val="0"/>
              </a:spcBef>
              <a:spcAft>
                <a:spcPts val="0"/>
              </a:spcAft>
              <a:buSzPts val="1600"/>
              <a:buNone/>
              <a:defRPr sz="2133"/>
            </a:lvl6pPr>
            <a:lvl7pPr lvl="6" algn="r" rtl="0">
              <a:lnSpc>
                <a:spcPct val="100000"/>
              </a:lnSpc>
              <a:spcBef>
                <a:spcPts val="0"/>
              </a:spcBef>
              <a:spcAft>
                <a:spcPts val="0"/>
              </a:spcAft>
              <a:buSzPts val="1600"/>
              <a:buNone/>
              <a:defRPr sz="2133"/>
            </a:lvl7pPr>
            <a:lvl8pPr lvl="7" algn="r" rtl="0">
              <a:lnSpc>
                <a:spcPct val="100000"/>
              </a:lnSpc>
              <a:spcBef>
                <a:spcPts val="0"/>
              </a:spcBef>
              <a:spcAft>
                <a:spcPts val="0"/>
              </a:spcAft>
              <a:buSzPts val="1600"/>
              <a:buNone/>
              <a:defRPr sz="2133"/>
            </a:lvl8pPr>
            <a:lvl9pPr lvl="8" algn="r" rtl="0">
              <a:lnSpc>
                <a:spcPct val="100000"/>
              </a:lnSpc>
              <a:spcBef>
                <a:spcPts val="0"/>
              </a:spcBef>
              <a:spcAft>
                <a:spcPts val="0"/>
              </a:spcAft>
              <a:buSzPts val="1600"/>
              <a:buNone/>
              <a:defRPr sz="2133"/>
            </a:lvl9pPr>
          </a:lstStyle>
          <a:p>
            <a:endParaRPr/>
          </a:p>
        </p:txBody>
      </p:sp>
      <p:sp>
        <p:nvSpPr>
          <p:cNvPr id="121" name="Google Shape;121;p9"/>
          <p:cNvSpPr txBox="1">
            <a:spLocks noGrp="1"/>
          </p:cNvSpPr>
          <p:nvPr>
            <p:ph type="title"/>
          </p:nvPr>
        </p:nvSpPr>
        <p:spPr>
          <a:xfrm flipH="1">
            <a:off x="4636427" y="3618033"/>
            <a:ext cx="5677200" cy="10424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600"/>
              <a:buNone/>
              <a:defRPr sz="60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122" name="Google Shape;122;p9"/>
          <p:cNvSpPr txBox="1">
            <a:spLocks noGrp="1"/>
          </p:cNvSpPr>
          <p:nvPr>
            <p:ph type="title" idx="2" hasCustomPrompt="1"/>
          </p:nvPr>
        </p:nvSpPr>
        <p:spPr>
          <a:xfrm flipH="1">
            <a:off x="8395460" y="1273500"/>
            <a:ext cx="1968800" cy="1224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9600"/>
              <a:buNone/>
              <a:defRPr sz="128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23" name="Google Shape;123;p9"/>
          <p:cNvSpPr/>
          <p:nvPr/>
        </p:nvSpPr>
        <p:spPr>
          <a:xfrm flipH="1">
            <a:off x="-89045" y="5830300"/>
            <a:ext cx="12382645" cy="1403128"/>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4" name="Google Shape;124;p9"/>
          <p:cNvSpPr/>
          <p:nvPr/>
        </p:nvSpPr>
        <p:spPr>
          <a:xfrm>
            <a:off x="4508467" y="6342168"/>
            <a:ext cx="9871436" cy="743605"/>
          </a:xfrm>
          <a:custGeom>
            <a:avLst/>
            <a:gdLst/>
            <a:ahLst/>
            <a:cxnLst/>
            <a:rect l="l" t="t" r="r" b="b"/>
            <a:pathLst>
              <a:path w="143265" h="14805" extrusionOk="0">
                <a:moveTo>
                  <a:pt x="102822" y="68"/>
                </a:moveTo>
                <a:lnTo>
                  <a:pt x="24445" y="93"/>
                </a:lnTo>
                <a:cubicBezTo>
                  <a:pt x="24445" y="93"/>
                  <a:pt x="18371" y="1"/>
                  <a:pt x="18246" y="2399"/>
                </a:cubicBezTo>
                <a:cubicBezTo>
                  <a:pt x="18121" y="4796"/>
                  <a:pt x="28989" y="4696"/>
                  <a:pt x="28989" y="4696"/>
                </a:cubicBezTo>
                <a:lnTo>
                  <a:pt x="74452" y="4587"/>
                </a:lnTo>
                <a:cubicBezTo>
                  <a:pt x="74452" y="4587"/>
                  <a:pt x="80634" y="4521"/>
                  <a:pt x="80450" y="6667"/>
                </a:cubicBezTo>
                <a:cubicBezTo>
                  <a:pt x="80267" y="8806"/>
                  <a:pt x="69339" y="7929"/>
                  <a:pt x="59891" y="7937"/>
                </a:cubicBezTo>
                <a:lnTo>
                  <a:pt x="8706" y="7854"/>
                </a:lnTo>
                <a:cubicBezTo>
                  <a:pt x="8706" y="7854"/>
                  <a:pt x="1" y="7820"/>
                  <a:pt x="1087" y="11312"/>
                </a:cubicBezTo>
                <a:cubicBezTo>
                  <a:pt x="2173" y="14804"/>
                  <a:pt x="13676" y="13902"/>
                  <a:pt x="18981" y="14103"/>
                </a:cubicBezTo>
                <a:lnTo>
                  <a:pt x="85839" y="14261"/>
                </a:lnTo>
                <a:lnTo>
                  <a:pt x="123449" y="14261"/>
                </a:lnTo>
                <a:cubicBezTo>
                  <a:pt x="123449" y="14261"/>
                  <a:pt x="129397" y="13961"/>
                  <a:pt x="128845" y="11880"/>
                </a:cubicBezTo>
                <a:cubicBezTo>
                  <a:pt x="128294" y="9809"/>
                  <a:pt x="120115" y="10335"/>
                  <a:pt x="113173" y="10368"/>
                </a:cubicBezTo>
                <a:cubicBezTo>
                  <a:pt x="106223" y="10393"/>
                  <a:pt x="95437" y="8447"/>
                  <a:pt x="107726" y="7703"/>
                </a:cubicBezTo>
                <a:lnTo>
                  <a:pt x="131961" y="8021"/>
                </a:lnTo>
                <a:cubicBezTo>
                  <a:pt x="131961" y="8021"/>
                  <a:pt x="143264" y="8556"/>
                  <a:pt x="142538" y="6567"/>
                </a:cubicBezTo>
                <a:cubicBezTo>
                  <a:pt x="141811" y="4587"/>
                  <a:pt x="138227" y="4729"/>
                  <a:pt x="131961" y="4637"/>
                </a:cubicBezTo>
                <a:cubicBezTo>
                  <a:pt x="125704" y="4537"/>
                  <a:pt x="92881" y="4111"/>
                  <a:pt x="92881" y="4111"/>
                </a:cubicBezTo>
                <a:cubicBezTo>
                  <a:pt x="92881" y="4111"/>
                  <a:pt x="86532" y="3485"/>
                  <a:pt x="91052" y="2106"/>
                </a:cubicBezTo>
                <a:lnTo>
                  <a:pt x="120124" y="2190"/>
                </a:lnTo>
                <a:cubicBezTo>
                  <a:pt x="120124" y="2190"/>
                  <a:pt x="132195" y="126"/>
                  <a:pt x="102822" y="68"/>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5" name="Google Shape;125;p9"/>
          <p:cNvSpPr/>
          <p:nvPr/>
        </p:nvSpPr>
        <p:spPr>
          <a:xfrm>
            <a:off x="268849" y="5121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126" name="Google Shape;126;p9"/>
          <p:cNvGrpSpPr/>
          <p:nvPr/>
        </p:nvGrpSpPr>
        <p:grpSpPr>
          <a:xfrm flipH="1">
            <a:off x="3081354" y="1041421"/>
            <a:ext cx="9833292" cy="1324321"/>
            <a:chOff x="1068461" y="718690"/>
            <a:chExt cx="7374969" cy="993241"/>
          </a:xfrm>
        </p:grpSpPr>
        <p:sp>
          <p:nvSpPr>
            <p:cNvPr id="127" name="Google Shape;127;p9"/>
            <p:cNvSpPr/>
            <p:nvPr/>
          </p:nvSpPr>
          <p:spPr>
            <a:xfrm>
              <a:off x="5634624" y="1071118"/>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8" name="Google Shape;128;p9"/>
            <p:cNvSpPr/>
            <p:nvPr/>
          </p:nvSpPr>
          <p:spPr>
            <a:xfrm>
              <a:off x="1068461" y="71869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29" name="Google Shape;129;p9"/>
          <p:cNvGrpSpPr/>
          <p:nvPr/>
        </p:nvGrpSpPr>
        <p:grpSpPr>
          <a:xfrm rot="-1325081" flipH="1">
            <a:off x="1192518" y="1611927"/>
            <a:ext cx="972537" cy="515408"/>
            <a:chOff x="2468025" y="734125"/>
            <a:chExt cx="980825" cy="519800"/>
          </a:xfrm>
        </p:grpSpPr>
        <p:sp>
          <p:nvSpPr>
            <p:cNvPr id="130" name="Google Shape;130;p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1" name="Google Shape;131;p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2" name="Google Shape;132;p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1287341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70"/>
        <p:cNvGrpSpPr/>
        <p:nvPr/>
      </p:nvGrpSpPr>
      <p:grpSpPr>
        <a:xfrm>
          <a:off x="0" y="0"/>
          <a:ext cx="0" cy="0"/>
          <a:chOff x="0" y="0"/>
          <a:chExt cx="0" cy="0"/>
        </a:xfrm>
      </p:grpSpPr>
    </p:spTree>
    <p:extLst>
      <p:ext uri="{BB962C8B-B14F-4D97-AF65-F5344CB8AC3E}">
        <p14:creationId xmlns:p14="http://schemas.microsoft.com/office/powerpoint/2010/main" val="374228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hanks">
  <p:cSld name="Thanks">
    <p:spTree>
      <p:nvGrpSpPr>
        <p:cNvPr id="1" name="Shape 716"/>
        <p:cNvGrpSpPr/>
        <p:nvPr/>
      </p:nvGrpSpPr>
      <p:grpSpPr>
        <a:xfrm>
          <a:off x="0" y="0"/>
          <a:ext cx="0" cy="0"/>
          <a:chOff x="0" y="0"/>
          <a:chExt cx="0" cy="0"/>
        </a:xfrm>
      </p:grpSpPr>
      <p:sp>
        <p:nvSpPr>
          <p:cNvPr id="717" name="Google Shape;717;p27"/>
          <p:cNvSpPr/>
          <p:nvPr/>
        </p:nvSpPr>
        <p:spPr>
          <a:xfrm>
            <a:off x="216915" y="914753"/>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18" name="Google Shape;718;p27"/>
          <p:cNvGrpSpPr/>
          <p:nvPr/>
        </p:nvGrpSpPr>
        <p:grpSpPr>
          <a:xfrm flipH="1">
            <a:off x="-240" y="3109368"/>
            <a:ext cx="12192240" cy="3840761"/>
            <a:chOff x="-2381112" y="2531375"/>
            <a:chExt cx="9144180" cy="2880571"/>
          </a:xfrm>
        </p:grpSpPr>
        <p:sp>
          <p:nvSpPr>
            <p:cNvPr id="719" name="Google Shape;719;p27"/>
            <p:cNvSpPr/>
            <p:nvPr/>
          </p:nvSpPr>
          <p:spPr>
            <a:xfrm>
              <a:off x="3173475" y="2531375"/>
              <a:ext cx="1196850" cy="1196325"/>
            </a:xfrm>
            <a:custGeom>
              <a:avLst/>
              <a:gdLst/>
              <a:ahLst/>
              <a:cxnLst/>
              <a:rect l="l" t="t" r="r" b="b"/>
              <a:pathLst>
                <a:path w="47874" h="47853" extrusionOk="0">
                  <a:moveTo>
                    <a:pt x="23937" y="0"/>
                  </a:moveTo>
                  <a:cubicBezTo>
                    <a:pt x="10713" y="0"/>
                    <a:pt x="0" y="10713"/>
                    <a:pt x="0" y="23937"/>
                  </a:cubicBezTo>
                  <a:cubicBezTo>
                    <a:pt x="0" y="37140"/>
                    <a:pt x="10713" y="47853"/>
                    <a:pt x="23937" y="47853"/>
                  </a:cubicBezTo>
                  <a:cubicBezTo>
                    <a:pt x="37161" y="47853"/>
                    <a:pt x="47873" y="37140"/>
                    <a:pt x="47873" y="23937"/>
                  </a:cubicBezTo>
                  <a:cubicBezTo>
                    <a:pt x="47873" y="10713"/>
                    <a:pt x="37161" y="0"/>
                    <a:pt x="23937" y="0"/>
                  </a:cubicBezTo>
                  <a:close/>
                </a:path>
              </a:pathLst>
            </a:custGeom>
            <a:solidFill>
              <a:srgbClr val="F7A92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0" name="Google Shape;720;p27"/>
            <p:cNvSpPr/>
            <p:nvPr/>
          </p:nvSpPr>
          <p:spPr>
            <a:xfrm>
              <a:off x="1733687" y="3146975"/>
              <a:ext cx="5020934" cy="422875"/>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1" name="Google Shape;721;p27"/>
            <p:cNvSpPr/>
            <p:nvPr/>
          </p:nvSpPr>
          <p:spPr>
            <a:xfrm>
              <a:off x="-2381112" y="3407550"/>
              <a:ext cx="9144180"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2" name="Google Shape;722;p27"/>
            <p:cNvSpPr/>
            <p:nvPr/>
          </p:nvSpPr>
          <p:spPr>
            <a:xfrm>
              <a:off x="2267088" y="3391181"/>
              <a:ext cx="3188459" cy="2020765"/>
            </a:xfrm>
            <a:custGeom>
              <a:avLst/>
              <a:gdLst/>
              <a:ahLst/>
              <a:cxnLst/>
              <a:rect l="l" t="t" r="r" b="b"/>
              <a:pathLst>
                <a:path w="97798" h="67982" extrusionOk="0">
                  <a:moveTo>
                    <a:pt x="27326" y="0"/>
                  </a:moveTo>
                  <a:cubicBezTo>
                    <a:pt x="27138" y="565"/>
                    <a:pt x="26699" y="984"/>
                    <a:pt x="26134" y="1151"/>
                  </a:cubicBezTo>
                  <a:lnTo>
                    <a:pt x="26092" y="1151"/>
                  </a:lnTo>
                  <a:cubicBezTo>
                    <a:pt x="25548" y="1067"/>
                    <a:pt x="25046" y="816"/>
                    <a:pt x="24648" y="419"/>
                  </a:cubicBezTo>
                  <a:cubicBezTo>
                    <a:pt x="24397" y="523"/>
                    <a:pt x="24251" y="628"/>
                    <a:pt x="24251" y="754"/>
                  </a:cubicBezTo>
                  <a:cubicBezTo>
                    <a:pt x="23979" y="2637"/>
                    <a:pt x="43165" y="1528"/>
                    <a:pt x="43207" y="3348"/>
                  </a:cubicBezTo>
                  <a:cubicBezTo>
                    <a:pt x="43228" y="5148"/>
                    <a:pt x="23916" y="5210"/>
                    <a:pt x="24146" y="7365"/>
                  </a:cubicBezTo>
                  <a:cubicBezTo>
                    <a:pt x="24231" y="8129"/>
                    <a:pt x="26580" y="8335"/>
                    <a:pt x="29751" y="8335"/>
                  </a:cubicBezTo>
                  <a:cubicBezTo>
                    <a:pt x="33491" y="8335"/>
                    <a:pt x="38374" y="8048"/>
                    <a:pt x="42041" y="8048"/>
                  </a:cubicBezTo>
                  <a:cubicBezTo>
                    <a:pt x="45152" y="8048"/>
                    <a:pt x="47387" y="8255"/>
                    <a:pt x="47308" y="9018"/>
                  </a:cubicBezTo>
                  <a:cubicBezTo>
                    <a:pt x="47036" y="11446"/>
                    <a:pt x="20401" y="9521"/>
                    <a:pt x="20401" y="12471"/>
                  </a:cubicBezTo>
                  <a:cubicBezTo>
                    <a:pt x="20401" y="13416"/>
                    <a:pt x="22547" y="13672"/>
                    <a:pt x="25456" y="13672"/>
                  </a:cubicBezTo>
                  <a:cubicBezTo>
                    <a:pt x="28894" y="13672"/>
                    <a:pt x="33395" y="13314"/>
                    <a:pt x="36679" y="13314"/>
                  </a:cubicBezTo>
                  <a:cubicBezTo>
                    <a:pt x="39293" y="13314"/>
                    <a:pt x="41134" y="13541"/>
                    <a:pt x="41052" y="14354"/>
                  </a:cubicBezTo>
                  <a:cubicBezTo>
                    <a:pt x="40801" y="17032"/>
                    <a:pt x="26301" y="14605"/>
                    <a:pt x="26301" y="17032"/>
                  </a:cubicBezTo>
                  <a:cubicBezTo>
                    <a:pt x="26301" y="17721"/>
                    <a:pt x="28000" y="17924"/>
                    <a:pt x="30434" y="17924"/>
                  </a:cubicBezTo>
                  <a:cubicBezTo>
                    <a:pt x="33957" y="17924"/>
                    <a:pt x="39019" y="17498"/>
                    <a:pt x="42699" y="17498"/>
                  </a:cubicBezTo>
                  <a:cubicBezTo>
                    <a:pt x="45439" y="17498"/>
                    <a:pt x="47413" y="17734"/>
                    <a:pt x="47413" y="18560"/>
                  </a:cubicBezTo>
                  <a:cubicBezTo>
                    <a:pt x="47413" y="19395"/>
                    <a:pt x="44543" y="19612"/>
                    <a:pt x="40604" y="19612"/>
                  </a:cubicBezTo>
                  <a:cubicBezTo>
                    <a:pt x="36377" y="19612"/>
                    <a:pt x="30920" y="19363"/>
                    <a:pt x="26452" y="19363"/>
                  </a:cubicBezTo>
                  <a:cubicBezTo>
                    <a:pt x="21740" y="19363"/>
                    <a:pt x="18128" y="19640"/>
                    <a:pt x="18225" y="20777"/>
                  </a:cubicBezTo>
                  <a:cubicBezTo>
                    <a:pt x="18346" y="22220"/>
                    <a:pt x="22772" y="22421"/>
                    <a:pt x="27622" y="22421"/>
                  </a:cubicBezTo>
                  <a:cubicBezTo>
                    <a:pt x="29498" y="22421"/>
                    <a:pt x="31437" y="22391"/>
                    <a:pt x="33216" y="22391"/>
                  </a:cubicBezTo>
                  <a:cubicBezTo>
                    <a:pt x="37111" y="22391"/>
                    <a:pt x="40236" y="22535"/>
                    <a:pt x="40236" y="23456"/>
                  </a:cubicBezTo>
                  <a:cubicBezTo>
                    <a:pt x="40236" y="25883"/>
                    <a:pt x="24146" y="25360"/>
                    <a:pt x="24146" y="27222"/>
                  </a:cubicBezTo>
                  <a:cubicBezTo>
                    <a:pt x="24146" y="27890"/>
                    <a:pt x="27209" y="27998"/>
                    <a:pt x="31112" y="27998"/>
                  </a:cubicBezTo>
                  <a:cubicBezTo>
                    <a:pt x="32980" y="27998"/>
                    <a:pt x="35040" y="27973"/>
                    <a:pt x="37049" y="27973"/>
                  </a:cubicBezTo>
                  <a:cubicBezTo>
                    <a:pt x="42549" y="27973"/>
                    <a:pt x="47669" y="28159"/>
                    <a:pt x="47413" y="29544"/>
                  </a:cubicBezTo>
                  <a:cubicBezTo>
                    <a:pt x="47242" y="30470"/>
                    <a:pt x="44144" y="30692"/>
                    <a:pt x="39957" y="30692"/>
                  </a:cubicBezTo>
                  <a:cubicBezTo>
                    <a:pt x="36133" y="30692"/>
                    <a:pt x="31401" y="30507"/>
                    <a:pt x="27160" y="30507"/>
                  </a:cubicBezTo>
                  <a:cubicBezTo>
                    <a:pt x="21252" y="30507"/>
                    <a:pt x="16299" y="30865"/>
                    <a:pt x="16090" y="32578"/>
                  </a:cubicBezTo>
                  <a:cubicBezTo>
                    <a:pt x="15894" y="34138"/>
                    <a:pt x="18895" y="34536"/>
                    <a:pt x="22793" y="34536"/>
                  </a:cubicBezTo>
                  <a:cubicBezTo>
                    <a:pt x="26865" y="34536"/>
                    <a:pt x="31915" y="34102"/>
                    <a:pt x="35322" y="34102"/>
                  </a:cubicBezTo>
                  <a:cubicBezTo>
                    <a:pt x="37671" y="34102"/>
                    <a:pt x="39240" y="34308"/>
                    <a:pt x="39169" y="35006"/>
                  </a:cubicBezTo>
                  <a:cubicBezTo>
                    <a:pt x="38897" y="37684"/>
                    <a:pt x="12052" y="35257"/>
                    <a:pt x="11801" y="39295"/>
                  </a:cubicBezTo>
                  <a:cubicBezTo>
                    <a:pt x="11749" y="40045"/>
                    <a:pt x="12885" y="40332"/>
                    <a:pt x="14751" y="40332"/>
                  </a:cubicBezTo>
                  <a:cubicBezTo>
                    <a:pt x="20813" y="40332"/>
                    <a:pt x="34577" y="37303"/>
                    <a:pt x="40283" y="37303"/>
                  </a:cubicBezTo>
                  <a:cubicBezTo>
                    <a:pt x="41931" y="37303"/>
                    <a:pt x="42906" y="37556"/>
                    <a:pt x="42831" y="38207"/>
                  </a:cubicBezTo>
                  <a:cubicBezTo>
                    <a:pt x="42433" y="41806"/>
                    <a:pt x="6947" y="41806"/>
                    <a:pt x="6424" y="45739"/>
                  </a:cubicBezTo>
                  <a:cubicBezTo>
                    <a:pt x="6292" y="46715"/>
                    <a:pt x="8727" y="47059"/>
                    <a:pt x="12480" y="47059"/>
                  </a:cubicBezTo>
                  <a:cubicBezTo>
                    <a:pt x="21440" y="47059"/>
                    <a:pt x="37908" y="45099"/>
                    <a:pt x="44851" y="45099"/>
                  </a:cubicBezTo>
                  <a:cubicBezTo>
                    <a:pt x="46974" y="45099"/>
                    <a:pt x="48206" y="45282"/>
                    <a:pt x="48062" y="45760"/>
                  </a:cubicBezTo>
                  <a:cubicBezTo>
                    <a:pt x="47267" y="48438"/>
                    <a:pt x="13412" y="48690"/>
                    <a:pt x="13412" y="51368"/>
                  </a:cubicBezTo>
                  <a:cubicBezTo>
                    <a:pt x="13412" y="51832"/>
                    <a:pt x="14275" y="52015"/>
                    <a:pt x="15699" y="52015"/>
                  </a:cubicBezTo>
                  <a:cubicBezTo>
                    <a:pt x="20951" y="52015"/>
                    <a:pt x="33843" y="49533"/>
                    <a:pt x="39321" y="49533"/>
                  </a:cubicBezTo>
                  <a:cubicBezTo>
                    <a:pt x="40929" y="49533"/>
                    <a:pt x="41898" y="49747"/>
                    <a:pt x="41847" y="50301"/>
                  </a:cubicBezTo>
                  <a:cubicBezTo>
                    <a:pt x="41596" y="53251"/>
                    <a:pt x="0" y="52435"/>
                    <a:pt x="0" y="56201"/>
                  </a:cubicBezTo>
                  <a:cubicBezTo>
                    <a:pt x="0" y="57055"/>
                    <a:pt x="2093" y="57366"/>
                    <a:pt x="5318" y="57366"/>
                  </a:cubicBezTo>
                  <a:cubicBezTo>
                    <a:pt x="13981" y="57366"/>
                    <a:pt x="30813" y="55121"/>
                    <a:pt x="37189" y="55121"/>
                  </a:cubicBezTo>
                  <a:cubicBezTo>
                    <a:pt x="38849" y="55121"/>
                    <a:pt x="39800" y="55273"/>
                    <a:pt x="39713" y="55657"/>
                  </a:cubicBezTo>
                  <a:cubicBezTo>
                    <a:pt x="39190" y="58084"/>
                    <a:pt x="5921" y="58084"/>
                    <a:pt x="6173" y="59946"/>
                  </a:cubicBezTo>
                  <a:cubicBezTo>
                    <a:pt x="6277" y="60672"/>
                    <a:pt x="12403" y="60758"/>
                    <a:pt x="19897" y="60758"/>
                  </a:cubicBezTo>
                  <a:cubicBezTo>
                    <a:pt x="22223" y="60758"/>
                    <a:pt x="24681" y="60749"/>
                    <a:pt x="27132" y="60749"/>
                  </a:cubicBezTo>
                  <a:cubicBezTo>
                    <a:pt x="37284" y="60749"/>
                    <a:pt x="47308" y="60891"/>
                    <a:pt x="47308" y="62353"/>
                  </a:cubicBezTo>
                  <a:cubicBezTo>
                    <a:pt x="47308" y="65324"/>
                    <a:pt x="251" y="64257"/>
                    <a:pt x="251" y="67458"/>
                  </a:cubicBezTo>
                  <a:cubicBezTo>
                    <a:pt x="251" y="67667"/>
                    <a:pt x="419" y="67856"/>
                    <a:pt x="732" y="67981"/>
                  </a:cubicBezTo>
                  <a:lnTo>
                    <a:pt x="70262" y="67981"/>
                  </a:lnTo>
                  <a:cubicBezTo>
                    <a:pt x="63064" y="67500"/>
                    <a:pt x="57289" y="66872"/>
                    <a:pt x="57289" y="65763"/>
                  </a:cubicBezTo>
                  <a:cubicBezTo>
                    <a:pt x="57289" y="64623"/>
                    <a:pt x="62311" y="64358"/>
                    <a:pt x="68514" y="64358"/>
                  </a:cubicBezTo>
                  <a:cubicBezTo>
                    <a:pt x="73896" y="64358"/>
                    <a:pt x="80168" y="64557"/>
                    <a:pt x="84818" y="64557"/>
                  </a:cubicBezTo>
                  <a:cubicBezTo>
                    <a:pt x="88771" y="64557"/>
                    <a:pt x="91554" y="64413"/>
                    <a:pt x="91625" y="63880"/>
                  </a:cubicBezTo>
                  <a:cubicBezTo>
                    <a:pt x="91897" y="61997"/>
                    <a:pt x="58628" y="61997"/>
                    <a:pt x="58084" y="59591"/>
                  </a:cubicBezTo>
                  <a:cubicBezTo>
                    <a:pt x="58000" y="59202"/>
                    <a:pt x="58964" y="59048"/>
                    <a:pt x="60641" y="59048"/>
                  </a:cubicBezTo>
                  <a:cubicBezTo>
                    <a:pt x="67036" y="59048"/>
                    <a:pt x="83805" y="61288"/>
                    <a:pt x="92460" y="61288"/>
                  </a:cubicBezTo>
                  <a:cubicBezTo>
                    <a:pt x="95696" y="61288"/>
                    <a:pt x="97797" y="60975"/>
                    <a:pt x="97797" y="60114"/>
                  </a:cubicBezTo>
                  <a:cubicBezTo>
                    <a:pt x="97797" y="56369"/>
                    <a:pt x="48334" y="56682"/>
                    <a:pt x="48062" y="53732"/>
                  </a:cubicBezTo>
                  <a:cubicBezTo>
                    <a:pt x="48014" y="53213"/>
                    <a:pt x="49106" y="53008"/>
                    <a:pt x="50940" y="53008"/>
                  </a:cubicBezTo>
                  <a:cubicBezTo>
                    <a:pt x="57839" y="53008"/>
                    <a:pt x="75226" y="55911"/>
                    <a:pt x="81807" y="55911"/>
                  </a:cubicBezTo>
                  <a:cubicBezTo>
                    <a:pt x="83421" y="55911"/>
                    <a:pt x="84385" y="55736"/>
                    <a:pt x="84385" y="55301"/>
                  </a:cubicBezTo>
                  <a:cubicBezTo>
                    <a:pt x="84385" y="52623"/>
                    <a:pt x="56473" y="51807"/>
                    <a:pt x="55678" y="49129"/>
                  </a:cubicBezTo>
                  <a:cubicBezTo>
                    <a:pt x="55544" y="48691"/>
                    <a:pt x="56424" y="48518"/>
                    <a:pt x="57987" y="48518"/>
                  </a:cubicBezTo>
                  <a:cubicBezTo>
                    <a:pt x="63800" y="48518"/>
                    <a:pt x="79060" y="50907"/>
                    <a:pt x="86766" y="50907"/>
                  </a:cubicBezTo>
                  <a:cubicBezTo>
                    <a:pt x="89650" y="50907"/>
                    <a:pt x="91477" y="50572"/>
                    <a:pt x="91353" y="49652"/>
                  </a:cubicBezTo>
                  <a:cubicBezTo>
                    <a:pt x="90829" y="45677"/>
                    <a:pt x="55929" y="45635"/>
                    <a:pt x="54883" y="42517"/>
                  </a:cubicBezTo>
                  <a:lnTo>
                    <a:pt x="54883" y="42224"/>
                  </a:lnTo>
                  <a:cubicBezTo>
                    <a:pt x="55043" y="41802"/>
                    <a:pt x="55922" y="41632"/>
                    <a:pt x="57290" y="41632"/>
                  </a:cubicBezTo>
                  <a:cubicBezTo>
                    <a:pt x="62791" y="41632"/>
                    <a:pt x="76193" y="44369"/>
                    <a:pt x="82547" y="44369"/>
                  </a:cubicBezTo>
                  <a:cubicBezTo>
                    <a:pt x="84705" y="44369"/>
                    <a:pt x="86050" y="44053"/>
                    <a:pt x="85996" y="43208"/>
                  </a:cubicBezTo>
                  <a:cubicBezTo>
                    <a:pt x="85724" y="39190"/>
                    <a:pt x="49233" y="41115"/>
                    <a:pt x="48961" y="38437"/>
                  </a:cubicBezTo>
                  <a:cubicBezTo>
                    <a:pt x="48902" y="37804"/>
                    <a:pt x="50700" y="37598"/>
                    <a:pt x="53479" y="37598"/>
                  </a:cubicBezTo>
                  <a:cubicBezTo>
                    <a:pt x="58674" y="37598"/>
                    <a:pt x="67300" y="38318"/>
                    <a:pt x="73649" y="38318"/>
                  </a:cubicBezTo>
                  <a:cubicBezTo>
                    <a:pt x="78392" y="38318"/>
                    <a:pt x="81864" y="37916"/>
                    <a:pt x="81686" y="36512"/>
                  </a:cubicBezTo>
                  <a:cubicBezTo>
                    <a:pt x="81465" y="34704"/>
                    <a:pt x="76852" y="34372"/>
                    <a:pt x="71550" y="34372"/>
                  </a:cubicBezTo>
                  <a:cubicBezTo>
                    <a:pt x="68477" y="34372"/>
                    <a:pt x="65172" y="34483"/>
                    <a:pt x="62357" y="34483"/>
                  </a:cubicBezTo>
                  <a:cubicBezTo>
                    <a:pt x="58511" y="34483"/>
                    <a:pt x="55580" y="34275"/>
                    <a:pt x="55406" y="33290"/>
                  </a:cubicBezTo>
                  <a:cubicBezTo>
                    <a:pt x="55175" y="32036"/>
                    <a:pt x="58436" y="31802"/>
                    <a:pt x="62263" y="31802"/>
                  </a:cubicBezTo>
                  <a:cubicBezTo>
                    <a:pt x="64532" y="31802"/>
                    <a:pt x="66999" y="31884"/>
                    <a:pt x="69055" y="31884"/>
                  </a:cubicBezTo>
                  <a:cubicBezTo>
                    <a:pt x="71691" y="31884"/>
                    <a:pt x="73651" y="31750"/>
                    <a:pt x="73651" y="31135"/>
                  </a:cubicBezTo>
                  <a:cubicBezTo>
                    <a:pt x="73651" y="29252"/>
                    <a:pt x="57540" y="29796"/>
                    <a:pt x="57540" y="27389"/>
                  </a:cubicBezTo>
                  <a:cubicBezTo>
                    <a:pt x="57540" y="26461"/>
                    <a:pt x="60722" y="26319"/>
                    <a:pt x="64667" y="26319"/>
                  </a:cubicBezTo>
                  <a:cubicBezTo>
                    <a:pt x="66396" y="26319"/>
                    <a:pt x="68270" y="26346"/>
                    <a:pt x="70088" y="26346"/>
                  </a:cubicBezTo>
                  <a:cubicBezTo>
                    <a:pt x="74964" y="26346"/>
                    <a:pt x="79429" y="26151"/>
                    <a:pt x="79552" y="24711"/>
                  </a:cubicBezTo>
                  <a:cubicBezTo>
                    <a:pt x="79639" y="23681"/>
                    <a:pt x="76653" y="23395"/>
                    <a:pt x="72549" y="23395"/>
                  </a:cubicBezTo>
                  <a:cubicBezTo>
                    <a:pt x="67417" y="23395"/>
                    <a:pt x="60537" y="23843"/>
                    <a:pt x="55733" y="23843"/>
                  </a:cubicBezTo>
                  <a:cubicBezTo>
                    <a:pt x="52358" y="23843"/>
                    <a:pt x="50008" y="23622"/>
                    <a:pt x="50008" y="22870"/>
                  </a:cubicBezTo>
                  <a:cubicBezTo>
                    <a:pt x="50008" y="21945"/>
                    <a:pt x="52567" y="21719"/>
                    <a:pt x="55920" y="21719"/>
                  </a:cubicBezTo>
                  <a:cubicBezTo>
                    <a:pt x="59141" y="21719"/>
                    <a:pt x="63094" y="21928"/>
                    <a:pt x="66212" y="21928"/>
                  </a:cubicBezTo>
                  <a:cubicBezTo>
                    <a:pt x="69251" y="21928"/>
                    <a:pt x="71496" y="21729"/>
                    <a:pt x="71496" y="20945"/>
                  </a:cubicBezTo>
                  <a:cubicBezTo>
                    <a:pt x="71496" y="18539"/>
                    <a:pt x="57017" y="20945"/>
                    <a:pt x="56745" y="18267"/>
                  </a:cubicBezTo>
                  <a:cubicBezTo>
                    <a:pt x="56663" y="17461"/>
                    <a:pt x="58501" y="17236"/>
                    <a:pt x="61111" y="17236"/>
                  </a:cubicBezTo>
                  <a:cubicBezTo>
                    <a:pt x="64383" y="17236"/>
                    <a:pt x="68868" y="17589"/>
                    <a:pt x="72302" y="17589"/>
                  </a:cubicBezTo>
                  <a:cubicBezTo>
                    <a:pt x="75231" y="17589"/>
                    <a:pt x="77397" y="17333"/>
                    <a:pt x="77397" y="16384"/>
                  </a:cubicBezTo>
                  <a:cubicBezTo>
                    <a:pt x="77397" y="13433"/>
                    <a:pt x="50824" y="15337"/>
                    <a:pt x="50552" y="12931"/>
                  </a:cubicBezTo>
                  <a:cubicBezTo>
                    <a:pt x="50473" y="12168"/>
                    <a:pt x="52702" y="11961"/>
                    <a:pt x="55804" y="11961"/>
                  </a:cubicBezTo>
                  <a:cubicBezTo>
                    <a:pt x="59461" y="11961"/>
                    <a:pt x="64331" y="12248"/>
                    <a:pt x="68060" y="12248"/>
                  </a:cubicBezTo>
                  <a:cubicBezTo>
                    <a:pt x="71223" y="12248"/>
                    <a:pt x="73566" y="12042"/>
                    <a:pt x="73651" y="11278"/>
                  </a:cubicBezTo>
                  <a:cubicBezTo>
                    <a:pt x="73902" y="9102"/>
                    <a:pt x="58189" y="9102"/>
                    <a:pt x="55113" y="7763"/>
                  </a:cubicBezTo>
                  <a:lnTo>
                    <a:pt x="55113" y="6780"/>
                  </a:lnTo>
                  <a:cubicBezTo>
                    <a:pt x="58189" y="5587"/>
                    <a:pt x="73798" y="6361"/>
                    <a:pt x="73568" y="4666"/>
                  </a:cubicBezTo>
                  <a:cubicBezTo>
                    <a:pt x="73528" y="4419"/>
                    <a:pt x="72467" y="4343"/>
                    <a:pt x="70873" y="4343"/>
                  </a:cubicBezTo>
                  <a:cubicBezTo>
                    <a:pt x="68407" y="4343"/>
                    <a:pt x="64665" y="4523"/>
                    <a:pt x="61451" y="4523"/>
                  </a:cubicBezTo>
                  <a:cubicBezTo>
                    <a:pt x="57968" y="4523"/>
                    <a:pt x="55105" y="4312"/>
                    <a:pt x="55155" y="3432"/>
                  </a:cubicBezTo>
                  <a:cubicBezTo>
                    <a:pt x="55259" y="1193"/>
                    <a:pt x="68504" y="2951"/>
                    <a:pt x="68860" y="1298"/>
                  </a:cubicBezTo>
                  <a:cubicBezTo>
                    <a:pt x="68922" y="1026"/>
                    <a:pt x="68609" y="795"/>
                    <a:pt x="68023" y="607"/>
                  </a:cubicBezTo>
                  <a:cubicBezTo>
                    <a:pt x="67793" y="858"/>
                    <a:pt x="67500" y="1047"/>
                    <a:pt x="67186" y="1151"/>
                  </a:cubicBezTo>
                  <a:lnTo>
                    <a:pt x="67144" y="1151"/>
                  </a:lnTo>
                  <a:cubicBezTo>
                    <a:pt x="66621" y="1047"/>
                    <a:pt x="65805" y="775"/>
                    <a:pt x="65491" y="126"/>
                  </a:cubicBezTo>
                  <a:lnTo>
                    <a:pt x="65386" y="126"/>
                  </a:lnTo>
                  <a:cubicBezTo>
                    <a:pt x="65177" y="628"/>
                    <a:pt x="64759" y="1005"/>
                    <a:pt x="64256" y="1151"/>
                  </a:cubicBezTo>
                  <a:lnTo>
                    <a:pt x="64215" y="1151"/>
                  </a:lnTo>
                  <a:cubicBezTo>
                    <a:pt x="63650" y="1047"/>
                    <a:pt x="62771" y="733"/>
                    <a:pt x="62499" y="0"/>
                  </a:cubicBezTo>
                  <a:cubicBezTo>
                    <a:pt x="62311" y="565"/>
                    <a:pt x="61871" y="984"/>
                    <a:pt x="61327" y="1151"/>
                  </a:cubicBezTo>
                  <a:lnTo>
                    <a:pt x="61285" y="1151"/>
                  </a:lnTo>
                  <a:cubicBezTo>
                    <a:pt x="60720" y="1047"/>
                    <a:pt x="59821" y="733"/>
                    <a:pt x="59570" y="0"/>
                  </a:cubicBezTo>
                  <a:cubicBezTo>
                    <a:pt x="59381" y="565"/>
                    <a:pt x="58942" y="984"/>
                    <a:pt x="58398" y="1151"/>
                  </a:cubicBezTo>
                  <a:lnTo>
                    <a:pt x="58335" y="1151"/>
                  </a:lnTo>
                  <a:cubicBezTo>
                    <a:pt x="57791" y="1047"/>
                    <a:pt x="56891" y="733"/>
                    <a:pt x="56640" y="0"/>
                  </a:cubicBezTo>
                  <a:cubicBezTo>
                    <a:pt x="56452" y="565"/>
                    <a:pt x="56013" y="984"/>
                    <a:pt x="55448" y="1151"/>
                  </a:cubicBezTo>
                  <a:lnTo>
                    <a:pt x="55406" y="1151"/>
                  </a:lnTo>
                  <a:cubicBezTo>
                    <a:pt x="54862" y="1047"/>
                    <a:pt x="53962" y="733"/>
                    <a:pt x="53711" y="0"/>
                  </a:cubicBezTo>
                  <a:cubicBezTo>
                    <a:pt x="53523" y="565"/>
                    <a:pt x="53083" y="984"/>
                    <a:pt x="52518" y="1151"/>
                  </a:cubicBezTo>
                  <a:lnTo>
                    <a:pt x="52476" y="1151"/>
                  </a:lnTo>
                  <a:cubicBezTo>
                    <a:pt x="51932" y="1047"/>
                    <a:pt x="51033" y="733"/>
                    <a:pt x="50782" y="0"/>
                  </a:cubicBezTo>
                  <a:cubicBezTo>
                    <a:pt x="50593" y="565"/>
                    <a:pt x="50154" y="984"/>
                    <a:pt x="49589" y="1151"/>
                  </a:cubicBezTo>
                  <a:lnTo>
                    <a:pt x="49547" y="1151"/>
                  </a:lnTo>
                  <a:cubicBezTo>
                    <a:pt x="48982" y="1047"/>
                    <a:pt x="48103" y="733"/>
                    <a:pt x="47852" y="0"/>
                  </a:cubicBezTo>
                  <a:cubicBezTo>
                    <a:pt x="47664" y="565"/>
                    <a:pt x="47225" y="984"/>
                    <a:pt x="46660" y="1151"/>
                  </a:cubicBezTo>
                  <a:lnTo>
                    <a:pt x="46618" y="1151"/>
                  </a:lnTo>
                  <a:cubicBezTo>
                    <a:pt x="46053" y="1047"/>
                    <a:pt x="45174" y="733"/>
                    <a:pt x="44923" y="0"/>
                  </a:cubicBezTo>
                  <a:cubicBezTo>
                    <a:pt x="44735" y="565"/>
                    <a:pt x="44295" y="984"/>
                    <a:pt x="43730" y="1151"/>
                  </a:cubicBezTo>
                  <a:lnTo>
                    <a:pt x="43689" y="1151"/>
                  </a:lnTo>
                  <a:cubicBezTo>
                    <a:pt x="43124" y="1047"/>
                    <a:pt x="42245" y="733"/>
                    <a:pt x="41973" y="0"/>
                  </a:cubicBezTo>
                  <a:cubicBezTo>
                    <a:pt x="41785" y="565"/>
                    <a:pt x="41345" y="984"/>
                    <a:pt x="40801" y="1151"/>
                  </a:cubicBezTo>
                  <a:lnTo>
                    <a:pt x="40759" y="1151"/>
                  </a:lnTo>
                  <a:cubicBezTo>
                    <a:pt x="40194" y="1047"/>
                    <a:pt x="39295" y="733"/>
                    <a:pt x="39044" y="0"/>
                  </a:cubicBezTo>
                  <a:cubicBezTo>
                    <a:pt x="38855" y="565"/>
                    <a:pt x="38416" y="984"/>
                    <a:pt x="37872" y="1151"/>
                  </a:cubicBezTo>
                  <a:lnTo>
                    <a:pt x="37809" y="1151"/>
                  </a:lnTo>
                  <a:cubicBezTo>
                    <a:pt x="37265" y="1047"/>
                    <a:pt x="36365" y="733"/>
                    <a:pt x="36114" y="0"/>
                  </a:cubicBezTo>
                  <a:cubicBezTo>
                    <a:pt x="35926" y="565"/>
                    <a:pt x="35487" y="984"/>
                    <a:pt x="34922" y="1151"/>
                  </a:cubicBezTo>
                  <a:lnTo>
                    <a:pt x="34880" y="1151"/>
                  </a:lnTo>
                  <a:cubicBezTo>
                    <a:pt x="34336" y="1047"/>
                    <a:pt x="33436" y="733"/>
                    <a:pt x="33185" y="0"/>
                  </a:cubicBezTo>
                  <a:cubicBezTo>
                    <a:pt x="32997" y="565"/>
                    <a:pt x="32557" y="984"/>
                    <a:pt x="31992" y="1151"/>
                  </a:cubicBezTo>
                  <a:lnTo>
                    <a:pt x="31950" y="1151"/>
                  </a:lnTo>
                  <a:cubicBezTo>
                    <a:pt x="31406" y="1047"/>
                    <a:pt x="30507" y="733"/>
                    <a:pt x="30256" y="0"/>
                  </a:cubicBezTo>
                  <a:cubicBezTo>
                    <a:pt x="30067" y="565"/>
                    <a:pt x="29628" y="984"/>
                    <a:pt x="29063" y="1151"/>
                  </a:cubicBezTo>
                  <a:lnTo>
                    <a:pt x="29021" y="1151"/>
                  </a:lnTo>
                  <a:cubicBezTo>
                    <a:pt x="28456" y="1047"/>
                    <a:pt x="27577" y="733"/>
                    <a:pt x="27326" y="0"/>
                  </a:cubicBezTo>
                  <a:close/>
                </a:path>
              </a:pathLst>
            </a:custGeom>
            <a:solidFill>
              <a:srgbClr val="B3F5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23" name="Google Shape;723;p27"/>
          <p:cNvGrpSpPr/>
          <p:nvPr/>
        </p:nvGrpSpPr>
        <p:grpSpPr>
          <a:xfrm flipH="1">
            <a:off x="13" y="1041446"/>
            <a:ext cx="4304383" cy="6265549"/>
            <a:chOff x="5925256" y="467618"/>
            <a:chExt cx="1701157" cy="2476241"/>
          </a:xfrm>
        </p:grpSpPr>
        <p:sp>
          <p:nvSpPr>
            <p:cNvPr id="724" name="Google Shape;724;p27"/>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5" name="Google Shape;725;p27"/>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6" name="Google Shape;726;p27"/>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7" name="Google Shape;727;p27"/>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8" name="Google Shape;728;p27"/>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9" name="Google Shape;729;p27"/>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0" name="Google Shape;730;p27"/>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1" name="Google Shape;731;p27"/>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2" name="Google Shape;732;p27"/>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33" name="Google Shape;733;p27"/>
          <p:cNvSpPr txBox="1">
            <a:spLocks noGrp="1"/>
          </p:cNvSpPr>
          <p:nvPr>
            <p:ph type="ctrTitle"/>
          </p:nvPr>
        </p:nvSpPr>
        <p:spPr>
          <a:xfrm rot="-248774">
            <a:off x="5357763" y="785881"/>
            <a:ext cx="5792360" cy="1560483"/>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11453">
                <a:solidFill>
                  <a:srgbClr val="005870"/>
                </a:solidFill>
                <a:latin typeface="Satisfy"/>
                <a:ea typeface="Satisfy"/>
                <a:cs typeface="Satisfy"/>
                <a:sym typeface="Satisfy"/>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34" name="Google Shape;734;p27"/>
          <p:cNvSpPr txBox="1">
            <a:spLocks noGrp="1"/>
          </p:cNvSpPr>
          <p:nvPr>
            <p:ph type="subTitle" idx="1"/>
          </p:nvPr>
        </p:nvSpPr>
        <p:spPr>
          <a:xfrm>
            <a:off x="6310367" y="2534233"/>
            <a:ext cx="4434000" cy="1975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133">
                <a:latin typeface="Public Sans"/>
                <a:ea typeface="Public Sans"/>
                <a:cs typeface="Public Sans"/>
                <a:sym typeface="Public Sans"/>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35" name="Google Shape;735;p27"/>
          <p:cNvSpPr txBox="1"/>
          <p:nvPr/>
        </p:nvSpPr>
        <p:spPr>
          <a:xfrm>
            <a:off x="6310367" y="4575200"/>
            <a:ext cx="4304400" cy="1330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CREDITS: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This presentation template was created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2">
                  <a:extLst>
                    <a:ext uri="{A12FA001-AC4F-418D-AE19-62706E023703}">
                      <ahyp:hlinkClr xmlns:ahyp="http://schemas.microsoft.com/office/drawing/2018/hyperlinkcolor" xmlns="" val="tx"/>
                    </a:ext>
                  </a:extLst>
                </a:hlinkClick>
              </a:rPr>
              <a:t>Slidesgo</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including icons from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3">
                  <a:extLst>
                    <a:ext uri="{A12FA001-AC4F-418D-AE19-62706E023703}">
                      <ahyp:hlinkClr xmlns:ahyp="http://schemas.microsoft.com/office/drawing/2018/hyperlinkcolor" xmlns="" val="tx"/>
                    </a:ext>
                  </a:extLst>
                </a:hlinkClick>
              </a:rPr>
              <a:t>Flaticon</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infographics &amp; images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4">
                  <a:extLst>
                    <a:ext uri="{A12FA001-AC4F-418D-AE19-62706E023703}">
                      <ahyp:hlinkClr xmlns:ahyp="http://schemas.microsoft.com/office/drawing/2018/hyperlinkcolor" xmlns="" val="tx"/>
                    </a:ext>
                  </a:extLst>
                </a:hlinkClick>
              </a:rPr>
              <a:t>Freepik</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5">
                  <a:extLst>
                    <a:ext uri="{A12FA001-AC4F-418D-AE19-62706E023703}">
                      <ahyp:hlinkClr xmlns:ahyp="http://schemas.microsoft.com/office/drawing/2018/hyperlinkcolor" xmlns="" val="tx"/>
                    </a:ext>
                  </a:extLst>
                </a:hlinkClick>
              </a:rPr>
              <a:t>.</a:t>
            </a:r>
            <a:endParaRPr kumimoji="0" sz="1467" b="1" i="0" u="sng" strike="noStrike" kern="1200" cap="none" spc="0" normalizeH="0" baseline="0" noProof="0">
              <a:ln>
                <a:noFill/>
              </a:ln>
              <a:solidFill>
                <a:srgbClr val="D6F4FF"/>
              </a:solidFill>
              <a:effectLst/>
              <a:uLnTx/>
              <a:uFillTx/>
              <a:latin typeface="Public Sans"/>
              <a:ea typeface="Public Sans"/>
              <a:cs typeface="Public Sans"/>
              <a:sym typeface="Public Sans"/>
            </a:endParaRPr>
          </a:p>
        </p:txBody>
      </p:sp>
    </p:spTree>
    <p:extLst>
      <p:ext uri="{BB962C8B-B14F-4D97-AF65-F5344CB8AC3E}">
        <p14:creationId xmlns:p14="http://schemas.microsoft.com/office/powerpoint/2010/main" val="423237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736"/>
        <p:cNvGrpSpPr/>
        <p:nvPr/>
      </p:nvGrpSpPr>
      <p:grpSpPr>
        <a:xfrm>
          <a:off x="0" y="0"/>
          <a:ext cx="0" cy="0"/>
          <a:chOff x="0" y="0"/>
          <a:chExt cx="0" cy="0"/>
        </a:xfrm>
      </p:grpSpPr>
      <p:sp>
        <p:nvSpPr>
          <p:cNvPr id="737" name="Google Shape;737;p28"/>
          <p:cNvSpPr/>
          <p:nvPr/>
        </p:nvSpPr>
        <p:spPr>
          <a:xfrm flipH="1">
            <a:off x="468688" y="718367"/>
            <a:ext cx="1478400" cy="14784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38" name="Google Shape;738;p28"/>
          <p:cNvGrpSpPr/>
          <p:nvPr/>
        </p:nvGrpSpPr>
        <p:grpSpPr>
          <a:xfrm flipH="1">
            <a:off x="662973" y="245266"/>
            <a:ext cx="4062439" cy="7247623"/>
            <a:chOff x="3734270" y="74249"/>
            <a:chExt cx="3046829" cy="5435717"/>
          </a:xfrm>
        </p:grpSpPr>
        <p:grpSp>
          <p:nvGrpSpPr>
            <p:cNvPr id="739" name="Google Shape;739;p28"/>
            <p:cNvGrpSpPr/>
            <p:nvPr/>
          </p:nvGrpSpPr>
          <p:grpSpPr>
            <a:xfrm rot="312499">
              <a:off x="4269747" y="179454"/>
              <a:ext cx="2417210" cy="2184088"/>
              <a:chOff x="3949525" y="-38550"/>
              <a:chExt cx="2695666" cy="2435690"/>
            </a:xfrm>
          </p:grpSpPr>
          <p:sp>
            <p:nvSpPr>
              <p:cNvPr id="740" name="Google Shape;740;p2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1" name="Google Shape;741;p2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2" name="Google Shape;742;p2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3" name="Google Shape;743;p2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4" name="Google Shape;744;p2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5" name="Google Shape;745;p2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6" name="Google Shape;746;p2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7" name="Google Shape;747;p2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48" name="Google Shape;748;p2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49" name="Google Shape;749;p28"/>
          <p:cNvGrpSpPr/>
          <p:nvPr/>
        </p:nvGrpSpPr>
        <p:grpSpPr>
          <a:xfrm rot="1325081">
            <a:off x="8196901" y="409193"/>
            <a:ext cx="972537" cy="515408"/>
            <a:chOff x="2468025" y="734125"/>
            <a:chExt cx="980825" cy="519800"/>
          </a:xfrm>
        </p:grpSpPr>
        <p:sp>
          <p:nvSpPr>
            <p:cNvPr id="750" name="Google Shape;750;p2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1" name="Google Shape;751;p2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2" name="Google Shape;752;p2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53" name="Google Shape;753;p28"/>
          <p:cNvSpPr/>
          <p:nvPr/>
        </p:nvSpPr>
        <p:spPr>
          <a:xfrm>
            <a:off x="-1206490" y="27765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4" name="Google Shape;754;p28"/>
          <p:cNvSpPr/>
          <p:nvPr/>
        </p:nvSpPr>
        <p:spPr>
          <a:xfrm>
            <a:off x="-1517307" y="5521300"/>
            <a:ext cx="13599387" cy="1675133"/>
          </a:xfrm>
          <a:custGeom>
            <a:avLst/>
            <a:gdLst/>
            <a:ahLst/>
            <a:cxnLst/>
            <a:rect l="l" t="t" r="r" b="b"/>
            <a:pathLst>
              <a:path w="279019" h="50254" extrusionOk="0">
                <a:moveTo>
                  <a:pt x="18613" y="24122"/>
                </a:moveTo>
                <a:cubicBezTo>
                  <a:pt x="23058" y="18217"/>
                  <a:pt x="37346" y="15613"/>
                  <a:pt x="45283" y="12311"/>
                </a:cubicBezTo>
                <a:cubicBezTo>
                  <a:pt x="53221" y="9009"/>
                  <a:pt x="60269" y="6279"/>
                  <a:pt x="66238" y="4310"/>
                </a:cubicBezTo>
                <a:cubicBezTo>
                  <a:pt x="72207" y="2342"/>
                  <a:pt x="75700" y="1072"/>
                  <a:pt x="81097" y="500"/>
                </a:cubicBezTo>
                <a:cubicBezTo>
                  <a:pt x="86495" y="-71"/>
                  <a:pt x="93162" y="-389"/>
                  <a:pt x="98623" y="881"/>
                </a:cubicBezTo>
                <a:cubicBezTo>
                  <a:pt x="104084" y="2151"/>
                  <a:pt x="108021" y="4437"/>
                  <a:pt x="113863" y="8120"/>
                </a:cubicBezTo>
                <a:cubicBezTo>
                  <a:pt x="119705" y="11803"/>
                  <a:pt x="129230" y="19614"/>
                  <a:pt x="133675" y="22979"/>
                </a:cubicBezTo>
                <a:cubicBezTo>
                  <a:pt x="138120" y="26345"/>
                  <a:pt x="137422" y="27170"/>
                  <a:pt x="140533" y="28313"/>
                </a:cubicBezTo>
                <a:cubicBezTo>
                  <a:pt x="143645" y="29456"/>
                  <a:pt x="147201" y="30536"/>
                  <a:pt x="152344" y="29837"/>
                </a:cubicBezTo>
                <a:cubicBezTo>
                  <a:pt x="157488" y="29139"/>
                  <a:pt x="165489" y="25710"/>
                  <a:pt x="171394" y="24122"/>
                </a:cubicBezTo>
                <a:cubicBezTo>
                  <a:pt x="177300" y="22535"/>
                  <a:pt x="181491" y="20566"/>
                  <a:pt x="187777" y="20312"/>
                </a:cubicBezTo>
                <a:cubicBezTo>
                  <a:pt x="194064" y="20058"/>
                  <a:pt x="202382" y="20947"/>
                  <a:pt x="209113" y="22598"/>
                </a:cubicBezTo>
                <a:cubicBezTo>
                  <a:pt x="215844" y="24249"/>
                  <a:pt x="222448" y="27869"/>
                  <a:pt x="228163" y="30218"/>
                </a:cubicBezTo>
                <a:cubicBezTo>
                  <a:pt x="233878" y="32568"/>
                  <a:pt x="238450" y="34854"/>
                  <a:pt x="243403" y="36695"/>
                </a:cubicBezTo>
                <a:cubicBezTo>
                  <a:pt x="248356" y="38537"/>
                  <a:pt x="253436" y="39870"/>
                  <a:pt x="257881" y="41267"/>
                </a:cubicBezTo>
                <a:cubicBezTo>
                  <a:pt x="262326" y="42664"/>
                  <a:pt x="270391" y="43744"/>
                  <a:pt x="270073" y="45077"/>
                </a:cubicBezTo>
                <a:cubicBezTo>
                  <a:pt x="269756" y="46411"/>
                  <a:pt x="297886" y="48824"/>
                  <a:pt x="255976" y="49268"/>
                </a:cubicBezTo>
                <a:cubicBezTo>
                  <a:pt x="214066" y="49713"/>
                  <a:pt x="58174" y="51935"/>
                  <a:pt x="18613" y="47744"/>
                </a:cubicBezTo>
                <a:cubicBezTo>
                  <a:pt x="-20947" y="43553"/>
                  <a:pt x="14168" y="30028"/>
                  <a:pt x="18613" y="24122"/>
                </a:cubicBezTo>
                <a:close/>
              </a:path>
            </a:pathLst>
          </a:custGeom>
          <a:solidFill>
            <a:srgbClr val="FBE5BB"/>
          </a:solidFill>
          <a:ln>
            <a:noFill/>
          </a:ln>
        </p:spPr>
      </p:sp>
      <p:sp>
        <p:nvSpPr>
          <p:cNvPr id="755" name="Google Shape;755;p28"/>
          <p:cNvSpPr/>
          <p:nvPr/>
        </p:nvSpPr>
        <p:spPr>
          <a:xfrm>
            <a:off x="9563110" y="4524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171532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756"/>
        <p:cNvGrpSpPr/>
        <p:nvPr/>
      </p:nvGrpSpPr>
      <p:grpSpPr>
        <a:xfrm>
          <a:off x="0" y="0"/>
          <a:ext cx="0" cy="0"/>
          <a:chOff x="0" y="0"/>
          <a:chExt cx="0" cy="0"/>
        </a:xfrm>
      </p:grpSpPr>
      <p:sp>
        <p:nvSpPr>
          <p:cNvPr id="757" name="Google Shape;757;p29"/>
          <p:cNvSpPr/>
          <p:nvPr/>
        </p:nvSpPr>
        <p:spPr>
          <a:xfrm rot="10800000">
            <a:off x="9531200" y="5132667"/>
            <a:ext cx="2203600" cy="1968400"/>
          </a:xfrm>
          <a:prstGeom prst="pie">
            <a:avLst>
              <a:gd name="adj1" fmla="val 0"/>
              <a:gd name="adj2" fmla="val 10721538"/>
            </a:avLst>
          </a:pr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8" name="Google Shape;758;p29"/>
          <p:cNvSpPr/>
          <p:nvPr/>
        </p:nvSpPr>
        <p:spPr>
          <a:xfrm flipH="1">
            <a:off x="-152107" y="5600701"/>
            <a:ext cx="12420308" cy="3187753"/>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9" name="Google Shape;759;p29"/>
          <p:cNvSpPr/>
          <p:nvPr/>
        </p:nvSpPr>
        <p:spPr>
          <a:xfrm>
            <a:off x="-73996" y="2083821"/>
            <a:ext cx="1785159" cy="456225"/>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60" name="Google Shape;760;p29"/>
          <p:cNvGrpSpPr/>
          <p:nvPr/>
        </p:nvGrpSpPr>
        <p:grpSpPr>
          <a:xfrm>
            <a:off x="10307799" y="4025907"/>
            <a:ext cx="907807" cy="1321423"/>
            <a:chOff x="7730849" y="1571630"/>
            <a:chExt cx="680855" cy="991067"/>
          </a:xfrm>
        </p:grpSpPr>
        <p:sp>
          <p:nvSpPr>
            <p:cNvPr id="761" name="Google Shape;761;p29"/>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2" name="Google Shape;762;p29"/>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3" name="Google Shape;763;p29"/>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4" name="Google Shape;764;p29"/>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5" name="Google Shape;765;p29"/>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6" name="Google Shape;766;p29"/>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7" name="Google Shape;767;p29"/>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8" name="Google Shape;768;p29"/>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9" name="Google Shape;769;p29"/>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70" name="Google Shape;770;p29"/>
          <p:cNvSpPr/>
          <p:nvPr/>
        </p:nvSpPr>
        <p:spPr>
          <a:xfrm>
            <a:off x="10471644" y="5264893"/>
            <a:ext cx="268333" cy="132800"/>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nvGrpSpPr>
          <p:cNvPr id="771" name="Google Shape;771;p29"/>
          <p:cNvGrpSpPr/>
          <p:nvPr/>
        </p:nvGrpSpPr>
        <p:grpSpPr>
          <a:xfrm>
            <a:off x="8934283" y="571524"/>
            <a:ext cx="4090357" cy="1645200"/>
            <a:chOff x="6691187" y="447693"/>
            <a:chExt cx="3067768" cy="1233900"/>
          </a:xfrm>
        </p:grpSpPr>
        <p:sp>
          <p:nvSpPr>
            <p:cNvPr id="772" name="Google Shape;772;p29"/>
            <p:cNvSpPr/>
            <p:nvPr/>
          </p:nvSpPr>
          <p:spPr>
            <a:xfrm>
              <a:off x="6950149" y="447693"/>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73" name="Google Shape;773;p29"/>
            <p:cNvGrpSpPr/>
            <p:nvPr/>
          </p:nvGrpSpPr>
          <p:grpSpPr>
            <a:xfrm flipH="1">
              <a:off x="6691187" y="1376106"/>
              <a:ext cx="576431" cy="305486"/>
              <a:chOff x="2468025" y="734125"/>
              <a:chExt cx="980825" cy="519800"/>
            </a:xfrm>
          </p:grpSpPr>
          <p:sp>
            <p:nvSpPr>
              <p:cNvPr id="774" name="Google Shape;774;p2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5" name="Google Shape;775;p2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6" name="Google Shape;776;p2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spTree>
    <p:extLst>
      <p:ext uri="{BB962C8B-B14F-4D97-AF65-F5344CB8AC3E}">
        <p14:creationId xmlns:p14="http://schemas.microsoft.com/office/powerpoint/2010/main" val="487751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777"/>
        <p:cNvGrpSpPr/>
        <p:nvPr/>
      </p:nvGrpSpPr>
      <p:grpSpPr>
        <a:xfrm>
          <a:off x="0" y="0"/>
          <a:ext cx="0" cy="0"/>
          <a:chOff x="0" y="0"/>
          <a:chExt cx="0" cy="0"/>
        </a:xfrm>
      </p:grpSpPr>
      <p:grpSp>
        <p:nvGrpSpPr>
          <p:cNvPr id="778" name="Google Shape;778;p30"/>
          <p:cNvGrpSpPr/>
          <p:nvPr/>
        </p:nvGrpSpPr>
        <p:grpSpPr>
          <a:xfrm>
            <a:off x="-44515" y="3873767"/>
            <a:ext cx="12281033" cy="2984168"/>
            <a:chOff x="-100" y="2905325"/>
            <a:chExt cx="9210775" cy="2238126"/>
          </a:xfrm>
        </p:grpSpPr>
        <p:sp>
          <p:nvSpPr>
            <p:cNvPr id="779" name="Google Shape;779;p30"/>
            <p:cNvSpPr/>
            <p:nvPr/>
          </p:nvSpPr>
          <p:spPr>
            <a:xfrm flipH="1">
              <a:off x="62" y="2905325"/>
              <a:ext cx="9210613"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0" name="Google Shape;780;p30"/>
            <p:cNvSpPr/>
            <p:nvPr/>
          </p:nvSpPr>
          <p:spPr>
            <a:xfrm>
              <a:off x="-100" y="3067050"/>
              <a:ext cx="9210731" cy="2076401"/>
            </a:xfrm>
            <a:custGeom>
              <a:avLst/>
              <a:gdLst/>
              <a:ahLst/>
              <a:cxnLst/>
              <a:rect l="l" t="t" r="r" b="b"/>
              <a:pathLst>
                <a:path w="175359" h="43799" extrusionOk="0">
                  <a:moveTo>
                    <a:pt x="0" y="1"/>
                  </a:moveTo>
                  <a:lnTo>
                    <a:pt x="0" y="43799"/>
                  </a:lnTo>
                  <a:lnTo>
                    <a:pt x="175359" y="43799"/>
                  </a:lnTo>
                  <a:lnTo>
                    <a:pt x="175359"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1" name="Google Shape;781;p30"/>
          <p:cNvGrpSpPr/>
          <p:nvPr/>
        </p:nvGrpSpPr>
        <p:grpSpPr>
          <a:xfrm>
            <a:off x="522883" y="109952"/>
            <a:ext cx="11579843" cy="2289693"/>
            <a:chOff x="335036" y="320140"/>
            <a:chExt cx="9419612" cy="1862548"/>
          </a:xfrm>
        </p:grpSpPr>
        <p:sp>
          <p:nvSpPr>
            <p:cNvPr id="782" name="Google Shape;782;p30"/>
            <p:cNvSpPr/>
            <p:nvPr/>
          </p:nvSpPr>
          <p:spPr>
            <a:xfrm>
              <a:off x="6945841" y="1541875"/>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3" name="Google Shape;783;p30"/>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4" name="Google Shape;784;p30"/>
          <p:cNvGrpSpPr/>
          <p:nvPr/>
        </p:nvGrpSpPr>
        <p:grpSpPr>
          <a:xfrm>
            <a:off x="-227973" y="109982"/>
            <a:ext cx="4062439" cy="7247623"/>
            <a:chOff x="3734270" y="74249"/>
            <a:chExt cx="3046829" cy="5435717"/>
          </a:xfrm>
        </p:grpSpPr>
        <p:grpSp>
          <p:nvGrpSpPr>
            <p:cNvPr id="785" name="Google Shape;785;p30"/>
            <p:cNvGrpSpPr/>
            <p:nvPr/>
          </p:nvGrpSpPr>
          <p:grpSpPr>
            <a:xfrm rot="312499">
              <a:off x="4269747" y="179454"/>
              <a:ext cx="2417210" cy="2184088"/>
              <a:chOff x="3949525" y="-38550"/>
              <a:chExt cx="2695666" cy="2435690"/>
            </a:xfrm>
          </p:grpSpPr>
          <p:sp>
            <p:nvSpPr>
              <p:cNvPr id="786" name="Google Shape;786;p30"/>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7" name="Google Shape;787;p30"/>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8" name="Google Shape;788;p30"/>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9" name="Google Shape;789;p30"/>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0" name="Google Shape;790;p30"/>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1" name="Google Shape;791;p30"/>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2" name="Google Shape;792;p30"/>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3" name="Google Shape;793;p30"/>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94" name="Google Shape;794;p30"/>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743369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Main point">
  <p:cSld name="Main point">
    <p:spTree>
      <p:nvGrpSpPr>
        <p:cNvPr id="1" name="Shape 87"/>
        <p:cNvGrpSpPr/>
        <p:nvPr/>
      </p:nvGrpSpPr>
      <p:grpSpPr>
        <a:xfrm>
          <a:off x="0" y="0"/>
          <a:ext cx="0" cy="0"/>
          <a:chOff x="0" y="0"/>
          <a:chExt cx="0" cy="0"/>
        </a:xfrm>
      </p:grpSpPr>
      <p:grpSp>
        <p:nvGrpSpPr>
          <p:cNvPr id="88" name="Google Shape;88;p8"/>
          <p:cNvGrpSpPr/>
          <p:nvPr/>
        </p:nvGrpSpPr>
        <p:grpSpPr>
          <a:xfrm>
            <a:off x="522883" y="109952"/>
            <a:ext cx="11579843" cy="2797693"/>
            <a:chOff x="335036" y="320140"/>
            <a:chExt cx="9419612" cy="2275781"/>
          </a:xfrm>
        </p:grpSpPr>
        <p:sp>
          <p:nvSpPr>
            <p:cNvPr id="89" name="Google Shape;89;p8"/>
            <p:cNvSpPr/>
            <p:nvPr/>
          </p:nvSpPr>
          <p:spPr>
            <a:xfrm>
              <a:off x="6945841" y="1955107"/>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0" name="Google Shape;90;p8"/>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91" name="Google Shape;91;p8"/>
          <p:cNvSpPr txBox="1">
            <a:spLocks noGrp="1"/>
          </p:cNvSpPr>
          <p:nvPr>
            <p:ph type="title"/>
          </p:nvPr>
        </p:nvSpPr>
        <p:spPr>
          <a:xfrm rot="-470071">
            <a:off x="2784503" y="2222560"/>
            <a:ext cx="6623020" cy="3425609"/>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92" name="Google Shape;92;p8"/>
          <p:cNvGrpSpPr/>
          <p:nvPr/>
        </p:nvGrpSpPr>
        <p:grpSpPr>
          <a:xfrm flipH="1">
            <a:off x="8369927" y="99015"/>
            <a:ext cx="4062439" cy="7247623"/>
            <a:chOff x="3734270" y="74249"/>
            <a:chExt cx="3046829" cy="5435717"/>
          </a:xfrm>
        </p:grpSpPr>
        <p:grpSp>
          <p:nvGrpSpPr>
            <p:cNvPr id="93" name="Google Shape;93;p8"/>
            <p:cNvGrpSpPr/>
            <p:nvPr/>
          </p:nvGrpSpPr>
          <p:grpSpPr>
            <a:xfrm rot="312499">
              <a:off x="4269747" y="179454"/>
              <a:ext cx="2417210" cy="2184088"/>
              <a:chOff x="3949525" y="-38550"/>
              <a:chExt cx="2695666" cy="2435690"/>
            </a:xfrm>
          </p:grpSpPr>
          <p:sp>
            <p:nvSpPr>
              <p:cNvPr id="94" name="Google Shape;94;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5" name="Google Shape;95;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6" name="Google Shape;96;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7" name="Google Shape;97;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8" name="Google Shape;98;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9" name="Google Shape;99;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0" name="Google Shape;100;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1" name="Google Shape;101;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02" name="Google Shape;102;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03" name="Google Shape;103;p8"/>
          <p:cNvGrpSpPr/>
          <p:nvPr/>
        </p:nvGrpSpPr>
        <p:grpSpPr>
          <a:xfrm>
            <a:off x="-227973" y="109982"/>
            <a:ext cx="4062439" cy="7247623"/>
            <a:chOff x="3734270" y="74249"/>
            <a:chExt cx="3046829" cy="5435717"/>
          </a:xfrm>
        </p:grpSpPr>
        <p:grpSp>
          <p:nvGrpSpPr>
            <p:cNvPr id="104" name="Google Shape;104;p8"/>
            <p:cNvGrpSpPr/>
            <p:nvPr/>
          </p:nvGrpSpPr>
          <p:grpSpPr>
            <a:xfrm rot="312499">
              <a:off x="4269747" y="179454"/>
              <a:ext cx="2417210" cy="2184088"/>
              <a:chOff x="3949525" y="-38550"/>
              <a:chExt cx="2695666" cy="2435690"/>
            </a:xfrm>
          </p:grpSpPr>
          <p:sp>
            <p:nvSpPr>
              <p:cNvPr id="105" name="Google Shape;105;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6" name="Google Shape;106;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7" name="Google Shape;107;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8" name="Google Shape;108;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9" name="Google Shape;109;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0" name="Google Shape;110;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1" name="Google Shape;111;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2" name="Google Shape;112;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3" name="Google Shape;113;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4" name="Google Shape;114;p8"/>
          <p:cNvSpPr/>
          <p:nvPr/>
        </p:nvSpPr>
        <p:spPr>
          <a:xfrm flipH="1">
            <a:off x="-123" y="6451867"/>
            <a:ext cx="12192240" cy="2580487"/>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5" name="Google Shape;115;p8"/>
          <p:cNvSpPr/>
          <p:nvPr/>
        </p:nvSpPr>
        <p:spPr>
          <a:xfrm>
            <a:off x="5308600" y="250467"/>
            <a:ext cx="1574800" cy="15748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6" name="Google Shape;116;p8"/>
          <p:cNvSpPr/>
          <p:nvPr/>
        </p:nvSpPr>
        <p:spPr>
          <a:xfrm flipH="1">
            <a:off x="-2623379" y="5625967"/>
            <a:ext cx="6694579" cy="1574956"/>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7" name="Google Shape;117;p8"/>
          <p:cNvSpPr/>
          <p:nvPr/>
        </p:nvSpPr>
        <p:spPr>
          <a:xfrm>
            <a:off x="7117517" y="5481133"/>
            <a:ext cx="6694579" cy="1719804"/>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1093841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118"/>
        <p:cNvGrpSpPr/>
        <p:nvPr/>
      </p:nvGrpSpPr>
      <p:grpSpPr>
        <a:xfrm>
          <a:off x="0" y="0"/>
          <a:ext cx="0" cy="0"/>
          <a:chOff x="0" y="0"/>
          <a:chExt cx="0" cy="0"/>
        </a:xfrm>
      </p:grpSpPr>
      <p:sp>
        <p:nvSpPr>
          <p:cNvPr id="119" name="Google Shape;119;p9"/>
          <p:cNvSpPr/>
          <p:nvPr/>
        </p:nvSpPr>
        <p:spPr>
          <a:xfrm flipH="1">
            <a:off x="8344860" y="850900"/>
            <a:ext cx="2070000" cy="20700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0" name="Google Shape;120;p9"/>
          <p:cNvSpPr txBox="1">
            <a:spLocks noGrp="1"/>
          </p:cNvSpPr>
          <p:nvPr>
            <p:ph type="subTitle" idx="1"/>
          </p:nvPr>
        </p:nvSpPr>
        <p:spPr>
          <a:xfrm flipH="1">
            <a:off x="6604827" y="4561733"/>
            <a:ext cx="3708800" cy="743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2133">
                <a:solidFill>
                  <a:srgbClr val="754C24"/>
                </a:solidFill>
              </a:defRPr>
            </a:lvl1pPr>
            <a:lvl2pPr lvl="1" algn="r" rtl="0">
              <a:lnSpc>
                <a:spcPct val="100000"/>
              </a:lnSpc>
              <a:spcBef>
                <a:spcPts val="0"/>
              </a:spcBef>
              <a:spcAft>
                <a:spcPts val="0"/>
              </a:spcAft>
              <a:buSzPts val="1600"/>
              <a:buNone/>
              <a:defRPr sz="2133"/>
            </a:lvl2pPr>
            <a:lvl3pPr lvl="2" algn="r" rtl="0">
              <a:lnSpc>
                <a:spcPct val="100000"/>
              </a:lnSpc>
              <a:spcBef>
                <a:spcPts val="0"/>
              </a:spcBef>
              <a:spcAft>
                <a:spcPts val="0"/>
              </a:spcAft>
              <a:buSzPts val="1600"/>
              <a:buNone/>
              <a:defRPr sz="2133"/>
            </a:lvl3pPr>
            <a:lvl4pPr lvl="3" algn="r" rtl="0">
              <a:lnSpc>
                <a:spcPct val="100000"/>
              </a:lnSpc>
              <a:spcBef>
                <a:spcPts val="0"/>
              </a:spcBef>
              <a:spcAft>
                <a:spcPts val="0"/>
              </a:spcAft>
              <a:buSzPts val="1600"/>
              <a:buNone/>
              <a:defRPr sz="2133"/>
            </a:lvl4pPr>
            <a:lvl5pPr lvl="4" algn="r" rtl="0">
              <a:lnSpc>
                <a:spcPct val="100000"/>
              </a:lnSpc>
              <a:spcBef>
                <a:spcPts val="0"/>
              </a:spcBef>
              <a:spcAft>
                <a:spcPts val="0"/>
              </a:spcAft>
              <a:buSzPts val="1600"/>
              <a:buNone/>
              <a:defRPr sz="2133"/>
            </a:lvl5pPr>
            <a:lvl6pPr lvl="5" algn="r" rtl="0">
              <a:lnSpc>
                <a:spcPct val="100000"/>
              </a:lnSpc>
              <a:spcBef>
                <a:spcPts val="0"/>
              </a:spcBef>
              <a:spcAft>
                <a:spcPts val="0"/>
              </a:spcAft>
              <a:buSzPts val="1600"/>
              <a:buNone/>
              <a:defRPr sz="2133"/>
            </a:lvl6pPr>
            <a:lvl7pPr lvl="6" algn="r" rtl="0">
              <a:lnSpc>
                <a:spcPct val="100000"/>
              </a:lnSpc>
              <a:spcBef>
                <a:spcPts val="0"/>
              </a:spcBef>
              <a:spcAft>
                <a:spcPts val="0"/>
              </a:spcAft>
              <a:buSzPts val="1600"/>
              <a:buNone/>
              <a:defRPr sz="2133"/>
            </a:lvl7pPr>
            <a:lvl8pPr lvl="7" algn="r" rtl="0">
              <a:lnSpc>
                <a:spcPct val="100000"/>
              </a:lnSpc>
              <a:spcBef>
                <a:spcPts val="0"/>
              </a:spcBef>
              <a:spcAft>
                <a:spcPts val="0"/>
              </a:spcAft>
              <a:buSzPts val="1600"/>
              <a:buNone/>
              <a:defRPr sz="2133"/>
            </a:lvl8pPr>
            <a:lvl9pPr lvl="8" algn="r" rtl="0">
              <a:lnSpc>
                <a:spcPct val="100000"/>
              </a:lnSpc>
              <a:spcBef>
                <a:spcPts val="0"/>
              </a:spcBef>
              <a:spcAft>
                <a:spcPts val="0"/>
              </a:spcAft>
              <a:buSzPts val="1600"/>
              <a:buNone/>
              <a:defRPr sz="2133"/>
            </a:lvl9pPr>
          </a:lstStyle>
          <a:p>
            <a:endParaRPr/>
          </a:p>
        </p:txBody>
      </p:sp>
      <p:sp>
        <p:nvSpPr>
          <p:cNvPr id="121" name="Google Shape;121;p9"/>
          <p:cNvSpPr txBox="1">
            <a:spLocks noGrp="1"/>
          </p:cNvSpPr>
          <p:nvPr>
            <p:ph type="title"/>
          </p:nvPr>
        </p:nvSpPr>
        <p:spPr>
          <a:xfrm flipH="1">
            <a:off x="4636427" y="3618033"/>
            <a:ext cx="5677200" cy="10424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600"/>
              <a:buNone/>
              <a:defRPr sz="60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122" name="Google Shape;122;p9"/>
          <p:cNvSpPr txBox="1">
            <a:spLocks noGrp="1"/>
          </p:cNvSpPr>
          <p:nvPr>
            <p:ph type="title" idx="2" hasCustomPrompt="1"/>
          </p:nvPr>
        </p:nvSpPr>
        <p:spPr>
          <a:xfrm flipH="1">
            <a:off x="8395460" y="1273500"/>
            <a:ext cx="1968800" cy="1224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9600"/>
              <a:buNone/>
              <a:defRPr sz="128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23" name="Google Shape;123;p9"/>
          <p:cNvSpPr/>
          <p:nvPr/>
        </p:nvSpPr>
        <p:spPr>
          <a:xfrm flipH="1">
            <a:off x="-89045" y="5830300"/>
            <a:ext cx="12382645" cy="1403128"/>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4" name="Google Shape;124;p9"/>
          <p:cNvSpPr/>
          <p:nvPr/>
        </p:nvSpPr>
        <p:spPr>
          <a:xfrm>
            <a:off x="4508467" y="6342168"/>
            <a:ext cx="9871436" cy="743605"/>
          </a:xfrm>
          <a:custGeom>
            <a:avLst/>
            <a:gdLst/>
            <a:ahLst/>
            <a:cxnLst/>
            <a:rect l="l" t="t" r="r" b="b"/>
            <a:pathLst>
              <a:path w="143265" h="14805" extrusionOk="0">
                <a:moveTo>
                  <a:pt x="102822" y="68"/>
                </a:moveTo>
                <a:lnTo>
                  <a:pt x="24445" y="93"/>
                </a:lnTo>
                <a:cubicBezTo>
                  <a:pt x="24445" y="93"/>
                  <a:pt x="18371" y="1"/>
                  <a:pt x="18246" y="2399"/>
                </a:cubicBezTo>
                <a:cubicBezTo>
                  <a:pt x="18121" y="4796"/>
                  <a:pt x="28989" y="4696"/>
                  <a:pt x="28989" y="4696"/>
                </a:cubicBezTo>
                <a:lnTo>
                  <a:pt x="74452" y="4587"/>
                </a:lnTo>
                <a:cubicBezTo>
                  <a:pt x="74452" y="4587"/>
                  <a:pt x="80634" y="4521"/>
                  <a:pt x="80450" y="6667"/>
                </a:cubicBezTo>
                <a:cubicBezTo>
                  <a:pt x="80267" y="8806"/>
                  <a:pt x="69339" y="7929"/>
                  <a:pt x="59891" y="7937"/>
                </a:cubicBezTo>
                <a:lnTo>
                  <a:pt x="8706" y="7854"/>
                </a:lnTo>
                <a:cubicBezTo>
                  <a:pt x="8706" y="7854"/>
                  <a:pt x="1" y="7820"/>
                  <a:pt x="1087" y="11312"/>
                </a:cubicBezTo>
                <a:cubicBezTo>
                  <a:pt x="2173" y="14804"/>
                  <a:pt x="13676" y="13902"/>
                  <a:pt x="18981" y="14103"/>
                </a:cubicBezTo>
                <a:lnTo>
                  <a:pt x="85839" y="14261"/>
                </a:lnTo>
                <a:lnTo>
                  <a:pt x="123449" y="14261"/>
                </a:lnTo>
                <a:cubicBezTo>
                  <a:pt x="123449" y="14261"/>
                  <a:pt x="129397" y="13961"/>
                  <a:pt x="128845" y="11880"/>
                </a:cubicBezTo>
                <a:cubicBezTo>
                  <a:pt x="128294" y="9809"/>
                  <a:pt x="120115" y="10335"/>
                  <a:pt x="113173" y="10368"/>
                </a:cubicBezTo>
                <a:cubicBezTo>
                  <a:pt x="106223" y="10393"/>
                  <a:pt x="95437" y="8447"/>
                  <a:pt x="107726" y="7703"/>
                </a:cubicBezTo>
                <a:lnTo>
                  <a:pt x="131961" y="8021"/>
                </a:lnTo>
                <a:cubicBezTo>
                  <a:pt x="131961" y="8021"/>
                  <a:pt x="143264" y="8556"/>
                  <a:pt x="142538" y="6567"/>
                </a:cubicBezTo>
                <a:cubicBezTo>
                  <a:pt x="141811" y="4587"/>
                  <a:pt x="138227" y="4729"/>
                  <a:pt x="131961" y="4637"/>
                </a:cubicBezTo>
                <a:cubicBezTo>
                  <a:pt x="125704" y="4537"/>
                  <a:pt x="92881" y="4111"/>
                  <a:pt x="92881" y="4111"/>
                </a:cubicBezTo>
                <a:cubicBezTo>
                  <a:pt x="92881" y="4111"/>
                  <a:pt x="86532" y="3485"/>
                  <a:pt x="91052" y="2106"/>
                </a:cubicBezTo>
                <a:lnTo>
                  <a:pt x="120124" y="2190"/>
                </a:lnTo>
                <a:cubicBezTo>
                  <a:pt x="120124" y="2190"/>
                  <a:pt x="132195" y="126"/>
                  <a:pt x="102822" y="68"/>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5" name="Google Shape;125;p9"/>
          <p:cNvSpPr/>
          <p:nvPr/>
        </p:nvSpPr>
        <p:spPr>
          <a:xfrm>
            <a:off x="268849" y="5121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126" name="Google Shape;126;p9"/>
          <p:cNvGrpSpPr/>
          <p:nvPr/>
        </p:nvGrpSpPr>
        <p:grpSpPr>
          <a:xfrm flipH="1">
            <a:off x="3081354" y="1041421"/>
            <a:ext cx="9833292" cy="1324321"/>
            <a:chOff x="1068461" y="718690"/>
            <a:chExt cx="7374969" cy="993241"/>
          </a:xfrm>
        </p:grpSpPr>
        <p:sp>
          <p:nvSpPr>
            <p:cNvPr id="127" name="Google Shape;127;p9"/>
            <p:cNvSpPr/>
            <p:nvPr/>
          </p:nvSpPr>
          <p:spPr>
            <a:xfrm>
              <a:off x="5634624" y="1071118"/>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8" name="Google Shape;128;p9"/>
            <p:cNvSpPr/>
            <p:nvPr/>
          </p:nvSpPr>
          <p:spPr>
            <a:xfrm>
              <a:off x="1068461" y="71869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29" name="Google Shape;129;p9"/>
          <p:cNvGrpSpPr/>
          <p:nvPr/>
        </p:nvGrpSpPr>
        <p:grpSpPr>
          <a:xfrm rot="-1325081" flipH="1">
            <a:off x="1192518" y="1611927"/>
            <a:ext cx="972537" cy="515408"/>
            <a:chOff x="2468025" y="734125"/>
            <a:chExt cx="980825" cy="519800"/>
          </a:xfrm>
        </p:grpSpPr>
        <p:sp>
          <p:nvSpPr>
            <p:cNvPr id="130" name="Google Shape;130;p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1" name="Google Shape;131;p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2" name="Google Shape;132;p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354269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70"/>
        <p:cNvGrpSpPr/>
        <p:nvPr/>
      </p:nvGrpSpPr>
      <p:grpSpPr>
        <a:xfrm>
          <a:off x="0" y="0"/>
          <a:ext cx="0" cy="0"/>
          <a:chOff x="0" y="0"/>
          <a:chExt cx="0" cy="0"/>
        </a:xfrm>
      </p:grpSpPr>
    </p:spTree>
    <p:extLst>
      <p:ext uri="{BB962C8B-B14F-4D97-AF65-F5344CB8AC3E}">
        <p14:creationId xmlns:p14="http://schemas.microsoft.com/office/powerpoint/2010/main" val="1263774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hanks">
  <p:cSld name="Thanks">
    <p:spTree>
      <p:nvGrpSpPr>
        <p:cNvPr id="1" name="Shape 716"/>
        <p:cNvGrpSpPr/>
        <p:nvPr/>
      </p:nvGrpSpPr>
      <p:grpSpPr>
        <a:xfrm>
          <a:off x="0" y="0"/>
          <a:ext cx="0" cy="0"/>
          <a:chOff x="0" y="0"/>
          <a:chExt cx="0" cy="0"/>
        </a:xfrm>
      </p:grpSpPr>
      <p:sp>
        <p:nvSpPr>
          <p:cNvPr id="717" name="Google Shape;717;p27"/>
          <p:cNvSpPr/>
          <p:nvPr/>
        </p:nvSpPr>
        <p:spPr>
          <a:xfrm>
            <a:off x="216915" y="914753"/>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18" name="Google Shape;718;p27"/>
          <p:cNvGrpSpPr/>
          <p:nvPr/>
        </p:nvGrpSpPr>
        <p:grpSpPr>
          <a:xfrm flipH="1">
            <a:off x="-240" y="3109368"/>
            <a:ext cx="12192240" cy="3840761"/>
            <a:chOff x="-2381112" y="2531375"/>
            <a:chExt cx="9144180" cy="2880571"/>
          </a:xfrm>
        </p:grpSpPr>
        <p:sp>
          <p:nvSpPr>
            <p:cNvPr id="719" name="Google Shape;719;p27"/>
            <p:cNvSpPr/>
            <p:nvPr/>
          </p:nvSpPr>
          <p:spPr>
            <a:xfrm>
              <a:off x="3173475" y="2531375"/>
              <a:ext cx="1196850" cy="1196325"/>
            </a:xfrm>
            <a:custGeom>
              <a:avLst/>
              <a:gdLst/>
              <a:ahLst/>
              <a:cxnLst/>
              <a:rect l="l" t="t" r="r" b="b"/>
              <a:pathLst>
                <a:path w="47874" h="47853" extrusionOk="0">
                  <a:moveTo>
                    <a:pt x="23937" y="0"/>
                  </a:moveTo>
                  <a:cubicBezTo>
                    <a:pt x="10713" y="0"/>
                    <a:pt x="0" y="10713"/>
                    <a:pt x="0" y="23937"/>
                  </a:cubicBezTo>
                  <a:cubicBezTo>
                    <a:pt x="0" y="37140"/>
                    <a:pt x="10713" y="47853"/>
                    <a:pt x="23937" y="47853"/>
                  </a:cubicBezTo>
                  <a:cubicBezTo>
                    <a:pt x="37161" y="47853"/>
                    <a:pt x="47873" y="37140"/>
                    <a:pt x="47873" y="23937"/>
                  </a:cubicBezTo>
                  <a:cubicBezTo>
                    <a:pt x="47873" y="10713"/>
                    <a:pt x="37161" y="0"/>
                    <a:pt x="23937" y="0"/>
                  </a:cubicBezTo>
                  <a:close/>
                </a:path>
              </a:pathLst>
            </a:custGeom>
            <a:solidFill>
              <a:srgbClr val="F7A92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0" name="Google Shape;720;p27"/>
            <p:cNvSpPr/>
            <p:nvPr/>
          </p:nvSpPr>
          <p:spPr>
            <a:xfrm>
              <a:off x="1733687" y="3146975"/>
              <a:ext cx="5020934" cy="422875"/>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1" name="Google Shape;721;p27"/>
            <p:cNvSpPr/>
            <p:nvPr/>
          </p:nvSpPr>
          <p:spPr>
            <a:xfrm>
              <a:off x="-2381112" y="3407550"/>
              <a:ext cx="9144180"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2" name="Google Shape;722;p27"/>
            <p:cNvSpPr/>
            <p:nvPr/>
          </p:nvSpPr>
          <p:spPr>
            <a:xfrm>
              <a:off x="2267088" y="3391181"/>
              <a:ext cx="3188459" cy="2020765"/>
            </a:xfrm>
            <a:custGeom>
              <a:avLst/>
              <a:gdLst/>
              <a:ahLst/>
              <a:cxnLst/>
              <a:rect l="l" t="t" r="r" b="b"/>
              <a:pathLst>
                <a:path w="97798" h="67982" extrusionOk="0">
                  <a:moveTo>
                    <a:pt x="27326" y="0"/>
                  </a:moveTo>
                  <a:cubicBezTo>
                    <a:pt x="27138" y="565"/>
                    <a:pt x="26699" y="984"/>
                    <a:pt x="26134" y="1151"/>
                  </a:cubicBezTo>
                  <a:lnTo>
                    <a:pt x="26092" y="1151"/>
                  </a:lnTo>
                  <a:cubicBezTo>
                    <a:pt x="25548" y="1067"/>
                    <a:pt x="25046" y="816"/>
                    <a:pt x="24648" y="419"/>
                  </a:cubicBezTo>
                  <a:cubicBezTo>
                    <a:pt x="24397" y="523"/>
                    <a:pt x="24251" y="628"/>
                    <a:pt x="24251" y="754"/>
                  </a:cubicBezTo>
                  <a:cubicBezTo>
                    <a:pt x="23979" y="2637"/>
                    <a:pt x="43165" y="1528"/>
                    <a:pt x="43207" y="3348"/>
                  </a:cubicBezTo>
                  <a:cubicBezTo>
                    <a:pt x="43228" y="5148"/>
                    <a:pt x="23916" y="5210"/>
                    <a:pt x="24146" y="7365"/>
                  </a:cubicBezTo>
                  <a:cubicBezTo>
                    <a:pt x="24231" y="8129"/>
                    <a:pt x="26580" y="8335"/>
                    <a:pt x="29751" y="8335"/>
                  </a:cubicBezTo>
                  <a:cubicBezTo>
                    <a:pt x="33491" y="8335"/>
                    <a:pt x="38374" y="8048"/>
                    <a:pt x="42041" y="8048"/>
                  </a:cubicBezTo>
                  <a:cubicBezTo>
                    <a:pt x="45152" y="8048"/>
                    <a:pt x="47387" y="8255"/>
                    <a:pt x="47308" y="9018"/>
                  </a:cubicBezTo>
                  <a:cubicBezTo>
                    <a:pt x="47036" y="11446"/>
                    <a:pt x="20401" y="9521"/>
                    <a:pt x="20401" y="12471"/>
                  </a:cubicBezTo>
                  <a:cubicBezTo>
                    <a:pt x="20401" y="13416"/>
                    <a:pt x="22547" y="13672"/>
                    <a:pt x="25456" y="13672"/>
                  </a:cubicBezTo>
                  <a:cubicBezTo>
                    <a:pt x="28894" y="13672"/>
                    <a:pt x="33395" y="13314"/>
                    <a:pt x="36679" y="13314"/>
                  </a:cubicBezTo>
                  <a:cubicBezTo>
                    <a:pt x="39293" y="13314"/>
                    <a:pt x="41134" y="13541"/>
                    <a:pt x="41052" y="14354"/>
                  </a:cubicBezTo>
                  <a:cubicBezTo>
                    <a:pt x="40801" y="17032"/>
                    <a:pt x="26301" y="14605"/>
                    <a:pt x="26301" y="17032"/>
                  </a:cubicBezTo>
                  <a:cubicBezTo>
                    <a:pt x="26301" y="17721"/>
                    <a:pt x="28000" y="17924"/>
                    <a:pt x="30434" y="17924"/>
                  </a:cubicBezTo>
                  <a:cubicBezTo>
                    <a:pt x="33957" y="17924"/>
                    <a:pt x="39019" y="17498"/>
                    <a:pt x="42699" y="17498"/>
                  </a:cubicBezTo>
                  <a:cubicBezTo>
                    <a:pt x="45439" y="17498"/>
                    <a:pt x="47413" y="17734"/>
                    <a:pt x="47413" y="18560"/>
                  </a:cubicBezTo>
                  <a:cubicBezTo>
                    <a:pt x="47413" y="19395"/>
                    <a:pt x="44543" y="19612"/>
                    <a:pt x="40604" y="19612"/>
                  </a:cubicBezTo>
                  <a:cubicBezTo>
                    <a:pt x="36377" y="19612"/>
                    <a:pt x="30920" y="19363"/>
                    <a:pt x="26452" y="19363"/>
                  </a:cubicBezTo>
                  <a:cubicBezTo>
                    <a:pt x="21740" y="19363"/>
                    <a:pt x="18128" y="19640"/>
                    <a:pt x="18225" y="20777"/>
                  </a:cubicBezTo>
                  <a:cubicBezTo>
                    <a:pt x="18346" y="22220"/>
                    <a:pt x="22772" y="22421"/>
                    <a:pt x="27622" y="22421"/>
                  </a:cubicBezTo>
                  <a:cubicBezTo>
                    <a:pt x="29498" y="22421"/>
                    <a:pt x="31437" y="22391"/>
                    <a:pt x="33216" y="22391"/>
                  </a:cubicBezTo>
                  <a:cubicBezTo>
                    <a:pt x="37111" y="22391"/>
                    <a:pt x="40236" y="22535"/>
                    <a:pt x="40236" y="23456"/>
                  </a:cubicBezTo>
                  <a:cubicBezTo>
                    <a:pt x="40236" y="25883"/>
                    <a:pt x="24146" y="25360"/>
                    <a:pt x="24146" y="27222"/>
                  </a:cubicBezTo>
                  <a:cubicBezTo>
                    <a:pt x="24146" y="27890"/>
                    <a:pt x="27209" y="27998"/>
                    <a:pt x="31112" y="27998"/>
                  </a:cubicBezTo>
                  <a:cubicBezTo>
                    <a:pt x="32980" y="27998"/>
                    <a:pt x="35040" y="27973"/>
                    <a:pt x="37049" y="27973"/>
                  </a:cubicBezTo>
                  <a:cubicBezTo>
                    <a:pt x="42549" y="27973"/>
                    <a:pt x="47669" y="28159"/>
                    <a:pt x="47413" y="29544"/>
                  </a:cubicBezTo>
                  <a:cubicBezTo>
                    <a:pt x="47242" y="30470"/>
                    <a:pt x="44144" y="30692"/>
                    <a:pt x="39957" y="30692"/>
                  </a:cubicBezTo>
                  <a:cubicBezTo>
                    <a:pt x="36133" y="30692"/>
                    <a:pt x="31401" y="30507"/>
                    <a:pt x="27160" y="30507"/>
                  </a:cubicBezTo>
                  <a:cubicBezTo>
                    <a:pt x="21252" y="30507"/>
                    <a:pt x="16299" y="30865"/>
                    <a:pt x="16090" y="32578"/>
                  </a:cubicBezTo>
                  <a:cubicBezTo>
                    <a:pt x="15894" y="34138"/>
                    <a:pt x="18895" y="34536"/>
                    <a:pt x="22793" y="34536"/>
                  </a:cubicBezTo>
                  <a:cubicBezTo>
                    <a:pt x="26865" y="34536"/>
                    <a:pt x="31915" y="34102"/>
                    <a:pt x="35322" y="34102"/>
                  </a:cubicBezTo>
                  <a:cubicBezTo>
                    <a:pt x="37671" y="34102"/>
                    <a:pt x="39240" y="34308"/>
                    <a:pt x="39169" y="35006"/>
                  </a:cubicBezTo>
                  <a:cubicBezTo>
                    <a:pt x="38897" y="37684"/>
                    <a:pt x="12052" y="35257"/>
                    <a:pt x="11801" y="39295"/>
                  </a:cubicBezTo>
                  <a:cubicBezTo>
                    <a:pt x="11749" y="40045"/>
                    <a:pt x="12885" y="40332"/>
                    <a:pt x="14751" y="40332"/>
                  </a:cubicBezTo>
                  <a:cubicBezTo>
                    <a:pt x="20813" y="40332"/>
                    <a:pt x="34577" y="37303"/>
                    <a:pt x="40283" y="37303"/>
                  </a:cubicBezTo>
                  <a:cubicBezTo>
                    <a:pt x="41931" y="37303"/>
                    <a:pt x="42906" y="37556"/>
                    <a:pt x="42831" y="38207"/>
                  </a:cubicBezTo>
                  <a:cubicBezTo>
                    <a:pt x="42433" y="41806"/>
                    <a:pt x="6947" y="41806"/>
                    <a:pt x="6424" y="45739"/>
                  </a:cubicBezTo>
                  <a:cubicBezTo>
                    <a:pt x="6292" y="46715"/>
                    <a:pt x="8727" y="47059"/>
                    <a:pt x="12480" y="47059"/>
                  </a:cubicBezTo>
                  <a:cubicBezTo>
                    <a:pt x="21440" y="47059"/>
                    <a:pt x="37908" y="45099"/>
                    <a:pt x="44851" y="45099"/>
                  </a:cubicBezTo>
                  <a:cubicBezTo>
                    <a:pt x="46974" y="45099"/>
                    <a:pt x="48206" y="45282"/>
                    <a:pt x="48062" y="45760"/>
                  </a:cubicBezTo>
                  <a:cubicBezTo>
                    <a:pt x="47267" y="48438"/>
                    <a:pt x="13412" y="48690"/>
                    <a:pt x="13412" y="51368"/>
                  </a:cubicBezTo>
                  <a:cubicBezTo>
                    <a:pt x="13412" y="51832"/>
                    <a:pt x="14275" y="52015"/>
                    <a:pt x="15699" y="52015"/>
                  </a:cubicBezTo>
                  <a:cubicBezTo>
                    <a:pt x="20951" y="52015"/>
                    <a:pt x="33843" y="49533"/>
                    <a:pt x="39321" y="49533"/>
                  </a:cubicBezTo>
                  <a:cubicBezTo>
                    <a:pt x="40929" y="49533"/>
                    <a:pt x="41898" y="49747"/>
                    <a:pt x="41847" y="50301"/>
                  </a:cubicBezTo>
                  <a:cubicBezTo>
                    <a:pt x="41596" y="53251"/>
                    <a:pt x="0" y="52435"/>
                    <a:pt x="0" y="56201"/>
                  </a:cubicBezTo>
                  <a:cubicBezTo>
                    <a:pt x="0" y="57055"/>
                    <a:pt x="2093" y="57366"/>
                    <a:pt x="5318" y="57366"/>
                  </a:cubicBezTo>
                  <a:cubicBezTo>
                    <a:pt x="13981" y="57366"/>
                    <a:pt x="30813" y="55121"/>
                    <a:pt x="37189" y="55121"/>
                  </a:cubicBezTo>
                  <a:cubicBezTo>
                    <a:pt x="38849" y="55121"/>
                    <a:pt x="39800" y="55273"/>
                    <a:pt x="39713" y="55657"/>
                  </a:cubicBezTo>
                  <a:cubicBezTo>
                    <a:pt x="39190" y="58084"/>
                    <a:pt x="5921" y="58084"/>
                    <a:pt x="6173" y="59946"/>
                  </a:cubicBezTo>
                  <a:cubicBezTo>
                    <a:pt x="6277" y="60672"/>
                    <a:pt x="12403" y="60758"/>
                    <a:pt x="19897" y="60758"/>
                  </a:cubicBezTo>
                  <a:cubicBezTo>
                    <a:pt x="22223" y="60758"/>
                    <a:pt x="24681" y="60749"/>
                    <a:pt x="27132" y="60749"/>
                  </a:cubicBezTo>
                  <a:cubicBezTo>
                    <a:pt x="37284" y="60749"/>
                    <a:pt x="47308" y="60891"/>
                    <a:pt x="47308" y="62353"/>
                  </a:cubicBezTo>
                  <a:cubicBezTo>
                    <a:pt x="47308" y="65324"/>
                    <a:pt x="251" y="64257"/>
                    <a:pt x="251" y="67458"/>
                  </a:cubicBezTo>
                  <a:cubicBezTo>
                    <a:pt x="251" y="67667"/>
                    <a:pt x="419" y="67856"/>
                    <a:pt x="732" y="67981"/>
                  </a:cubicBezTo>
                  <a:lnTo>
                    <a:pt x="70262" y="67981"/>
                  </a:lnTo>
                  <a:cubicBezTo>
                    <a:pt x="63064" y="67500"/>
                    <a:pt x="57289" y="66872"/>
                    <a:pt x="57289" y="65763"/>
                  </a:cubicBezTo>
                  <a:cubicBezTo>
                    <a:pt x="57289" y="64623"/>
                    <a:pt x="62311" y="64358"/>
                    <a:pt x="68514" y="64358"/>
                  </a:cubicBezTo>
                  <a:cubicBezTo>
                    <a:pt x="73896" y="64358"/>
                    <a:pt x="80168" y="64557"/>
                    <a:pt x="84818" y="64557"/>
                  </a:cubicBezTo>
                  <a:cubicBezTo>
                    <a:pt x="88771" y="64557"/>
                    <a:pt x="91554" y="64413"/>
                    <a:pt x="91625" y="63880"/>
                  </a:cubicBezTo>
                  <a:cubicBezTo>
                    <a:pt x="91897" y="61997"/>
                    <a:pt x="58628" y="61997"/>
                    <a:pt x="58084" y="59591"/>
                  </a:cubicBezTo>
                  <a:cubicBezTo>
                    <a:pt x="58000" y="59202"/>
                    <a:pt x="58964" y="59048"/>
                    <a:pt x="60641" y="59048"/>
                  </a:cubicBezTo>
                  <a:cubicBezTo>
                    <a:pt x="67036" y="59048"/>
                    <a:pt x="83805" y="61288"/>
                    <a:pt x="92460" y="61288"/>
                  </a:cubicBezTo>
                  <a:cubicBezTo>
                    <a:pt x="95696" y="61288"/>
                    <a:pt x="97797" y="60975"/>
                    <a:pt x="97797" y="60114"/>
                  </a:cubicBezTo>
                  <a:cubicBezTo>
                    <a:pt x="97797" y="56369"/>
                    <a:pt x="48334" y="56682"/>
                    <a:pt x="48062" y="53732"/>
                  </a:cubicBezTo>
                  <a:cubicBezTo>
                    <a:pt x="48014" y="53213"/>
                    <a:pt x="49106" y="53008"/>
                    <a:pt x="50940" y="53008"/>
                  </a:cubicBezTo>
                  <a:cubicBezTo>
                    <a:pt x="57839" y="53008"/>
                    <a:pt x="75226" y="55911"/>
                    <a:pt x="81807" y="55911"/>
                  </a:cubicBezTo>
                  <a:cubicBezTo>
                    <a:pt x="83421" y="55911"/>
                    <a:pt x="84385" y="55736"/>
                    <a:pt x="84385" y="55301"/>
                  </a:cubicBezTo>
                  <a:cubicBezTo>
                    <a:pt x="84385" y="52623"/>
                    <a:pt x="56473" y="51807"/>
                    <a:pt x="55678" y="49129"/>
                  </a:cubicBezTo>
                  <a:cubicBezTo>
                    <a:pt x="55544" y="48691"/>
                    <a:pt x="56424" y="48518"/>
                    <a:pt x="57987" y="48518"/>
                  </a:cubicBezTo>
                  <a:cubicBezTo>
                    <a:pt x="63800" y="48518"/>
                    <a:pt x="79060" y="50907"/>
                    <a:pt x="86766" y="50907"/>
                  </a:cubicBezTo>
                  <a:cubicBezTo>
                    <a:pt x="89650" y="50907"/>
                    <a:pt x="91477" y="50572"/>
                    <a:pt x="91353" y="49652"/>
                  </a:cubicBezTo>
                  <a:cubicBezTo>
                    <a:pt x="90829" y="45677"/>
                    <a:pt x="55929" y="45635"/>
                    <a:pt x="54883" y="42517"/>
                  </a:cubicBezTo>
                  <a:lnTo>
                    <a:pt x="54883" y="42224"/>
                  </a:lnTo>
                  <a:cubicBezTo>
                    <a:pt x="55043" y="41802"/>
                    <a:pt x="55922" y="41632"/>
                    <a:pt x="57290" y="41632"/>
                  </a:cubicBezTo>
                  <a:cubicBezTo>
                    <a:pt x="62791" y="41632"/>
                    <a:pt x="76193" y="44369"/>
                    <a:pt x="82547" y="44369"/>
                  </a:cubicBezTo>
                  <a:cubicBezTo>
                    <a:pt x="84705" y="44369"/>
                    <a:pt x="86050" y="44053"/>
                    <a:pt x="85996" y="43208"/>
                  </a:cubicBezTo>
                  <a:cubicBezTo>
                    <a:pt x="85724" y="39190"/>
                    <a:pt x="49233" y="41115"/>
                    <a:pt x="48961" y="38437"/>
                  </a:cubicBezTo>
                  <a:cubicBezTo>
                    <a:pt x="48902" y="37804"/>
                    <a:pt x="50700" y="37598"/>
                    <a:pt x="53479" y="37598"/>
                  </a:cubicBezTo>
                  <a:cubicBezTo>
                    <a:pt x="58674" y="37598"/>
                    <a:pt x="67300" y="38318"/>
                    <a:pt x="73649" y="38318"/>
                  </a:cubicBezTo>
                  <a:cubicBezTo>
                    <a:pt x="78392" y="38318"/>
                    <a:pt x="81864" y="37916"/>
                    <a:pt x="81686" y="36512"/>
                  </a:cubicBezTo>
                  <a:cubicBezTo>
                    <a:pt x="81465" y="34704"/>
                    <a:pt x="76852" y="34372"/>
                    <a:pt x="71550" y="34372"/>
                  </a:cubicBezTo>
                  <a:cubicBezTo>
                    <a:pt x="68477" y="34372"/>
                    <a:pt x="65172" y="34483"/>
                    <a:pt x="62357" y="34483"/>
                  </a:cubicBezTo>
                  <a:cubicBezTo>
                    <a:pt x="58511" y="34483"/>
                    <a:pt x="55580" y="34275"/>
                    <a:pt x="55406" y="33290"/>
                  </a:cubicBezTo>
                  <a:cubicBezTo>
                    <a:pt x="55175" y="32036"/>
                    <a:pt x="58436" y="31802"/>
                    <a:pt x="62263" y="31802"/>
                  </a:cubicBezTo>
                  <a:cubicBezTo>
                    <a:pt x="64532" y="31802"/>
                    <a:pt x="66999" y="31884"/>
                    <a:pt x="69055" y="31884"/>
                  </a:cubicBezTo>
                  <a:cubicBezTo>
                    <a:pt x="71691" y="31884"/>
                    <a:pt x="73651" y="31750"/>
                    <a:pt x="73651" y="31135"/>
                  </a:cubicBezTo>
                  <a:cubicBezTo>
                    <a:pt x="73651" y="29252"/>
                    <a:pt x="57540" y="29796"/>
                    <a:pt x="57540" y="27389"/>
                  </a:cubicBezTo>
                  <a:cubicBezTo>
                    <a:pt x="57540" y="26461"/>
                    <a:pt x="60722" y="26319"/>
                    <a:pt x="64667" y="26319"/>
                  </a:cubicBezTo>
                  <a:cubicBezTo>
                    <a:pt x="66396" y="26319"/>
                    <a:pt x="68270" y="26346"/>
                    <a:pt x="70088" y="26346"/>
                  </a:cubicBezTo>
                  <a:cubicBezTo>
                    <a:pt x="74964" y="26346"/>
                    <a:pt x="79429" y="26151"/>
                    <a:pt x="79552" y="24711"/>
                  </a:cubicBezTo>
                  <a:cubicBezTo>
                    <a:pt x="79639" y="23681"/>
                    <a:pt x="76653" y="23395"/>
                    <a:pt x="72549" y="23395"/>
                  </a:cubicBezTo>
                  <a:cubicBezTo>
                    <a:pt x="67417" y="23395"/>
                    <a:pt x="60537" y="23843"/>
                    <a:pt x="55733" y="23843"/>
                  </a:cubicBezTo>
                  <a:cubicBezTo>
                    <a:pt x="52358" y="23843"/>
                    <a:pt x="50008" y="23622"/>
                    <a:pt x="50008" y="22870"/>
                  </a:cubicBezTo>
                  <a:cubicBezTo>
                    <a:pt x="50008" y="21945"/>
                    <a:pt x="52567" y="21719"/>
                    <a:pt x="55920" y="21719"/>
                  </a:cubicBezTo>
                  <a:cubicBezTo>
                    <a:pt x="59141" y="21719"/>
                    <a:pt x="63094" y="21928"/>
                    <a:pt x="66212" y="21928"/>
                  </a:cubicBezTo>
                  <a:cubicBezTo>
                    <a:pt x="69251" y="21928"/>
                    <a:pt x="71496" y="21729"/>
                    <a:pt x="71496" y="20945"/>
                  </a:cubicBezTo>
                  <a:cubicBezTo>
                    <a:pt x="71496" y="18539"/>
                    <a:pt x="57017" y="20945"/>
                    <a:pt x="56745" y="18267"/>
                  </a:cubicBezTo>
                  <a:cubicBezTo>
                    <a:pt x="56663" y="17461"/>
                    <a:pt x="58501" y="17236"/>
                    <a:pt x="61111" y="17236"/>
                  </a:cubicBezTo>
                  <a:cubicBezTo>
                    <a:pt x="64383" y="17236"/>
                    <a:pt x="68868" y="17589"/>
                    <a:pt x="72302" y="17589"/>
                  </a:cubicBezTo>
                  <a:cubicBezTo>
                    <a:pt x="75231" y="17589"/>
                    <a:pt x="77397" y="17333"/>
                    <a:pt x="77397" y="16384"/>
                  </a:cubicBezTo>
                  <a:cubicBezTo>
                    <a:pt x="77397" y="13433"/>
                    <a:pt x="50824" y="15337"/>
                    <a:pt x="50552" y="12931"/>
                  </a:cubicBezTo>
                  <a:cubicBezTo>
                    <a:pt x="50473" y="12168"/>
                    <a:pt x="52702" y="11961"/>
                    <a:pt x="55804" y="11961"/>
                  </a:cubicBezTo>
                  <a:cubicBezTo>
                    <a:pt x="59461" y="11961"/>
                    <a:pt x="64331" y="12248"/>
                    <a:pt x="68060" y="12248"/>
                  </a:cubicBezTo>
                  <a:cubicBezTo>
                    <a:pt x="71223" y="12248"/>
                    <a:pt x="73566" y="12042"/>
                    <a:pt x="73651" y="11278"/>
                  </a:cubicBezTo>
                  <a:cubicBezTo>
                    <a:pt x="73902" y="9102"/>
                    <a:pt x="58189" y="9102"/>
                    <a:pt x="55113" y="7763"/>
                  </a:cubicBezTo>
                  <a:lnTo>
                    <a:pt x="55113" y="6780"/>
                  </a:lnTo>
                  <a:cubicBezTo>
                    <a:pt x="58189" y="5587"/>
                    <a:pt x="73798" y="6361"/>
                    <a:pt x="73568" y="4666"/>
                  </a:cubicBezTo>
                  <a:cubicBezTo>
                    <a:pt x="73528" y="4419"/>
                    <a:pt x="72467" y="4343"/>
                    <a:pt x="70873" y="4343"/>
                  </a:cubicBezTo>
                  <a:cubicBezTo>
                    <a:pt x="68407" y="4343"/>
                    <a:pt x="64665" y="4523"/>
                    <a:pt x="61451" y="4523"/>
                  </a:cubicBezTo>
                  <a:cubicBezTo>
                    <a:pt x="57968" y="4523"/>
                    <a:pt x="55105" y="4312"/>
                    <a:pt x="55155" y="3432"/>
                  </a:cubicBezTo>
                  <a:cubicBezTo>
                    <a:pt x="55259" y="1193"/>
                    <a:pt x="68504" y="2951"/>
                    <a:pt x="68860" y="1298"/>
                  </a:cubicBezTo>
                  <a:cubicBezTo>
                    <a:pt x="68922" y="1026"/>
                    <a:pt x="68609" y="795"/>
                    <a:pt x="68023" y="607"/>
                  </a:cubicBezTo>
                  <a:cubicBezTo>
                    <a:pt x="67793" y="858"/>
                    <a:pt x="67500" y="1047"/>
                    <a:pt x="67186" y="1151"/>
                  </a:cubicBezTo>
                  <a:lnTo>
                    <a:pt x="67144" y="1151"/>
                  </a:lnTo>
                  <a:cubicBezTo>
                    <a:pt x="66621" y="1047"/>
                    <a:pt x="65805" y="775"/>
                    <a:pt x="65491" y="126"/>
                  </a:cubicBezTo>
                  <a:lnTo>
                    <a:pt x="65386" y="126"/>
                  </a:lnTo>
                  <a:cubicBezTo>
                    <a:pt x="65177" y="628"/>
                    <a:pt x="64759" y="1005"/>
                    <a:pt x="64256" y="1151"/>
                  </a:cubicBezTo>
                  <a:lnTo>
                    <a:pt x="64215" y="1151"/>
                  </a:lnTo>
                  <a:cubicBezTo>
                    <a:pt x="63650" y="1047"/>
                    <a:pt x="62771" y="733"/>
                    <a:pt x="62499" y="0"/>
                  </a:cubicBezTo>
                  <a:cubicBezTo>
                    <a:pt x="62311" y="565"/>
                    <a:pt x="61871" y="984"/>
                    <a:pt x="61327" y="1151"/>
                  </a:cubicBezTo>
                  <a:lnTo>
                    <a:pt x="61285" y="1151"/>
                  </a:lnTo>
                  <a:cubicBezTo>
                    <a:pt x="60720" y="1047"/>
                    <a:pt x="59821" y="733"/>
                    <a:pt x="59570" y="0"/>
                  </a:cubicBezTo>
                  <a:cubicBezTo>
                    <a:pt x="59381" y="565"/>
                    <a:pt x="58942" y="984"/>
                    <a:pt x="58398" y="1151"/>
                  </a:cubicBezTo>
                  <a:lnTo>
                    <a:pt x="58335" y="1151"/>
                  </a:lnTo>
                  <a:cubicBezTo>
                    <a:pt x="57791" y="1047"/>
                    <a:pt x="56891" y="733"/>
                    <a:pt x="56640" y="0"/>
                  </a:cubicBezTo>
                  <a:cubicBezTo>
                    <a:pt x="56452" y="565"/>
                    <a:pt x="56013" y="984"/>
                    <a:pt x="55448" y="1151"/>
                  </a:cubicBezTo>
                  <a:lnTo>
                    <a:pt x="55406" y="1151"/>
                  </a:lnTo>
                  <a:cubicBezTo>
                    <a:pt x="54862" y="1047"/>
                    <a:pt x="53962" y="733"/>
                    <a:pt x="53711" y="0"/>
                  </a:cubicBezTo>
                  <a:cubicBezTo>
                    <a:pt x="53523" y="565"/>
                    <a:pt x="53083" y="984"/>
                    <a:pt x="52518" y="1151"/>
                  </a:cubicBezTo>
                  <a:lnTo>
                    <a:pt x="52476" y="1151"/>
                  </a:lnTo>
                  <a:cubicBezTo>
                    <a:pt x="51932" y="1047"/>
                    <a:pt x="51033" y="733"/>
                    <a:pt x="50782" y="0"/>
                  </a:cubicBezTo>
                  <a:cubicBezTo>
                    <a:pt x="50593" y="565"/>
                    <a:pt x="50154" y="984"/>
                    <a:pt x="49589" y="1151"/>
                  </a:cubicBezTo>
                  <a:lnTo>
                    <a:pt x="49547" y="1151"/>
                  </a:lnTo>
                  <a:cubicBezTo>
                    <a:pt x="48982" y="1047"/>
                    <a:pt x="48103" y="733"/>
                    <a:pt x="47852" y="0"/>
                  </a:cubicBezTo>
                  <a:cubicBezTo>
                    <a:pt x="47664" y="565"/>
                    <a:pt x="47225" y="984"/>
                    <a:pt x="46660" y="1151"/>
                  </a:cubicBezTo>
                  <a:lnTo>
                    <a:pt x="46618" y="1151"/>
                  </a:lnTo>
                  <a:cubicBezTo>
                    <a:pt x="46053" y="1047"/>
                    <a:pt x="45174" y="733"/>
                    <a:pt x="44923" y="0"/>
                  </a:cubicBezTo>
                  <a:cubicBezTo>
                    <a:pt x="44735" y="565"/>
                    <a:pt x="44295" y="984"/>
                    <a:pt x="43730" y="1151"/>
                  </a:cubicBezTo>
                  <a:lnTo>
                    <a:pt x="43689" y="1151"/>
                  </a:lnTo>
                  <a:cubicBezTo>
                    <a:pt x="43124" y="1047"/>
                    <a:pt x="42245" y="733"/>
                    <a:pt x="41973" y="0"/>
                  </a:cubicBezTo>
                  <a:cubicBezTo>
                    <a:pt x="41785" y="565"/>
                    <a:pt x="41345" y="984"/>
                    <a:pt x="40801" y="1151"/>
                  </a:cubicBezTo>
                  <a:lnTo>
                    <a:pt x="40759" y="1151"/>
                  </a:lnTo>
                  <a:cubicBezTo>
                    <a:pt x="40194" y="1047"/>
                    <a:pt x="39295" y="733"/>
                    <a:pt x="39044" y="0"/>
                  </a:cubicBezTo>
                  <a:cubicBezTo>
                    <a:pt x="38855" y="565"/>
                    <a:pt x="38416" y="984"/>
                    <a:pt x="37872" y="1151"/>
                  </a:cubicBezTo>
                  <a:lnTo>
                    <a:pt x="37809" y="1151"/>
                  </a:lnTo>
                  <a:cubicBezTo>
                    <a:pt x="37265" y="1047"/>
                    <a:pt x="36365" y="733"/>
                    <a:pt x="36114" y="0"/>
                  </a:cubicBezTo>
                  <a:cubicBezTo>
                    <a:pt x="35926" y="565"/>
                    <a:pt x="35487" y="984"/>
                    <a:pt x="34922" y="1151"/>
                  </a:cubicBezTo>
                  <a:lnTo>
                    <a:pt x="34880" y="1151"/>
                  </a:lnTo>
                  <a:cubicBezTo>
                    <a:pt x="34336" y="1047"/>
                    <a:pt x="33436" y="733"/>
                    <a:pt x="33185" y="0"/>
                  </a:cubicBezTo>
                  <a:cubicBezTo>
                    <a:pt x="32997" y="565"/>
                    <a:pt x="32557" y="984"/>
                    <a:pt x="31992" y="1151"/>
                  </a:cubicBezTo>
                  <a:lnTo>
                    <a:pt x="31950" y="1151"/>
                  </a:lnTo>
                  <a:cubicBezTo>
                    <a:pt x="31406" y="1047"/>
                    <a:pt x="30507" y="733"/>
                    <a:pt x="30256" y="0"/>
                  </a:cubicBezTo>
                  <a:cubicBezTo>
                    <a:pt x="30067" y="565"/>
                    <a:pt x="29628" y="984"/>
                    <a:pt x="29063" y="1151"/>
                  </a:cubicBezTo>
                  <a:lnTo>
                    <a:pt x="29021" y="1151"/>
                  </a:lnTo>
                  <a:cubicBezTo>
                    <a:pt x="28456" y="1047"/>
                    <a:pt x="27577" y="733"/>
                    <a:pt x="27326" y="0"/>
                  </a:cubicBezTo>
                  <a:close/>
                </a:path>
              </a:pathLst>
            </a:custGeom>
            <a:solidFill>
              <a:srgbClr val="B3F5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23" name="Google Shape;723;p27"/>
          <p:cNvGrpSpPr/>
          <p:nvPr/>
        </p:nvGrpSpPr>
        <p:grpSpPr>
          <a:xfrm flipH="1">
            <a:off x="13" y="1041446"/>
            <a:ext cx="4304383" cy="6265549"/>
            <a:chOff x="5925256" y="467618"/>
            <a:chExt cx="1701157" cy="2476241"/>
          </a:xfrm>
        </p:grpSpPr>
        <p:sp>
          <p:nvSpPr>
            <p:cNvPr id="724" name="Google Shape;724;p27"/>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5" name="Google Shape;725;p27"/>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6" name="Google Shape;726;p27"/>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7" name="Google Shape;727;p27"/>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8" name="Google Shape;728;p27"/>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9" name="Google Shape;729;p27"/>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0" name="Google Shape;730;p27"/>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1" name="Google Shape;731;p27"/>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2" name="Google Shape;732;p27"/>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33" name="Google Shape;733;p27"/>
          <p:cNvSpPr txBox="1">
            <a:spLocks noGrp="1"/>
          </p:cNvSpPr>
          <p:nvPr>
            <p:ph type="ctrTitle"/>
          </p:nvPr>
        </p:nvSpPr>
        <p:spPr>
          <a:xfrm rot="-248774">
            <a:off x="5357763" y="785881"/>
            <a:ext cx="5792360" cy="1560483"/>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11453">
                <a:solidFill>
                  <a:srgbClr val="005870"/>
                </a:solidFill>
                <a:latin typeface="Satisfy"/>
                <a:ea typeface="Satisfy"/>
                <a:cs typeface="Satisfy"/>
                <a:sym typeface="Satisfy"/>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34" name="Google Shape;734;p27"/>
          <p:cNvSpPr txBox="1">
            <a:spLocks noGrp="1"/>
          </p:cNvSpPr>
          <p:nvPr>
            <p:ph type="subTitle" idx="1"/>
          </p:nvPr>
        </p:nvSpPr>
        <p:spPr>
          <a:xfrm>
            <a:off x="6310367" y="2534233"/>
            <a:ext cx="4434000" cy="1975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133">
                <a:latin typeface="Public Sans"/>
                <a:ea typeface="Public Sans"/>
                <a:cs typeface="Public Sans"/>
                <a:sym typeface="Public Sans"/>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35" name="Google Shape;735;p27"/>
          <p:cNvSpPr txBox="1"/>
          <p:nvPr/>
        </p:nvSpPr>
        <p:spPr>
          <a:xfrm>
            <a:off x="6310367" y="4575200"/>
            <a:ext cx="4304400" cy="1330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CREDITS: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This presentation template was created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2">
                  <a:extLst>
                    <a:ext uri="{A12FA001-AC4F-418D-AE19-62706E023703}">
                      <ahyp:hlinkClr xmlns:ahyp="http://schemas.microsoft.com/office/drawing/2018/hyperlinkcolor" xmlns="" val="tx"/>
                    </a:ext>
                  </a:extLst>
                </a:hlinkClick>
              </a:rPr>
              <a:t>Slidesgo</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including icons from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3">
                  <a:extLst>
                    <a:ext uri="{A12FA001-AC4F-418D-AE19-62706E023703}">
                      <ahyp:hlinkClr xmlns:ahyp="http://schemas.microsoft.com/office/drawing/2018/hyperlinkcolor" xmlns="" val="tx"/>
                    </a:ext>
                  </a:extLst>
                </a:hlinkClick>
              </a:rPr>
              <a:t>Flaticon</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infographics &amp; images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4">
                  <a:extLst>
                    <a:ext uri="{A12FA001-AC4F-418D-AE19-62706E023703}">
                      <ahyp:hlinkClr xmlns:ahyp="http://schemas.microsoft.com/office/drawing/2018/hyperlinkcolor" xmlns="" val="tx"/>
                    </a:ext>
                  </a:extLst>
                </a:hlinkClick>
              </a:rPr>
              <a:t>Freepik</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5">
                  <a:extLst>
                    <a:ext uri="{A12FA001-AC4F-418D-AE19-62706E023703}">
                      <ahyp:hlinkClr xmlns:ahyp="http://schemas.microsoft.com/office/drawing/2018/hyperlinkcolor" xmlns="" val="tx"/>
                    </a:ext>
                  </a:extLst>
                </a:hlinkClick>
              </a:rPr>
              <a:t>.</a:t>
            </a:r>
            <a:endParaRPr kumimoji="0" sz="1467" b="1" i="0" u="sng" strike="noStrike" kern="1200" cap="none" spc="0" normalizeH="0" baseline="0" noProof="0">
              <a:ln>
                <a:noFill/>
              </a:ln>
              <a:solidFill>
                <a:srgbClr val="D6F4FF"/>
              </a:solidFill>
              <a:effectLst/>
              <a:uLnTx/>
              <a:uFillTx/>
              <a:latin typeface="Public Sans"/>
              <a:ea typeface="Public Sans"/>
              <a:cs typeface="Public Sans"/>
              <a:sym typeface="Public Sans"/>
            </a:endParaRPr>
          </a:p>
        </p:txBody>
      </p:sp>
    </p:spTree>
    <p:extLst>
      <p:ext uri="{BB962C8B-B14F-4D97-AF65-F5344CB8AC3E}">
        <p14:creationId xmlns:p14="http://schemas.microsoft.com/office/powerpoint/2010/main" val="3768234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736"/>
        <p:cNvGrpSpPr/>
        <p:nvPr/>
      </p:nvGrpSpPr>
      <p:grpSpPr>
        <a:xfrm>
          <a:off x="0" y="0"/>
          <a:ext cx="0" cy="0"/>
          <a:chOff x="0" y="0"/>
          <a:chExt cx="0" cy="0"/>
        </a:xfrm>
      </p:grpSpPr>
      <p:sp>
        <p:nvSpPr>
          <p:cNvPr id="737" name="Google Shape;737;p28"/>
          <p:cNvSpPr/>
          <p:nvPr/>
        </p:nvSpPr>
        <p:spPr>
          <a:xfrm flipH="1">
            <a:off x="468688" y="718367"/>
            <a:ext cx="1478400" cy="14784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38" name="Google Shape;738;p28"/>
          <p:cNvGrpSpPr/>
          <p:nvPr/>
        </p:nvGrpSpPr>
        <p:grpSpPr>
          <a:xfrm flipH="1">
            <a:off x="662973" y="245266"/>
            <a:ext cx="4062439" cy="7247623"/>
            <a:chOff x="3734270" y="74249"/>
            <a:chExt cx="3046829" cy="5435717"/>
          </a:xfrm>
        </p:grpSpPr>
        <p:grpSp>
          <p:nvGrpSpPr>
            <p:cNvPr id="739" name="Google Shape;739;p28"/>
            <p:cNvGrpSpPr/>
            <p:nvPr/>
          </p:nvGrpSpPr>
          <p:grpSpPr>
            <a:xfrm rot="312499">
              <a:off x="4269747" y="179454"/>
              <a:ext cx="2417210" cy="2184088"/>
              <a:chOff x="3949525" y="-38550"/>
              <a:chExt cx="2695666" cy="2435690"/>
            </a:xfrm>
          </p:grpSpPr>
          <p:sp>
            <p:nvSpPr>
              <p:cNvPr id="740" name="Google Shape;740;p2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1" name="Google Shape;741;p2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2" name="Google Shape;742;p2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3" name="Google Shape;743;p2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4" name="Google Shape;744;p2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5" name="Google Shape;745;p2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6" name="Google Shape;746;p2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7" name="Google Shape;747;p2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48" name="Google Shape;748;p2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49" name="Google Shape;749;p28"/>
          <p:cNvGrpSpPr/>
          <p:nvPr/>
        </p:nvGrpSpPr>
        <p:grpSpPr>
          <a:xfrm rot="1325081">
            <a:off x="8196901" y="409193"/>
            <a:ext cx="972537" cy="515408"/>
            <a:chOff x="2468025" y="734125"/>
            <a:chExt cx="980825" cy="519800"/>
          </a:xfrm>
        </p:grpSpPr>
        <p:sp>
          <p:nvSpPr>
            <p:cNvPr id="750" name="Google Shape;750;p2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1" name="Google Shape;751;p2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2" name="Google Shape;752;p2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53" name="Google Shape;753;p28"/>
          <p:cNvSpPr/>
          <p:nvPr/>
        </p:nvSpPr>
        <p:spPr>
          <a:xfrm>
            <a:off x="-1206490" y="27765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4" name="Google Shape;754;p28"/>
          <p:cNvSpPr/>
          <p:nvPr/>
        </p:nvSpPr>
        <p:spPr>
          <a:xfrm>
            <a:off x="-1517307" y="5521300"/>
            <a:ext cx="13599387" cy="1675133"/>
          </a:xfrm>
          <a:custGeom>
            <a:avLst/>
            <a:gdLst/>
            <a:ahLst/>
            <a:cxnLst/>
            <a:rect l="l" t="t" r="r" b="b"/>
            <a:pathLst>
              <a:path w="279019" h="50254" extrusionOk="0">
                <a:moveTo>
                  <a:pt x="18613" y="24122"/>
                </a:moveTo>
                <a:cubicBezTo>
                  <a:pt x="23058" y="18217"/>
                  <a:pt x="37346" y="15613"/>
                  <a:pt x="45283" y="12311"/>
                </a:cubicBezTo>
                <a:cubicBezTo>
                  <a:pt x="53221" y="9009"/>
                  <a:pt x="60269" y="6279"/>
                  <a:pt x="66238" y="4310"/>
                </a:cubicBezTo>
                <a:cubicBezTo>
                  <a:pt x="72207" y="2342"/>
                  <a:pt x="75700" y="1072"/>
                  <a:pt x="81097" y="500"/>
                </a:cubicBezTo>
                <a:cubicBezTo>
                  <a:pt x="86495" y="-71"/>
                  <a:pt x="93162" y="-389"/>
                  <a:pt x="98623" y="881"/>
                </a:cubicBezTo>
                <a:cubicBezTo>
                  <a:pt x="104084" y="2151"/>
                  <a:pt x="108021" y="4437"/>
                  <a:pt x="113863" y="8120"/>
                </a:cubicBezTo>
                <a:cubicBezTo>
                  <a:pt x="119705" y="11803"/>
                  <a:pt x="129230" y="19614"/>
                  <a:pt x="133675" y="22979"/>
                </a:cubicBezTo>
                <a:cubicBezTo>
                  <a:pt x="138120" y="26345"/>
                  <a:pt x="137422" y="27170"/>
                  <a:pt x="140533" y="28313"/>
                </a:cubicBezTo>
                <a:cubicBezTo>
                  <a:pt x="143645" y="29456"/>
                  <a:pt x="147201" y="30536"/>
                  <a:pt x="152344" y="29837"/>
                </a:cubicBezTo>
                <a:cubicBezTo>
                  <a:pt x="157488" y="29139"/>
                  <a:pt x="165489" y="25710"/>
                  <a:pt x="171394" y="24122"/>
                </a:cubicBezTo>
                <a:cubicBezTo>
                  <a:pt x="177300" y="22535"/>
                  <a:pt x="181491" y="20566"/>
                  <a:pt x="187777" y="20312"/>
                </a:cubicBezTo>
                <a:cubicBezTo>
                  <a:pt x="194064" y="20058"/>
                  <a:pt x="202382" y="20947"/>
                  <a:pt x="209113" y="22598"/>
                </a:cubicBezTo>
                <a:cubicBezTo>
                  <a:pt x="215844" y="24249"/>
                  <a:pt x="222448" y="27869"/>
                  <a:pt x="228163" y="30218"/>
                </a:cubicBezTo>
                <a:cubicBezTo>
                  <a:pt x="233878" y="32568"/>
                  <a:pt x="238450" y="34854"/>
                  <a:pt x="243403" y="36695"/>
                </a:cubicBezTo>
                <a:cubicBezTo>
                  <a:pt x="248356" y="38537"/>
                  <a:pt x="253436" y="39870"/>
                  <a:pt x="257881" y="41267"/>
                </a:cubicBezTo>
                <a:cubicBezTo>
                  <a:pt x="262326" y="42664"/>
                  <a:pt x="270391" y="43744"/>
                  <a:pt x="270073" y="45077"/>
                </a:cubicBezTo>
                <a:cubicBezTo>
                  <a:pt x="269756" y="46411"/>
                  <a:pt x="297886" y="48824"/>
                  <a:pt x="255976" y="49268"/>
                </a:cubicBezTo>
                <a:cubicBezTo>
                  <a:pt x="214066" y="49713"/>
                  <a:pt x="58174" y="51935"/>
                  <a:pt x="18613" y="47744"/>
                </a:cubicBezTo>
                <a:cubicBezTo>
                  <a:pt x="-20947" y="43553"/>
                  <a:pt x="14168" y="30028"/>
                  <a:pt x="18613" y="24122"/>
                </a:cubicBezTo>
                <a:close/>
              </a:path>
            </a:pathLst>
          </a:custGeom>
          <a:solidFill>
            <a:srgbClr val="FBE5BB"/>
          </a:solidFill>
          <a:ln>
            <a:noFill/>
          </a:ln>
        </p:spPr>
      </p:sp>
      <p:sp>
        <p:nvSpPr>
          <p:cNvPr id="755" name="Google Shape;755;p28"/>
          <p:cNvSpPr/>
          <p:nvPr/>
        </p:nvSpPr>
        <p:spPr>
          <a:xfrm>
            <a:off x="9563110" y="4524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3834173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756"/>
        <p:cNvGrpSpPr/>
        <p:nvPr/>
      </p:nvGrpSpPr>
      <p:grpSpPr>
        <a:xfrm>
          <a:off x="0" y="0"/>
          <a:ext cx="0" cy="0"/>
          <a:chOff x="0" y="0"/>
          <a:chExt cx="0" cy="0"/>
        </a:xfrm>
      </p:grpSpPr>
      <p:sp>
        <p:nvSpPr>
          <p:cNvPr id="757" name="Google Shape;757;p29"/>
          <p:cNvSpPr/>
          <p:nvPr/>
        </p:nvSpPr>
        <p:spPr>
          <a:xfrm rot="10800000">
            <a:off x="9531200" y="5132667"/>
            <a:ext cx="2203600" cy="1968400"/>
          </a:xfrm>
          <a:prstGeom prst="pie">
            <a:avLst>
              <a:gd name="adj1" fmla="val 0"/>
              <a:gd name="adj2" fmla="val 10721538"/>
            </a:avLst>
          </a:pr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8" name="Google Shape;758;p29"/>
          <p:cNvSpPr/>
          <p:nvPr/>
        </p:nvSpPr>
        <p:spPr>
          <a:xfrm flipH="1">
            <a:off x="-152107" y="5600701"/>
            <a:ext cx="12420308" cy="3187753"/>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9" name="Google Shape;759;p29"/>
          <p:cNvSpPr/>
          <p:nvPr/>
        </p:nvSpPr>
        <p:spPr>
          <a:xfrm>
            <a:off x="-73996" y="2083821"/>
            <a:ext cx="1785159" cy="456225"/>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60" name="Google Shape;760;p29"/>
          <p:cNvGrpSpPr/>
          <p:nvPr/>
        </p:nvGrpSpPr>
        <p:grpSpPr>
          <a:xfrm>
            <a:off x="10307799" y="4025907"/>
            <a:ext cx="907807" cy="1321423"/>
            <a:chOff x="7730849" y="1571630"/>
            <a:chExt cx="680855" cy="991067"/>
          </a:xfrm>
        </p:grpSpPr>
        <p:sp>
          <p:nvSpPr>
            <p:cNvPr id="761" name="Google Shape;761;p29"/>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2" name="Google Shape;762;p29"/>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3" name="Google Shape;763;p29"/>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4" name="Google Shape;764;p29"/>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5" name="Google Shape;765;p29"/>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6" name="Google Shape;766;p29"/>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7" name="Google Shape;767;p29"/>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8" name="Google Shape;768;p29"/>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9" name="Google Shape;769;p29"/>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70" name="Google Shape;770;p29"/>
          <p:cNvSpPr/>
          <p:nvPr/>
        </p:nvSpPr>
        <p:spPr>
          <a:xfrm>
            <a:off x="10471644" y="5264893"/>
            <a:ext cx="268333" cy="132800"/>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nvGrpSpPr>
          <p:cNvPr id="771" name="Google Shape;771;p29"/>
          <p:cNvGrpSpPr/>
          <p:nvPr/>
        </p:nvGrpSpPr>
        <p:grpSpPr>
          <a:xfrm>
            <a:off x="8934283" y="571524"/>
            <a:ext cx="4090357" cy="1645200"/>
            <a:chOff x="6691187" y="447693"/>
            <a:chExt cx="3067768" cy="1233900"/>
          </a:xfrm>
        </p:grpSpPr>
        <p:sp>
          <p:nvSpPr>
            <p:cNvPr id="772" name="Google Shape;772;p29"/>
            <p:cNvSpPr/>
            <p:nvPr/>
          </p:nvSpPr>
          <p:spPr>
            <a:xfrm>
              <a:off x="6950149" y="447693"/>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73" name="Google Shape;773;p29"/>
            <p:cNvGrpSpPr/>
            <p:nvPr/>
          </p:nvGrpSpPr>
          <p:grpSpPr>
            <a:xfrm flipH="1">
              <a:off x="6691187" y="1376106"/>
              <a:ext cx="576431" cy="305486"/>
              <a:chOff x="2468025" y="734125"/>
              <a:chExt cx="980825" cy="519800"/>
            </a:xfrm>
          </p:grpSpPr>
          <p:sp>
            <p:nvSpPr>
              <p:cNvPr id="774" name="Google Shape;774;p2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5" name="Google Shape;775;p2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6" name="Google Shape;776;p2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spTree>
    <p:extLst>
      <p:ext uri="{BB962C8B-B14F-4D97-AF65-F5344CB8AC3E}">
        <p14:creationId xmlns:p14="http://schemas.microsoft.com/office/powerpoint/2010/main" val="3962049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777"/>
        <p:cNvGrpSpPr/>
        <p:nvPr/>
      </p:nvGrpSpPr>
      <p:grpSpPr>
        <a:xfrm>
          <a:off x="0" y="0"/>
          <a:ext cx="0" cy="0"/>
          <a:chOff x="0" y="0"/>
          <a:chExt cx="0" cy="0"/>
        </a:xfrm>
      </p:grpSpPr>
      <p:grpSp>
        <p:nvGrpSpPr>
          <p:cNvPr id="778" name="Google Shape;778;p30"/>
          <p:cNvGrpSpPr/>
          <p:nvPr/>
        </p:nvGrpSpPr>
        <p:grpSpPr>
          <a:xfrm>
            <a:off x="-44515" y="3873767"/>
            <a:ext cx="12281033" cy="2984168"/>
            <a:chOff x="-100" y="2905325"/>
            <a:chExt cx="9210775" cy="2238126"/>
          </a:xfrm>
        </p:grpSpPr>
        <p:sp>
          <p:nvSpPr>
            <p:cNvPr id="779" name="Google Shape;779;p30"/>
            <p:cNvSpPr/>
            <p:nvPr/>
          </p:nvSpPr>
          <p:spPr>
            <a:xfrm flipH="1">
              <a:off x="62" y="2905325"/>
              <a:ext cx="9210613"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0" name="Google Shape;780;p30"/>
            <p:cNvSpPr/>
            <p:nvPr/>
          </p:nvSpPr>
          <p:spPr>
            <a:xfrm>
              <a:off x="-100" y="3067050"/>
              <a:ext cx="9210731" cy="2076401"/>
            </a:xfrm>
            <a:custGeom>
              <a:avLst/>
              <a:gdLst/>
              <a:ahLst/>
              <a:cxnLst/>
              <a:rect l="l" t="t" r="r" b="b"/>
              <a:pathLst>
                <a:path w="175359" h="43799" extrusionOk="0">
                  <a:moveTo>
                    <a:pt x="0" y="1"/>
                  </a:moveTo>
                  <a:lnTo>
                    <a:pt x="0" y="43799"/>
                  </a:lnTo>
                  <a:lnTo>
                    <a:pt x="175359" y="43799"/>
                  </a:lnTo>
                  <a:lnTo>
                    <a:pt x="175359"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1" name="Google Shape;781;p30"/>
          <p:cNvGrpSpPr/>
          <p:nvPr/>
        </p:nvGrpSpPr>
        <p:grpSpPr>
          <a:xfrm>
            <a:off x="522883" y="109952"/>
            <a:ext cx="11579843" cy="2289693"/>
            <a:chOff x="335036" y="320140"/>
            <a:chExt cx="9419612" cy="1862548"/>
          </a:xfrm>
        </p:grpSpPr>
        <p:sp>
          <p:nvSpPr>
            <p:cNvPr id="782" name="Google Shape;782;p30"/>
            <p:cNvSpPr/>
            <p:nvPr/>
          </p:nvSpPr>
          <p:spPr>
            <a:xfrm>
              <a:off x="6945841" y="1541875"/>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3" name="Google Shape;783;p30"/>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4" name="Google Shape;784;p30"/>
          <p:cNvGrpSpPr/>
          <p:nvPr/>
        </p:nvGrpSpPr>
        <p:grpSpPr>
          <a:xfrm>
            <a:off x="-227973" y="109982"/>
            <a:ext cx="4062439" cy="7247623"/>
            <a:chOff x="3734270" y="74249"/>
            <a:chExt cx="3046829" cy="5435717"/>
          </a:xfrm>
        </p:grpSpPr>
        <p:grpSp>
          <p:nvGrpSpPr>
            <p:cNvPr id="785" name="Google Shape;785;p30"/>
            <p:cNvGrpSpPr/>
            <p:nvPr/>
          </p:nvGrpSpPr>
          <p:grpSpPr>
            <a:xfrm rot="312499">
              <a:off x="4269747" y="179454"/>
              <a:ext cx="2417210" cy="2184088"/>
              <a:chOff x="3949525" y="-38550"/>
              <a:chExt cx="2695666" cy="2435690"/>
            </a:xfrm>
          </p:grpSpPr>
          <p:sp>
            <p:nvSpPr>
              <p:cNvPr id="786" name="Google Shape;786;p30"/>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7" name="Google Shape;787;p30"/>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8" name="Google Shape;788;p30"/>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9" name="Google Shape;789;p30"/>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0" name="Google Shape;790;p30"/>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1" name="Google Shape;791;p30"/>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2" name="Google Shape;792;p30"/>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3" name="Google Shape;793;p30"/>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94" name="Google Shape;794;p30"/>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93498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Main point">
  <p:cSld name="Main point">
    <p:spTree>
      <p:nvGrpSpPr>
        <p:cNvPr id="1" name="Shape 87"/>
        <p:cNvGrpSpPr/>
        <p:nvPr/>
      </p:nvGrpSpPr>
      <p:grpSpPr>
        <a:xfrm>
          <a:off x="0" y="0"/>
          <a:ext cx="0" cy="0"/>
          <a:chOff x="0" y="0"/>
          <a:chExt cx="0" cy="0"/>
        </a:xfrm>
      </p:grpSpPr>
      <p:grpSp>
        <p:nvGrpSpPr>
          <p:cNvPr id="88" name="Google Shape;88;p8"/>
          <p:cNvGrpSpPr/>
          <p:nvPr/>
        </p:nvGrpSpPr>
        <p:grpSpPr>
          <a:xfrm>
            <a:off x="522883" y="109952"/>
            <a:ext cx="11579843" cy="2797693"/>
            <a:chOff x="335036" y="320140"/>
            <a:chExt cx="9419612" cy="2275781"/>
          </a:xfrm>
        </p:grpSpPr>
        <p:sp>
          <p:nvSpPr>
            <p:cNvPr id="89" name="Google Shape;89;p8"/>
            <p:cNvSpPr/>
            <p:nvPr/>
          </p:nvSpPr>
          <p:spPr>
            <a:xfrm>
              <a:off x="6945841" y="1955107"/>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0" name="Google Shape;90;p8"/>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91" name="Google Shape;91;p8"/>
          <p:cNvSpPr txBox="1">
            <a:spLocks noGrp="1"/>
          </p:cNvSpPr>
          <p:nvPr>
            <p:ph type="title"/>
          </p:nvPr>
        </p:nvSpPr>
        <p:spPr>
          <a:xfrm rot="-470071">
            <a:off x="2784503" y="2222560"/>
            <a:ext cx="6623020" cy="3425609"/>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92" name="Google Shape;92;p8"/>
          <p:cNvGrpSpPr/>
          <p:nvPr/>
        </p:nvGrpSpPr>
        <p:grpSpPr>
          <a:xfrm flipH="1">
            <a:off x="8369927" y="99015"/>
            <a:ext cx="4062439" cy="7247623"/>
            <a:chOff x="3734270" y="74249"/>
            <a:chExt cx="3046829" cy="5435717"/>
          </a:xfrm>
        </p:grpSpPr>
        <p:grpSp>
          <p:nvGrpSpPr>
            <p:cNvPr id="93" name="Google Shape;93;p8"/>
            <p:cNvGrpSpPr/>
            <p:nvPr/>
          </p:nvGrpSpPr>
          <p:grpSpPr>
            <a:xfrm rot="312499">
              <a:off x="4269747" y="179454"/>
              <a:ext cx="2417210" cy="2184088"/>
              <a:chOff x="3949525" y="-38550"/>
              <a:chExt cx="2695666" cy="2435690"/>
            </a:xfrm>
          </p:grpSpPr>
          <p:sp>
            <p:nvSpPr>
              <p:cNvPr id="94" name="Google Shape;94;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5" name="Google Shape;95;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6" name="Google Shape;96;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7" name="Google Shape;97;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8" name="Google Shape;98;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9" name="Google Shape;99;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0" name="Google Shape;100;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1" name="Google Shape;101;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02" name="Google Shape;102;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03" name="Google Shape;103;p8"/>
          <p:cNvGrpSpPr/>
          <p:nvPr/>
        </p:nvGrpSpPr>
        <p:grpSpPr>
          <a:xfrm>
            <a:off x="-227973" y="109982"/>
            <a:ext cx="4062439" cy="7247623"/>
            <a:chOff x="3734270" y="74249"/>
            <a:chExt cx="3046829" cy="5435717"/>
          </a:xfrm>
        </p:grpSpPr>
        <p:grpSp>
          <p:nvGrpSpPr>
            <p:cNvPr id="104" name="Google Shape;104;p8"/>
            <p:cNvGrpSpPr/>
            <p:nvPr/>
          </p:nvGrpSpPr>
          <p:grpSpPr>
            <a:xfrm rot="312499">
              <a:off x="4269747" y="179454"/>
              <a:ext cx="2417210" cy="2184088"/>
              <a:chOff x="3949525" y="-38550"/>
              <a:chExt cx="2695666" cy="2435690"/>
            </a:xfrm>
          </p:grpSpPr>
          <p:sp>
            <p:nvSpPr>
              <p:cNvPr id="105" name="Google Shape;105;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6" name="Google Shape;106;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7" name="Google Shape;107;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8" name="Google Shape;108;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9" name="Google Shape;109;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0" name="Google Shape;110;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1" name="Google Shape;111;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2" name="Google Shape;112;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3" name="Google Shape;113;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4" name="Google Shape;114;p8"/>
          <p:cNvSpPr/>
          <p:nvPr/>
        </p:nvSpPr>
        <p:spPr>
          <a:xfrm flipH="1">
            <a:off x="-123" y="6451867"/>
            <a:ext cx="12192240" cy="2580487"/>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5" name="Google Shape;115;p8"/>
          <p:cNvSpPr/>
          <p:nvPr/>
        </p:nvSpPr>
        <p:spPr>
          <a:xfrm>
            <a:off x="5308600" y="250467"/>
            <a:ext cx="1574800" cy="15748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6" name="Google Shape;116;p8"/>
          <p:cNvSpPr/>
          <p:nvPr/>
        </p:nvSpPr>
        <p:spPr>
          <a:xfrm flipH="1">
            <a:off x="-2623379" y="5625967"/>
            <a:ext cx="6694579" cy="1574956"/>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7" name="Google Shape;117;p8"/>
          <p:cNvSpPr/>
          <p:nvPr/>
        </p:nvSpPr>
        <p:spPr>
          <a:xfrm>
            <a:off x="7117517" y="5481133"/>
            <a:ext cx="6694579" cy="1719804"/>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1722934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118"/>
        <p:cNvGrpSpPr/>
        <p:nvPr/>
      </p:nvGrpSpPr>
      <p:grpSpPr>
        <a:xfrm>
          <a:off x="0" y="0"/>
          <a:ext cx="0" cy="0"/>
          <a:chOff x="0" y="0"/>
          <a:chExt cx="0" cy="0"/>
        </a:xfrm>
      </p:grpSpPr>
      <p:sp>
        <p:nvSpPr>
          <p:cNvPr id="119" name="Google Shape;119;p9"/>
          <p:cNvSpPr/>
          <p:nvPr/>
        </p:nvSpPr>
        <p:spPr>
          <a:xfrm flipH="1">
            <a:off x="8344860" y="850900"/>
            <a:ext cx="2070000" cy="20700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0" name="Google Shape;120;p9"/>
          <p:cNvSpPr txBox="1">
            <a:spLocks noGrp="1"/>
          </p:cNvSpPr>
          <p:nvPr>
            <p:ph type="subTitle" idx="1"/>
          </p:nvPr>
        </p:nvSpPr>
        <p:spPr>
          <a:xfrm flipH="1">
            <a:off x="6604827" y="4561733"/>
            <a:ext cx="3708800" cy="743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2133">
                <a:solidFill>
                  <a:srgbClr val="754C24"/>
                </a:solidFill>
              </a:defRPr>
            </a:lvl1pPr>
            <a:lvl2pPr lvl="1" algn="r" rtl="0">
              <a:lnSpc>
                <a:spcPct val="100000"/>
              </a:lnSpc>
              <a:spcBef>
                <a:spcPts val="0"/>
              </a:spcBef>
              <a:spcAft>
                <a:spcPts val="0"/>
              </a:spcAft>
              <a:buSzPts val="1600"/>
              <a:buNone/>
              <a:defRPr sz="2133"/>
            </a:lvl2pPr>
            <a:lvl3pPr lvl="2" algn="r" rtl="0">
              <a:lnSpc>
                <a:spcPct val="100000"/>
              </a:lnSpc>
              <a:spcBef>
                <a:spcPts val="0"/>
              </a:spcBef>
              <a:spcAft>
                <a:spcPts val="0"/>
              </a:spcAft>
              <a:buSzPts val="1600"/>
              <a:buNone/>
              <a:defRPr sz="2133"/>
            </a:lvl3pPr>
            <a:lvl4pPr lvl="3" algn="r" rtl="0">
              <a:lnSpc>
                <a:spcPct val="100000"/>
              </a:lnSpc>
              <a:spcBef>
                <a:spcPts val="0"/>
              </a:spcBef>
              <a:spcAft>
                <a:spcPts val="0"/>
              </a:spcAft>
              <a:buSzPts val="1600"/>
              <a:buNone/>
              <a:defRPr sz="2133"/>
            </a:lvl4pPr>
            <a:lvl5pPr lvl="4" algn="r" rtl="0">
              <a:lnSpc>
                <a:spcPct val="100000"/>
              </a:lnSpc>
              <a:spcBef>
                <a:spcPts val="0"/>
              </a:spcBef>
              <a:spcAft>
                <a:spcPts val="0"/>
              </a:spcAft>
              <a:buSzPts val="1600"/>
              <a:buNone/>
              <a:defRPr sz="2133"/>
            </a:lvl5pPr>
            <a:lvl6pPr lvl="5" algn="r" rtl="0">
              <a:lnSpc>
                <a:spcPct val="100000"/>
              </a:lnSpc>
              <a:spcBef>
                <a:spcPts val="0"/>
              </a:spcBef>
              <a:spcAft>
                <a:spcPts val="0"/>
              </a:spcAft>
              <a:buSzPts val="1600"/>
              <a:buNone/>
              <a:defRPr sz="2133"/>
            </a:lvl6pPr>
            <a:lvl7pPr lvl="6" algn="r" rtl="0">
              <a:lnSpc>
                <a:spcPct val="100000"/>
              </a:lnSpc>
              <a:spcBef>
                <a:spcPts val="0"/>
              </a:spcBef>
              <a:spcAft>
                <a:spcPts val="0"/>
              </a:spcAft>
              <a:buSzPts val="1600"/>
              <a:buNone/>
              <a:defRPr sz="2133"/>
            </a:lvl7pPr>
            <a:lvl8pPr lvl="7" algn="r" rtl="0">
              <a:lnSpc>
                <a:spcPct val="100000"/>
              </a:lnSpc>
              <a:spcBef>
                <a:spcPts val="0"/>
              </a:spcBef>
              <a:spcAft>
                <a:spcPts val="0"/>
              </a:spcAft>
              <a:buSzPts val="1600"/>
              <a:buNone/>
              <a:defRPr sz="2133"/>
            </a:lvl8pPr>
            <a:lvl9pPr lvl="8" algn="r" rtl="0">
              <a:lnSpc>
                <a:spcPct val="100000"/>
              </a:lnSpc>
              <a:spcBef>
                <a:spcPts val="0"/>
              </a:spcBef>
              <a:spcAft>
                <a:spcPts val="0"/>
              </a:spcAft>
              <a:buSzPts val="1600"/>
              <a:buNone/>
              <a:defRPr sz="2133"/>
            </a:lvl9pPr>
          </a:lstStyle>
          <a:p>
            <a:endParaRPr/>
          </a:p>
        </p:txBody>
      </p:sp>
      <p:sp>
        <p:nvSpPr>
          <p:cNvPr id="121" name="Google Shape;121;p9"/>
          <p:cNvSpPr txBox="1">
            <a:spLocks noGrp="1"/>
          </p:cNvSpPr>
          <p:nvPr>
            <p:ph type="title"/>
          </p:nvPr>
        </p:nvSpPr>
        <p:spPr>
          <a:xfrm flipH="1">
            <a:off x="4636427" y="3618033"/>
            <a:ext cx="5677200" cy="10424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600"/>
              <a:buNone/>
              <a:defRPr sz="60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122" name="Google Shape;122;p9"/>
          <p:cNvSpPr txBox="1">
            <a:spLocks noGrp="1"/>
          </p:cNvSpPr>
          <p:nvPr>
            <p:ph type="title" idx="2" hasCustomPrompt="1"/>
          </p:nvPr>
        </p:nvSpPr>
        <p:spPr>
          <a:xfrm flipH="1">
            <a:off x="8395460" y="1273500"/>
            <a:ext cx="1968800" cy="1224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9600"/>
              <a:buNone/>
              <a:defRPr sz="128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23" name="Google Shape;123;p9"/>
          <p:cNvSpPr/>
          <p:nvPr/>
        </p:nvSpPr>
        <p:spPr>
          <a:xfrm flipH="1">
            <a:off x="-89045" y="5830300"/>
            <a:ext cx="12382645" cy="1403128"/>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4" name="Google Shape;124;p9"/>
          <p:cNvSpPr/>
          <p:nvPr/>
        </p:nvSpPr>
        <p:spPr>
          <a:xfrm>
            <a:off x="4508467" y="6342168"/>
            <a:ext cx="9871436" cy="743605"/>
          </a:xfrm>
          <a:custGeom>
            <a:avLst/>
            <a:gdLst/>
            <a:ahLst/>
            <a:cxnLst/>
            <a:rect l="l" t="t" r="r" b="b"/>
            <a:pathLst>
              <a:path w="143265" h="14805" extrusionOk="0">
                <a:moveTo>
                  <a:pt x="102822" y="68"/>
                </a:moveTo>
                <a:lnTo>
                  <a:pt x="24445" y="93"/>
                </a:lnTo>
                <a:cubicBezTo>
                  <a:pt x="24445" y="93"/>
                  <a:pt x="18371" y="1"/>
                  <a:pt x="18246" y="2399"/>
                </a:cubicBezTo>
                <a:cubicBezTo>
                  <a:pt x="18121" y="4796"/>
                  <a:pt x="28989" y="4696"/>
                  <a:pt x="28989" y="4696"/>
                </a:cubicBezTo>
                <a:lnTo>
                  <a:pt x="74452" y="4587"/>
                </a:lnTo>
                <a:cubicBezTo>
                  <a:pt x="74452" y="4587"/>
                  <a:pt x="80634" y="4521"/>
                  <a:pt x="80450" y="6667"/>
                </a:cubicBezTo>
                <a:cubicBezTo>
                  <a:pt x="80267" y="8806"/>
                  <a:pt x="69339" y="7929"/>
                  <a:pt x="59891" y="7937"/>
                </a:cubicBezTo>
                <a:lnTo>
                  <a:pt x="8706" y="7854"/>
                </a:lnTo>
                <a:cubicBezTo>
                  <a:pt x="8706" y="7854"/>
                  <a:pt x="1" y="7820"/>
                  <a:pt x="1087" y="11312"/>
                </a:cubicBezTo>
                <a:cubicBezTo>
                  <a:pt x="2173" y="14804"/>
                  <a:pt x="13676" y="13902"/>
                  <a:pt x="18981" y="14103"/>
                </a:cubicBezTo>
                <a:lnTo>
                  <a:pt x="85839" y="14261"/>
                </a:lnTo>
                <a:lnTo>
                  <a:pt x="123449" y="14261"/>
                </a:lnTo>
                <a:cubicBezTo>
                  <a:pt x="123449" y="14261"/>
                  <a:pt x="129397" y="13961"/>
                  <a:pt x="128845" y="11880"/>
                </a:cubicBezTo>
                <a:cubicBezTo>
                  <a:pt x="128294" y="9809"/>
                  <a:pt x="120115" y="10335"/>
                  <a:pt x="113173" y="10368"/>
                </a:cubicBezTo>
                <a:cubicBezTo>
                  <a:pt x="106223" y="10393"/>
                  <a:pt x="95437" y="8447"/>
                  <a:pt x="107726" y="7703"/>
                </a:cubicBezTo>
                <a:lnTo>
                  <a:pt x="131961" y="8021"/>
                </a:lnTo>
                <a:cubicBezTo>
                  <a:pt x="131961" y="8021"/>
                  <a:pt x="143264" y="8556"/>
                  <a:pt x="142538" y="6567"/>
                </a:cubicBezTo>
                <a:cubicBezTo>
                  <a:pt x="141811" y="4587"/>
                  <a:pt x="138227" y="4729"/>
                  <a:pt x="131961" y="4637"/>
                </a:cubicBezTo>
                <a:cubicBezTo>
                  <a:pt x="125704" y="4537"/>
                  <a:pt x="92881" y="4111"/>
                  <a:pt x="92881" y="4111"/>
                </a:cubicBezTo>
                <a:cubicBezTo>
                  <a:pt x="92881" y="4111"/>
                  <a:pt x="86532" y="3485"/>
                  <a:pt x="91052" y="2106"/>
                </a:cubicBezTo>
                <a:lnTo>
                  <a:pt x="120124" y="2190"/>
                </a:lnTo>
                <a:cubicBezTo>
                  <a:pt x="120124" y="2190"/>
                  <a:pt x="132195" y="126"/>
                  <a:pt x="102822" y="68"/>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5" name="Google Shape;125;p9"/>
          <p:cNvSpPr/>
          <p:nvPr/>
        </p:nvSpPr>
        <p:spPr>
          <a:xfrm>
            <a:off x="268849" y="5121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126" name="Google Shape;126;p9"/>
          <p:cNvGrpSpPr/>
          <p:nvPr/>
        </p:nvGrpSpPr>
        <p:grpSpPr>
          <a:xfrm flipH="1">
            <a:off x="3081354" y="1041421"/>
            <a:ext cx="9833292" cy="1324321"/>
            <a:chOff x="1068461" y="718690"/>
            <a:chExt cx="7374969" cy="993241"/>
          </a:xfrm>
        </p:grpSpPr>
        <p:sp>
          <p:nvSpPr>
            <p:cNvPr id="127" name="Google Shape;127;p9"/>
            <p:cNvSpPr/>
            <p:nvPr/>
          </p:nvSpPr>
          <p:spPr>
            <a:xfrm>
              <a:off x="5634624" y="1071118"/>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8" name="Google Shape;128;p9"/>
            <p:cNvSpPr/>
            <p:nvPr/>
          </p:nvSpPr>
          <p:spPr>
            <a:xfrm>
              <a:off x="1068461" y="71869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29" name="Google Shape;129;p9"/>
          <p:cNvGrpSpPr/>
          <p:nvPr/>
        </p:nvGrpSpPr>
        <p:grpSpPr>
          <a:xfrm rot="-1325081" flipH="1">
            <a:off x="1192518" y="1611927"/>
            <a:ext cx="972537" cy="515408"/>
            <a:chOff x="2468025" y="734125"/>
            <a:chExt cx="980825" cy="519800"/>
          </a:xfrm>
        </p:grpSpPr>
        <p:sp>
          <p:nvSpPr>
            <p:cNvPr id="130" name="Google Shape;130;p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1" name="Google Shape;131;p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2" name="Google Shape;132;p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1671992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70"/>
        <p:cNvGrpSpPr/>
        <p:nvPr/>
      </p:nvGrpSpPr>
      <p:grpSpPr>
        <a:xfrm>
          <a:off x="0" y="0"/>
          <a:ext cx="0" cy="0"/>
          <a:chOff x="0" y="0"/>
          <a:chExt cx="0" cy="0"/>
        </a:xfrm>
      </p:grpSpPr>
    </p:spTree>
    <p:extLst>
      <p:ext uri="{BB962C8B-B14F-4D97-AF65-F5344CB8AC3E}">
        <p14:creationId xmlns:p14="http://schemas.microsoft.com/office/powerpoint/2010/main" val="1891097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hanks">
  <p:cSld name="Thanks">
    <p:spTree>
      <p:nvGrpSpPr>
        <p:cNvPr id="1" name="Shape 716"/>
        <p:cNvGrpSpPr/>
        <p:nvPr/>
      </p:nvGrpSpPr>
      <p:grpSpPr>
        <a:xfrm>
          <a:off x="0" y="0"/>
          <a:ext cx="0" cy="0"/>
          <a:chOff x="0" y="0"/>
          <a:chExt cx="0" cy="0"/>
        </a:xfrm>
      </p:grpSpPr>
      <p:sp>
        <p:nvSpPr>
          <p:cNvPr id="717" name="Google Shape;717;p27"/>
          <p:cNvSpPr/>
          <p:nvPr/>
        </p:nvSpPr>
        <p:spPr>
          <a:xfrm>
            <a:off x="216915" y="914753"/>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18" name="Google Shape;718;p27"/>
          <p:cNvGrpSpPr/>
          <p:nvPr/>
        </p:nvGrpSpPr>
        <p:grpSpPr>
          <a:xfrm flipH="1">
            <a:off x="-240" y="3109368"/>
            <a:ext cx="12192240" cy="3840761"/>
            <a:chOff x="-2381112" y="2531375"/>
            <a:chExt cx="9144180" cy="2880571"/>
          </a:xfrm>
        </p:grpSpPr>
        <p:sp>
          <p:nvSpPr>
            <p:cNvPr id="719" name="Google Shape;719;p27"/>
            <p:cNvSpPr/>
            <p:nvPr/>
          </p:nvSpPr>
          <p:spPr>
            <a:xfrm>
              <a:off x="3173475" y="2531375"/>
              <a:ext cx="1196850" cy="1196325"/>
            </a:xfrm>
            <a:custGeom>
              <a:avLst/>
              <a:gdLst/>
              <a:ahLst/>
              <a:cxnLst/>
              <a:rect l="l" t="t" r="r" b="b"/>
              <a:pathLst>
                <a:path w="47874" h="47853" extrusionOk="0">
                  <a:moveTo>
                    <a:pt x="23937" y="0"/>
                  </a:moveTo>
                  <a:cubicBezTo>
                    <a:pt x="10713" y="0"/>
                    <a:pt x="0" y="10713"/>
                    <a:pt x="0" y="23937"/>
                  </a:cubicBezTo>
                  <a:cubicBezTo>
                    <a:pt x="0" y="37140"/>
                    <a:pt x="10713" y="47853"/>
                    <a:pt x="23937" y="47853"/>
                  </a:cubicBezTo>
                  <a:cubicBezTo>
                    <a:pt x="37161" y="47853"/>
                    <a:pt x="47873" y="37140"/>
                    <a:pt x="47873" y="23937"/>
                  </a:cubicBezTo>
                  <a:cubicBezTo>
                    <a:pt x="47873" y="10713"/>
                    <a:pt x="37161" y="0"/>
                    <a:pt x="23937" y="0"/>
                  </a:cubicBezTo>
                  <a:close/>
                </a:path>
              </a:pathLst>
            </a:custGeom>
            <a:solidFill>
              <a:srgbClr val="F7A92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0" name="Google Shape;720;p27"/>
            <p:cNvSpPr/>
            <p:nvPr/>
          </p:nvSpPr>
          <p:spPr>
            <a:xfrm>
              <a:off x="1733687" y="3146975"/>
              <a:ext cx="5020934" cy="422875"/>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1" name="Google Shape;721;p27"/>
            <p:cNvSpPr/>
            <p:nvPr/>
          </p:nvSpPr>
          <p:spPr>
            <a:xfrm>
              <a:off x="-2381112" y="3407550"/>
              <a:ext cx="9144180"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2" name="Google Shape;722;p27"/>
            <p:cNvSpPr/>
            <p:nvPr/>
          </p:nvSpPr>
          <p:spPr>
            <a:xfrm>
              <a:off x="2267088" y="3391181"/>
              <a:ext cx="3188459" cy="2020765"/>
            </a:xfrm>
            <a:custGeom>
              <a:avLst/>
              <a:gdLst/>
              <a:ahLst/>
              <a:cxnLst/>
              <a:rect l="l" t="t" r="r" b="b"/>
              <a:pathLst>
                <a:path w="97798" h="67982" extrusionOk="0">
                  <a:moveTo>
                    <a:pt x="27326" y="0"/>
                  </a:moveTo>
                  <a:cubicBezTo>
                    <a:pt x="27138" y="565"/>
                    <a:pt x="26699" y="984"/>
                    <a:pt x="26134" y="1151"/>
                  </a:cubicBezTo>
                  <a:lnTo>
                    <a:pt x="26092" y="1151"/>
                  </a:lnTo>
                  <a:cubicBezTo>
                    <a:pt x="25548" y="1067"/>
                    <a:pt x="25046" y="816"/>
                    <a:pt x="24648" y="419"/>
                  </a:cubicBezTo>
                  <a:cubicBezTo>
                    <a:pt x="24397" y="523"/>
                    <a:pt x="24251" y="628"/>
                    <a:pt x="24251" y="754"/>
                  </a:cubicBezTo>
                  <a:cubicBezTo>
                    <a:pt x="23979" y="2637"/>
                    <a:pt x="43165" y="1528"/>
                    <a:pt x="43207" y="3348"/>
                  </a:cubicBezTo>
                  <a:cubicBezTo>
                    <a:pt x="43228" y="5148"/>
                    <a:pt x="23916" y="5210"/>
                    <a:pt x="24146" y="7365"/>
                  </a:cubicBezTo>
                  <a:cubicBezTo>
                    <a:pt x="24231" y="8129"/>
                    <a:pt x="26580" y="8335"/>
                    <a:pt x="29751" y="8335"/>
                  </a:cubicBezTo>
                  <a:cubicBezTo>
                    <a:pt x="33491" y="8335"/>
                    <a:pt x="38374" y="8048"/>
                    <a:pt x="42041" y="8048"/>
                  </a:cubicBezTo>
                  <a:cubicBezTo>
                    <a:pt x="45152" y="8048"/>
                    <a:pt x="47387" y="8255"/>
                    <a:pt x="47308" y="9018"/>
                  </a:cubicBezTo>
                  <a:cubicBezTo>
                    <a:pt x="47036" y="11446"/>
                    <a:pt x="20401" y="9521"/>
                    <a:pt x="20401" y="12471"/>
                  </a:cubicBezTo>
                  <a:cubicBezTo>
                    <a:pt x="20401" y="13416"/>
                    <a:pt x="22547" y="13672"/>
                    <a:pt x="25456" y="13672"/>
                  </a:cubicBezTo>
                  <a:cubicBezTo>
                    <a:pt x="28894" y="13672"/>
                    <a:pt x="33395" y="13314"/>
                    <a:pt x="36679" y="13314"/>
                  </a:cubicBezTo>
                  <a:cubicBezTo>
                    <a:pt x="39293" y="13314"/>
                    <a:pt x="41134" y="13541"/>
                    <a:pt x="41052" y="14354"/>
                  </a:cubicBezTo>
                  <a:cubicBezTo>
                    <a:pt x="40801" y="17032"/>
                    <a:pt x="26301" y="14605"/>
                    <a:pt x="26301" y="17032"/>
                  </a:cubicBezTo>
                  <a:cubicBezTo>
                    <a:pt x="26301" y="17721"/>
                    <a:pt x="28000" y="17924"/>
                    <a:pt x="30434" y="17924"/>
                  </a:cubicBezTo>
                  <a:cubicBezTo>
                    <a:pt x="33957" y="17924"/>
                    <a:pt x="39019" y="17498"/>
                    <a:pt x="42699" y="17498"/>
                  </a:cubicBezTo>
                  <a:cubicBezTo>
                    <a:pt x="45439" y="17498"/>
                    <a:pt x="47413" y="17734"/>
                    <a:pt x="47413" y="18560"/>
                  </a:cubicBezTo>
                  <a:cubicBezTo>
                    <a:pt x="47413" y="19395"/>
                    <a:pt x="44543" y="19612"/>
                    <a:pt x="40604" y="19612"/>
                  </a:cubicBezTo>
                  <a:cubicBezTo>
                    <a:pt x="36377" y="19612"/>
                    <a:pt x="30920" y="19363"/>
                    <a:pt x="26452" y="19363"/>
                  </a:cubicBezTo>
                  <a:cubicBezTo>
                    <a:pt x="21740" y="19363"/>
                    <a:pt x="18128" y="19640"/>
                    <a:pt x="18225" y="20777"/>
                  </a:cubicBezTo>
                  <a:cubicBezTo>
                    <a:pt x="18346" y="22220"/>
                    <a:pt x="22772" y="22421"/>
                    <a:pt x="27622" y="22421"/>
                  </a:cubicBezTo>
                  <a:cubicBezTo>
                    <a:pt x="29498" y="22421"/>
                    <a:pt x="31437" y="22391"/>
                    <a:pt x="33216" y="22391"/>
                  </a:cubicBezTo>
                  <a:cubicBezTo>
                    <a:pt x="37111" y="22391"/>
                    <a:pt x="40236" y="22535"/>
                    <a:pt x="40236" y="23456"/>
                  </a:cubicBezTo>
                  <a:cubicBezTo>
                    <a:pt x="40236" y="25883"/>
                    <a:pt x="24146" y="25360"/>
                    <a:pt x="24146" y="27222"/>
                  </a:cubicBezTo>
                  <a:cubicBezTo>
                    <a:pt x="24146" y="27890"/>
                    <a:pt x="27209" y="27998"/>
                    <a:pt x="31112" y="27998"/>
                  </a:cubicBezTo>
                  <a:cubicBezTo>
                    <a:pt x="32980" y="27998"/>
                    <a:pt x="35040" y="27973"/>
                    <a:pt x="37049" y="27973"/>
                  </a:cubicBezTo>
                  <a:cubicBezTo>
                    <a:pt x="42549" y="27973"/>
                    <a:pt x="47669" y="28159"/>
                    <a:pt x="47413" y="29544"/>
                  </a:cubicBezTo>
                  <a:cubicBezTo>
                    <a:pt x="47242" y="30470"/>
                    <a:pt x="44144" y="30692"/>
                    <a:pt x="39957" y="30692"/>
                  </a:cubicBezTo>
                  <a:cubicBezTo>
                    <a:pt x="36133" y="30692"/>
                    <a:pt x="31401" y="30507"/>
                    <a:pt x="27160" y="30507"/>
                  </a:cubicBezTo>
                  <a:cubicBezTo>
                    <a:pt x="21252" y="30507"/>
                    <a:pt x="16299" y="30865"/>
                    <a:pt x="16090" y="32578"/>
                  </a:cubicBezTo>
                  <a:cubicBezTo>
                    <a:pt x="15894" y="34138"/>
                    <a:pt x="18895" y="34536"/>
                    <a:pt x="22793" y="34536"/>
                  </a:cubicBezTo>
                  <a:cubicBezTo>
                    <a:pt x="26865" y="34536"/>
                    <a:pt x="31915" y="34102"/>
                    <a:pt x="35322" y="34102"/>
                  </a:cubicBezTo>
                  <a:cubicBezTo>
                    <a:pt x="37671" y="34102"/>
                    <a:pt x="39240" y="34308"/>
                    <a:pt x="39169" y="35006"/>
                  </a:cubicBezTo>
                  <a:cubicBezTo>
                    <a:pt x="38897" y="37684"/>
                    <a:pt x="12052" y="35257"/>
                    <a:pt x="11801" y="39295"/>
                  </a:cubicBezTo>
                  <a:cubicBezTo>
                    <a:pt x="11749" y="40045"/>
                    <a:pt x="12885" y="40332"/>
                    <a:pt x="14751" y="40332"/>
                  </a:cubicBezTo>
                  <a:cubicBezTo>
                    <a:pt x="20813" y="40332"/>
                    <a:pt x="34577" y="37303"/>
                    <a:pt x="40283" y="37303"/>
                  </a:cubicBezTo>
                  <a:cubicBezTo>
                    <a:pt x="41931" y="37303"/>
                    <a:pt x="42906" y="37556"/>
                    <a:pt x="42831" y="38207"/>
                  </a:cubicBezTo>
                  <a:cubicBezTo>
                    <a:pt x="42433" y="41806"/>
                    <a:pt x="6947" y="41806"/>
                    <a:pt x="6424" y="45739"/>
                  </a:cubicBezTo>
                  <a:cubicBezTo>
                    <a:pt x="6292" y="46715"/>
                    <a:pt x="8727" y="47059"/>
                    <a:pt x="12480" y="47059"/>
                  </a:cubicBezTo>
                  <a:cubicBezTo>
                    <a:pt x="21440" y="47059"/>
                    <a:pt x="37908" y="45099"/>
                    <a:pt x="44851" y="45099"/>
                  </a:cubicBezTo>
                  <a:cubicBezTo>
                    <a:pt x="46974" y="45099"/>
                    <a:pt x="48206" y="45282"/>
                    <a:pt x="48062" y="45760"/>
                  </a:cubicBezTo>
                  <a:cubicBezTo>
                    <a:pt x="47267" y="48438"/>
                    <a:pt x="13412" y="48690"/>
                    <a:pt x="13412" y="51368"/>
                  </a:cubicBezTo>
                  <a:cubicBezTo>
                    <a:pt x="13412" y="51832"/>
                    <a:pt x="14275" y="52015"/>
                    <a:pt x="15699" y="52015"/>
                  </a:cubicBezTo>
                  <a:cubicBezTo>
                    <a:pt x="20951" y="52015"/>
                    <a:pt x="33843" y="49533"/>
                    <a:pt x="39321" y="49533"/>
                  </a:cubicBezTo>
                  <a:cubicBezTo>
                    <a:pt x="40929" y="49533"/>
                    <a:pt x="41898" y="49747"/>
                    <a:pt x="41847" y="50301"/>
                  </a:cubicBezTo>
                  <a:cubicBezTo>
                    <a:pt x="41596" y="53251"/>
                    <a:pt x="0" y="52435"/>
                    <a:pt x="0" y="56201"/>
                  </a:cubicBezTo>
                  <a:cubicBezTo>
                    <a:pt x="0" y="57055"/>
                    <a:pt x="2093" y="57366"/>
                    <a:pt x="5318" y="57366"/>
                  </a:cubicBezTo>
                  <a:cubicBezTo>
                    <a:pt x="13981" y="57366"/>
                    <a:pt x="30813" y="55121"/>
                    <a:pt x="37189" y="55121"/>
                  </a:cubicBezTo>
                  <a:cubicBezTo>
                    <a:pt x="38849" y="55121"/>
                    <a:pt x="39800" y="55273"/>
                    <a:pt x="39713" y="55657"/>
                  </a:cubicBezTo>
                  <a:cubicBezTo>
                    <a:pt x="39190" y="58084"/>
                    <a:pt x="5921" y="58084"/>
                    <a:pt x="6173" y="59946"/>
                  </a:cubicBezTo>
                  <a:cubicBezTo>
                    <a:pt x="6277" y="60672"/>
                    <a:pt x="12403" y="60758"/>
                    <a:pt x="19897" y="60758"/>
                  </a:cubicBezTo>
                  <a:cubicBezTo>
                    <a:pt x="22223" y="60758"/>
                    <a:pt x="24681" y="60749"/>
                    <a:pt x="27132" y="60749"/>
                  </a:cubicBezTo>
                  <a:cubicBezTo>
                    <a:pt x="37284" y="60749"/>
                    <a:pt x="47308" y="60891"/>
                    <a:pt x="47308" y="62353"/>
                  </a:cubicBezTo>
                  <a:cubicBezTo>
                    <a:pt x="47308" y="65324"/>
                    <a:pt x="251" y="64257"/>
                    <a:pt x="251" y="67458"/>
                  </a:cubicBezTo>
                  <a:cubicBezTo>
                    <a:pt x="251" y="67667"/>
                    <a:pt x="419" y="67856"/>
                    <a:pt x="732" y="67981"/>
                  </a:cubicBezTo>
                  <a:lnTo>
                    <a:pt x="70262" y="67981"/>
                  </a:lnTo>
                  <a:cubicBezTo>
                    <a:pt x="63064" y="67500"/>
                    <a:pt x="57289" y="66872"/>
                    <a:pt x="57289" y="65763"/>
                  </a:cubicBezTo>
                  <a:cubicBezTo>
                    <a:pt x="57289" y="64623"/>
                    <a:pt x="62311" y="64358"/>
                    <a:pt x="68514" y="64358"/>
                  </a:cubicBezTo>
                  <a:cubicBezTo>
                    <a:pt x="73896" y="64358"/>
                    <a:pt x="80168" y="64557"/>
                    <a:pt x="84818" y="64557"/>
                  </a:cubicBezTo>
                  <a:cubicBezTo>
                    <a:pt x="88771" y="64557"/>
                    <a:pt x="91554" y="64413"/>
                    <a:pt x="91625" y="63880"/>
                  </a:cubicBezTo>
                  <a:cubicBezTo>
                    <a:pt x="91897" y="61997"/>
                    <a:pt x="58628" y="61997"/>
                    <a:pt x="58084" y="59591"/>
                  </a:cubicBezTo>
                  <a:cubicBezTo>
                    <a:pt x="58000" y="59202"/>
                    <a:pt x="58964" y="59048"/>
                    <a:pt x="60641" y="59048"/>
                  </a:cubicBezTo>
                  <a:cubicBezTo>
                    <a:pt x="67036" y="59048"/>
                    <a:pt x="83805" y="61288"/>
                    <a:pt x="92460" y="61288"/>
                  </a:cubicBezTo>
                  <a:cubicBezTo>
                    <a:pt x="95696" y="61288"/>
                    <a:pt x="97797" y="60975"/>
                    <a:pt x="97797" y="60114"/>
                  </a:cubicBezTo>
                  <a:cubicBezTo>
                    <a:pt x="97797" y="56369"/>
                    <a:pt x="48334" y="56682"/>
                    <a:pt x="48062" y="53732"/>
                  </a:cubicBezTo>
                  <a:cubicBezTo>
                    <a:pt x="48014" y="53213"/>
                    <a:pt x="49106" y="53008"/>
                    <a:pt x="50940" y="53008"/>
                  </a:cubicBezTo>
                  <a:cubicBezTo>
                    <a:pt x="57839" y="53008"/>
                    <a:pt x="75226" y="55911"/>
                    <a:pt x="81807" y="55911"/>
                  </a:cubicBezTo>
                  <a:cubicBezTo>
                    <a:pt x="83421" y="55911"/>
                    <a:pt x="84385" y="55736"/>
                    <a:pt x="84385" y="55301"/>
                  </a:cubicBezTo>
                  <a:cubicBezTo>
                    <a:pt x="84385" y="52623"/>
                    <a:pt x="56473" y="51807"/>
                    <a:pt x="55678" y="49129"/>
                  </a:cubicBezTo>
                  <a:cubicBezTo>
                    <a:pt x="55544" y="48691"/>
                    <a:pt x="56424" y="48518"/>
                    <a:pt x="57987" y="48518"/>
                  </a:cubicBezTo>
                  <a:cubicBezTo>
                    <a:pt x="63800" y="48518"/>
                    <a:pt x="79060" y="50907"/>
                    <a:pt x="86766" y="50907"/>
                  </a:cubicBezTo>
                  <a:cubicBezTo>
                    <a:pt x="89650" y="50907"/>
                    <a:pt x="91477" y="50572"/>
                    <a:pt x="91353" y="49652"/>
                  </a:cubicBezTo>
                  <a:cubicBezTo>
                    <a:pt x="90829" y="45677"/>
                    <a:pt x="55929" y="45635"/>
                    <a:pt x="54883" y="42517"/>
                  </a:cubicBezTo>
                  <a:lnTo>
                    <a:pt x="54883" y="42224"/>
                  </a:lnTo>
                  <a:cubicBezTo>
                    <a:pt x="55043" y="41802"/>
                    <a:pt x="55922" y="41632"/>
                    <a:pt x="57290" y="41632"/>
                  </a:cubicBezTo>
                  <a:cubicBezTo>
                    <a:pt x="62791" y="41632"/>
                    <a:pt x="76193" y="44369"/>
                    <a:pt x="82547" y="44369"/>
                  </a:cubicBezTo>
                  <a:cubicBezTo>
                    <a:pt x="84705" y="44369"/>
                    <a:pt x="86050" y="44053"/>
                    <a:pt x="85996" y="43208"/>
                  </a:cubicBezTo>
                  <a:cubicBezTo>
                    <a:pt x="85724" y="39190"/>
                    <a:pt x="49233" y="41115"/>
                    <a:pt x="48961" y="38437"/>
                  </a:cubicBezTo>
                  <a:cubicBezTo>
                    <a:pt x="48902" y="37804"/>
                    <a:pt x="50700" y="37598"/>
                    <a:pt x="53479" y="37598"/>
                  </a:cubicBezTo>
                  <a:cubicBezTo>
                    <a:pt x="58674" y="37598"/>
                    <a:pt x="67300" y="38318"/>
                    <a:pt x="73649" y="38318"/>
                  </a:cubicBezTo>
                  <a:cubicBezTo>
                    <a:pt x="78392" y="38318"/>
                    <a:pt x="81864" y="37916"/>
                    <a:pt x="81686" y="36512"/>
                  </a:cubicBezTo>
                  <a:cubicBezTo>
                    <a:pt x="81465" y="34704"/>
                    <a:pt x="76852" y="34372"/>
                    <a:pt x="71550" y="34372"/>
                  </a:cubicBezTo>
                  <a:cubicBezTo>
                    <a:pt x="68477" y="34372"/>
                    <a:pt x="65172" y="34483"/>
                    <a:pt x="62357" y="34483"/>
                  </a:cubicBezTo>
                  <a:cubicBezTo>
                    <a:pt x="58511" y="34483"/>
                    <a:pt x="55580" y="34275"/>
                    <a:pt x="55406" y="33290"/>
                  </a:cubicBezTo>
                  <a:cubicBezTo>
                    <a:pt x="55175" y="32036"/>
                    <a:pt x="58436" y="31802"/>
                    <a:pt x="62263" y="31802"/>
                  </a:cubicBezTo>
                  <a:cubicBezTo>
                    <a:pt x="64532" y="31802"/>
                    <a:pt x="66999" y="31884"/>
                    <a:pt x="69055" y="31884"/>
                  </a:cubicBezTo>
                  <a:cubicBezTo>
                    <a:pt x="71691" y="31884"/>
                    <a:pt x="73651" y="31750"/>
                    <a:pt x="73651" y="31135"/>
                  </a:cubicBezTo>
                  <a:cubicBezTo>
                    <a:pt x="73651" y="29252"/>
                    <a:pt x="57540" y="29796"/>
                    <a:pt x="57540" y="27389"/>
                  </a:cubicBezTo>
                  <a:cubicBezTo>
                    <a:pt x="57540" y="26461"/>
                    <a:pt x="60722" y="26319"/>
                    <a:pt x="64667" y="26319"/>
                  </a:cubicBezTo>
                  <a:cubicBezTo>
                    <a:pt x="66396" y="26319"/>
                    <a:pt x="68270" y="26346"/>
                    <a:pt x="70088" y="26346"/>
                  </a:cubicBezTo>
                  <a:cubicBezTo>
                    <a:pt x="74964" y="26346"/>
                    <a:pt x="79429" y="26151"/>
                    <a:pt x="79552" y="24711"/>
                  </a:cubicBezTo>
                  <a:cubicBezTo>
                    <a:pt x="79639" y="23681"/>
                    <a:pt x="76653" y="23395"/>
                    <a:pt x="72549" y="23395"/>
                  </a:cubicBezTo>
                  <a:cubicBezTo>
                    <a:pt x="67417" y="23395"/>
                    <a:pt x="60537" y="23843"/>
                    <a:pt x="55733" y="23843"/>
                  </a:cubicBezTo>
                  <a:cubicBezTo>
                    <a:pt x="52358" y="23843"/>
                    <a:pt x="50008" y="23622"/>
                    <a:pt x="50008" y="22870"/>
                  </a:cubicBezTo>
                  <a:cubicBezTo>
                    <a:pt x="50008" y="21945"/>
                    <a:pt x="52567" y="21719"/>
                    <a:pt x="55920" y="21719"/>
                  </a:cubicBezTo>
                  <a:cubicBezTo>
                    <a:pt x="59141" y="21719"/>
                    <a:pt x="63094" y="21928"/>
                    <a:pt x="66212" y="21928"/>
                  </a:cubicBezTo>
                  <a:cubicBezTo>
                    <a:pt x="69251" y="21928"/>
                    <a:pt x="71496" y="21729"/>
                    <a:pt x="71496" y="20945"/>
                  </a:cubicBezTo>
                  <a:cubicBezTo>
                    <a:pt x="71496" y="18539"/>
                    <a:pt x="57017" y="20945"/>
                    <a:pt x="56745" y="18267"/>
                  </a:cubicBezTo>
                  <a:cubicBezTo>
                    <a:pt x="56663" y="17461"/>
                    <a:pt x="58501" y="17236"/>
                    <a:pt x="61111" y="17236"/>
                  </a:cubicBezTo>
                  <a:cubicBezTo>
                    <a:pt x="64383" y="17236"/>
                    <a:pt x="68868" y="17589"/>
                    <a:pt x="72302" y="17589"/>
                  </a:cubicBezTo>
                  <a:cubicBezTo>
                    <a:pt x="75231" y="17589"/>
                    <a:pt x="77397" y="17333"/>
                    <a:pt x="77397" y="16384"/>
                  </a:cubicBezTo>
                  <a:cubicBezTo>
                    <a:pt x="77397" y="13433"/>
                    <a:pt x="50824" y="15337"/>
                    <a:pt x="50552" y="12931"/>
                  </a:cubicBezTo>
                  <a:cubicBezTo>
                    <a:pt x="50473" y="12168"/>
                    <a:pt x="52702" y="11961"/>
                    <a:pt x="55804" y="11961"/>
                  </a:cubicBezTo>
                  <a:cubicBezTo>
                    <a:pt x="59461" y="11961"/>
                    <a:pt x="64331" y="12248"/>
                    <a:pt x="68060" y="12248"/>
                  </a:cubicBezTo>
                  <a:cubicBezTo>
                    <a:pt x="71223" y="12248"/>
                    <a:pt x="73566" y="12042"/>
                    <a:pt x="73651" y="11278"/>
                  </a:cubicBezTo>
                  <a:cubicBezTo>
                    <a:pt x="73902" y="9102"/>
                    <a:pt x="58189" y="9102"/>
                    <a:pt x="55113" y="7763"/>
                  </a:cubicBezTo>
                  <a:lnTo>
                    <a:pt x="55113" y="6780"/>
                  </a:lnTo>
                  <a:cubicBezTo>
                    <a:pt x="58189" y="5587"/>
                    <a:pt x="73798" y="6361"/>
                    <a:pt x="73568" y="4666"/>
                  </a:cubicBezTo>
                  <a:cubicBezTo>
                    <a:pt x="73528" y="4419"/>
                    <a:pt x="72467" y="4343"/>
                    <a:pt x="70873" y="4343"/>
                  </a:cubicBezTo>
                  <a:cubicBezTo>
                    <a:pt x="68407" y="4343"/>
                    <a:pt x="64665" y="4523"/>
                    <a:pt x="61451" y="4523"/>
                  </a:cubicBezTo>
                  <a:cubicBezTo>
                    <a:pt x="57968" y="4523"/>
                    <a:pt x="55105" y="4312"/>
                    <a:pt x="55155" y="3432"/>
                  </a:cubicBezTo>
                  <a:cubicBezTo>
                    <a:pt x="55259" y="1193"/>
                    <a:pt x="68504" y="2951"/>
                    <a:pt x="68860" y="1298"/>
                  </a:cubicBezTo>
                  <a:cubicBezTo>
                    <a:pt x="68922" y="1026"/>
                    <a:pt x="68609" y="795"/>
                    <a:pt x="68023" y="607"/>
                  </a:cubicBezTo>
                  <a:cubicBezTo>
                    <a:pt x="67793" y="858"/>
                    <a:pt x="67500" y="1047"/>
                    <a:pt x="67186" y="1151"/>
                  </a:cubicBezTo>
                  <a:lnTo>
                    <a:pt x="67144" y="1151"/>
                  </a:lnTo>
                  <a:cubicBezTo>
                    <a:pt x="66621" y="1047"/>
                    <a:pt x="65805" y="775"/>
                    <a:pt x="65491" y="126"/>
                  </a:cubicBezTo>
                  <a:lnTo>
                    <a:pt x="65386" y="126"/>
                  </a:lnTo>
                  <a:cubicBezTo>
                    <a:pt x="65177" y="628"/>
                    <a:pt x="64759" y="1005"/>
                    <a:pt x="64256" y="1151"/>
                  </a:cubicBezTo>
                  <a:lnTo>
                    <a:pt x="64215" y="1151"/>
                  </a:lnTo>
                  <a:cubicBezTo>
                    <a:pt x="63650" y="1047"/>
                    <a:pt x="62771" y="733"/>
                    <a:pt x="62499" y="0"/>
                  </a:cubicBezTo>
                  <a:cubicBezTo>
                    <a:pt x="62311" y="565"/>
                    <a:pt x="61871" y="984"/>
                    <a:pt x="61327" y="1151"/>
                  </a:cubicBezTo>
                  <a:lnTo>
                    <a:pt x="61285" y="1151"/>
                  </a:lnTo>
                  <a:cubicBezTo>
                    <a:pt x="60720" y="1047"/>
                    <a:pt x="59821" y="733"/>
                    <a:pt x="59570" y="0"/>
                  </a:cubicBezTo>
                  <a:cubicBezTo>
                    <a:pt x="59381" y="565"/>
                    <a:pt x="58942" y="984"/>
                    <a:pt x="58398" y="1151"/>
                  </a:cubicBezTo>
                  <a:lnTo>
                    <a:pt x="58335" y="1151"/>
                  </a:lnTo>
                  <a:cubicBezTo>
                    <a:pt x="57791" y="1047"/>
                    <a:pt x="56891" y="733"/>
                    <a:pt x="56640" y="0"/>
                  </a:cubicBezTo>
                  <a:cubicBezTo>
                    <a:pt x="56452" y="565"/>
                    <a:pt x="56013" y="984"/>
                    <a:pt x="55448" y="1151"/>
                  </a:cubicBezTo>
                  <a:lnTo>
                    <a:pt x="55406" y="1151"/>
                  </a:lnTo>
                  <a:cubicBezTo>
                    <a:pt x="54862" y="1047"/>
                    <a:pt x="53962" y="733"/>
                    <a:pt x="53711" y="0"/>
                  </a:cubicBezTo>
                  <a:cubicBezTo>
                    <a:pt x="53523" y="565"/>
                    <a:pt x="53083" y="984"/>
                    <a:pt x="52518" y="1151"/>
                  </a:cubicBezTo>
                  <a:lnTo>
                    <a:pt x="52476" y="1151"/>
                  </a:lnTo>
                  <a:cubicBezTo>
                    <a:pt x="51932" y="1047"/>
                    <a:pt x="51033" y="733"/>
                    <a:pt x="50782" y="0"/>
                  </a:cubicBezTo>
                  <a:cubicBezTo>
                    <a:pt x="50593" y="565"/>
                    <a:pt x="50154" y="984"/>
                    <a:pt x="49589" y="1151"/>
                  </a:cubicBezTo>
                  <a:lnTo>
                    <a:pt x="49547" y="1151"/>
                  </a:lnTo>
                  <a:cubicBezTo>
                    <a:pt x="48982" y="1047"/>
                    <a:pt x="48103" y="733"/>
                    <a:pt x="47852" y="0"/>
                  </a:cubicBezTo>
                  <a:cubicBezTo>
                    <a:pt x="47664" y="565"/>
                    <a:pt x="47225" y="984"/>
                    <a:pt x="46660" y="1151"/>
                  </a:cubicBezTo>
                  <a:lnTo>
                    <a:pt x="46618" y="1151"/>
                  </a:lnTo>
                  <a:cubicBezTo>
                    <a:pt x="46053" y="1047"/>
                    <a:pt x="45174" y="733"/>
                    <a:pt x="44923" y="0"/>
                  </a:cubicBezTo>
                  <a:cubicBezTo>
                    <a:pt x="44735" y="565"/>
                    <a:pt x="44295" y="984"/>
                    <a:pt x="43730" y="1151"/>
                  </a:cubicBezTo>
                  <a:lnTo>
                    <a:pt x="43689" y="1151"/>
                  </a:lnTo>
                  <a:cubicBezTo>
                    <a:pt x="43124" y="1047"/>
                    <a:pt x="42245" y="733"/>
                    <a:pt x="41973" y="0"/>
                  </a:cubicBezTo>
                  <a:cubicBezTo>
                    <a:pt x="41785" y="565"/>
                    <a:pt x="41345" y="984"/>
                    <a:pt x="40801" y="1151"/>
                  </a:cubicBezTo>
                  <a:lnTo>
                    <a:pt x="40759" y="1151"/>
                  </a:lnTo>
                  <a:cubicBezTo>
                    <a:pt x="40194" y="1047"/>
                    <a:pt x="39295" y="733"/>
                    <a:pt x="39044" y="0"/>
                  </a:cubicBezTo>
                  <a:cubicBezTo>
                    <a:pt x="38855" y="565"/>
                    <a:pt x="38416" y="984"/>
                    <a:pt x="37872" y="1151"/>
                  </a:cubicBezTo>
                  <a:lnTo>
                    <a:pt x="37809" y="1151"/>
                  </a:lnTo>
                  <a:cubicBezTo>
                    <a:pt x="37265" y="1047"/>
                    <a:pt x="36365" y="733"/>
                    <a:pt x="36114" y="0"/>
                  </a:cubicBezTo>
                  <a:cubicBezTo>
                    <a:pt x="35926" y="565"/>
                    <a:pt x="35487" y="984"/>
                    <a:pt x="34922" y="1151"/>
                  </a:cubicBezTo>
                  <a:lnTo>
                    <a:pt x="34880" y="1151"/>
                  </a:lnTo>
                  <a:cubicBezTo>
                    <a:pt x="34336" y="1047"/>
                    <a:pt x="33436" y="733"/>
                    <a:pt x="33185" y="0"/>
                  </a:cubicBezTo>
                  <a:cubicBezTo>
                    <a:pt x="32997" y="565"/>
                    <a:pt x="32557" y="984"/>
                    <a:pt x="31992" y="1151"/>
                  </a:cubicBezTo>
                  <a:lnTo>
                    <a:pt x="31950" y="1151"/>
                  </a:lnTo>
                  <a:cubicBezTo>
                    <a:pt x="31406" y="1047"/>
                    <a:pt x="30507" y="733"/>
                    <a:pt x="30256" y="0"/>
                  </a:cubicBezTo>
                  <a:cubicBezTo>
                    <a:pt x="30067" y="565"/>
                    <a:pt x="29628" y="984"/>
                    <a:pt x="29063" y="1151"/>
                  </a:cubicBezTo>
                  <a:lnTo>
                    <a:pt x="29021" y="1151"/>
                  </a:lnTo>
                  <a:cubicBezTo>
                    <a:pt x="28456" y="1047"/>
                    <a:pt x="27577" y="733"/>
                    <a:pt x="27326" y="0"/>
                  </a:cubicBezTo>
                  <a:close/>
                </a:path>
              </a:pathLst>
            </a:custGeom>
            <a:solidFill>
              <a:srgbClr val="B3F5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23" name="Google Shape;723;p27"/>
          <p:cNvGrpSpPr/>
          <p:nvPr/>
        </p:nvGrpSpPr>
        <p:grpSpPr>
          <a:xfrm flipH="1">
            <a:off x="13" y="1041446"/>
            <a:ext cx="4304383" cy="6265549"/>
            <a:chOff x="5925256" y="467618"/>
            <a:chExt cx="1701157" cy="2476241"/>
          </a:xfrm>
        </p:grpSpPr>
        <p:sp>
          <p:nvSpPr>
            <p:cNvPr id="724" name="Google Shape;724;p27"/>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5" name="Google Shape;725;p27"/>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6" name="Google Shape;726;p27"/>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7" name="Google Shape;727;p27"/>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8" name="Google Shape;728;p27"/>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9" name="Google Shape;729;p27"/>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0" name="Google Shape;730;p27"/>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1" name="Google Shape;731;p27"/>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2" name="Google Shape;732;p27"/>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33" name="Google Shape;733;p27"/>
          <p:cNvSpPr txBox="1">
            <a:spLocks noGrp="1"/>
          </p:cNvSpPr>
          <p:nvPr>
            <p:ph type="ctrTitle"/>
          </p:nvPr>
        </p:nvSpPr>
        <p:spPr>
          <a:xfrm rot="-248774">
            <a:off x="5357763" y="785881"/>
            <a:ext cx="5792360" cy="1560483"/>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11453">
                <a:solidFill>
                  <a:srgbClr val="005870"/>
                </a:solidFill>
                <a:latin typeface="Satisfy"/>
                <a:ea typeface="Satisfy"/>
                <a:cs typeface="Satisfy"/>
                <a:sym typeface="Satisfy"/>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34" name="Google Shape;734;p27"/>
          <p:cNvSpPr txBox="1">
            <a:spLocks noGrp="1"/>
          </p:cNvSpPr>
          <p:nvPr>
            <p:ph type="subTitle" idx="1"/>
          </p:nvPr>
        </p:nvSpPr>
        <p:spPr>
          <a:xfrm>
            <a:off x="6310367" y="2534233"/>
            <a:ext cx="4434000" cy="1975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133">
                <a:latin typeface="Public Sans"/>
                <a:ea typeface="Public Sans"/>
                <a:cs typeface="Public Sans"/>
                <a:sym typeface="Public Sans"/>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35" name="Google Shape;735;p27"/>
          <p:cNvSpPr txBox="1"/>
          <p:nvPr/>
        </p:nvSpPr>
        <p:spPr>
          <a:xfrm>
            <a:off x="6310367" y="4575200"/>
            <a:ext cx="4304400" cy="1330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CREDITS: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This presentation template was created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2">
                  <a:extLst>
                    <a:ext uri="{A12FA001-AC4F-418D-AE19-62706E023703}">
                      <ahyp:hlinkClr xmlns:ahyp="http://schemas.microsoft.com/office/drawing/2018/hyperlinkcolor" xmlns="" val="tx"/>
                    </a:ext>
                  </a:extLst>
                </a:hlinkClick>
              </a:rPr>
              <a:t>Slidesgo</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including icons from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3">
                  <a:extLst>
                    <a:ext uri="{A12FA001-AC4F-418D-AE19-62706E023703}">
                      <ahyp:hlinkClr xmlns:ahyp="http://schemas.microsoft.com/office/drawing/2018/hyperlinkcolor" xmlns="" val="tx"/>
                    </a:ext>
                  </a:extLst>
                </a:hlinkClick>
              </a:rPr>
              <a:t>Flaticon</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infographics &amp; images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4">
                  <a:extLst>
                    <a:ext uri="{A12FA001-AC4F-418D-AE19-62706E023703}">
                      <ahyp:hlinkClr xmlns:ahyp="http://schemas.microsoft.com/office/drawing/2018/hyperlinkcolor" xmlns="" val="tx"/>
                    </a:ext>
                  </a:extLst>
                </a:hlinkClick>
              </a:rPr>
              <a:t>Freepik</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5">
                  <a:extLst>
                    <a:ext uri="{A12FA001-AC4F-418D-AE19-62706E023703}">
                      <ahyp:hlinkClr xmlns:ahyp="http://schemas.microsoft.com/office/drawing/2018/hyperlinkcolor" xmlns="" val="tx"/>
                    </a:ext>
                  </a:extLst>
                </a:hlinkClick>
              </a:rPr>
              <a:t>.</a:t>
            </a:r>
            <a:endParaRPr kumimoji="0" sz="1467" b="1" i="0" u="sng" strike="noStrike" kern="1200" cap="none" spc="0" normalizeH="0" baseline="0" noProof="0">
              <a:ln>
                <a:noFill/>
              </a:ln>
              <a:solidFill>
                <a:srgbClr val="D6F4FF"/>
              </a:solidFill>
              <a:effectLst/>
              <a:uLnTx/>
              <a:uFillTx/>
              <a:latin typeface="Public Sans"/>
              <a:ea typeface="Public Sans"/>
              <a:cs typeface="Public Sans"/>
              <a:sym typeface="Public Sans"/>
            </a:endParaRPr>
          </a:p>
        </p:txBody>
      </p:sp>
    </p:spTree>
    <p:extLst>
      <p:ext uri="{BB962C8B-B14F-4D97-AF65-F5344CB8AC3E}">
        <p14:creationId xmlns:p14="http://schemas.microsoft.com/office/powerpoint/2010/main" val="32776338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736"/>
        <p:cNvGrpSpPr/>
        <p:nvPr/>
      </p:nvGrpSpPr>
      <p:grpSpPr>
        <a:xfrm>
          <a:off x="0" y="0"/>
          <a:ext cx="0" cy="0"/>
          <a:chOff x="0" y="0"/>
          <a:chExt cx="0" cy="0"/>
        </a:xfrm>
      </p:grpSpPr>
      <p:sp>
        <p:nvSpPr>
          <p:cNvPr id="737" name="Google Shape;737;p28"/>
          <p:cNvSpPr/>
          <p:nvPr/>
        </p:nvSpPr>
        <p:spPr>
          <a:xfrm flipH="1">
            <a:off x="468688" y="718367"/>
            <a:ext cx="1478400" cy="14784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38" name="Google Shape;738;p28"/>
          <p:cNvGrpSpPr/>
          <p:nvPr/>
        </p:nvGrpSpPr>
        <p:grpSpPr>
          <a:xfrm flipH="1">
            <a:off x="662973" y="245266"/>
            <a:ext cx="4062439" cy="7247623"/>
            <a:chOff x="3734270" y="74249"/>
            <a:chExt cx="3046829" cy="5435717"/>
          </a:xfrm>
        </p:grpSpPr>
        <p:grpSp>
          <p:nvGrpSpPr>
            <p:cNvPr id="739" name="Google Shape;739;p28"/>
            <p:cNvGrpSpPr/>
            <p:nvPr/>
          </p:nvGrpSpPr>
          <p:grpSpPr>
            <a:xfrm rot="312499">
              <a:off x="4269747" y="179454"/>
              <a:ext cx="2417210" cy="2184088"/>
              <a:chOff x="3949525" y="-38550"/>
              <a:chExt cx="2695666" cy="2435690"/>
            </a:xfrm>
          </p:grpSpPr>
          <p:sp>
            <p:nvSpPr>
              <p:cNvPr id="740" name="Google Shape;740;p2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1" name="Google Shape;741;p2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2" name="Google Shape;742;p2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3" name="Google Shape;743;p2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4" name="Google Shape;744;p2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5" name="Google Shape;745;p2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6" name="Google Shape;746;p2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7" name="Google Shape;747;p2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48" name="Google Shape;748;p2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49" name="Google Shape;749;p28"/>
          <p:cNvGrpSpPr/>
          <p:nvPr/>
        </p:nvGrpSpPr>
        <p:grpSpPr>
          <a:xfrm rot="1325081">
            <a:off x="8196901" y="409193"/>
            <a:ext cx="972537" cy="515408"/>
            <a:chOff x="2468025" y="734125"/>
            <a:chExt cx="980825" cy="519800"/>
          </a:xfrm>
        </p:grpSpPr>
        <p:sp>
          <p:nvSpPr>
            <p:cNvPr id="750" name="Google Shape;750;p2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1" name="Google Shape;751;p2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2" name="Google Shape;752;p2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53" name="Google Shape;753;p28"/>
          <p:cNvSpPr/>
          <p:nvPr/>
        </p:nvSpPr>
        <p:spPr>
          <a:xfrm>
            <a:off x="-1206490" y="27765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4" name="Google Shape;754;p28"/>
          <p:cNvSpPr/>
          <p:nvPr/>
        </p:nvSpPr>
        <p:spPr>
          <a:xfrm>
            <a:off x="-1517307" y="5521300"/>
            <a:ext cx="13599387" cy="1675133"/>
          </a:xfrm>
          <a:custGeom>
            <a:avLst/>
            <a:gdLst/>
            <a:ahLst/>
            <a:cxnLst/>
            <a:rect l="l" t="t" r="r" b="b"/>
            <a:pathLst>
              <a:path w="279019" h="50254" extrusionOk="0">
                <a:moveTo>
                  <a:pt x="18613" y="24122"/>
                </a:moveTo>
                <a:cubicBezTo>
                  <a:pt x="23058" y="18217"/>
                  <a:pt x="37346" y="15613"/>
                  <a:pt x="45283" y="12311"/>
                </a:cubicBezTo>
                <a:cubicBezTo>
                  <a:pt x="53221" y="9009"/>
                  <a:pt x="60269" y="6279"/>
                  <a:pt x="66238" y="4310"/>
                </a:cubicBezTo>
                <a:cubicBezTo>
                  <a:pt x="72207" y="2342"/>
                  <a:pt x="75700" y="1072"/>
                  <a:pt x="81097" y="500"/>
                </a:cubicBezTo>
                <a:cubicBezTo>
                  <a:pt x="86495" y="-71"/>
                  <a:pt x="93162" y="-389"/>
                  <a:pt x="98623" y="881"/>
                </a:cubicBezTo>
                <a:cubicBezTo>
                  <a:pt x="104084" y="2151"/>
                  <a:pt x="108021" y="4437"/>
                  <a:pt x="113863" y="8120"/>
                </a:cubicBezTo>
                <a:cubicBezTo>
                  <a:pt x="119705" y="11803"/>
                  <a:pt x="129230" y="19614"/>
                  <a:pt x="133675" y="22979"/>
                </a:cubicBezTo>
                <a:cubicBezTo>
                  <a:pt x="138120" y="26345"/>
                  <a:pt x="137422" y="27170"/>
                  <a:pt x="140533" y="28313"/>
                </a:cubicBezTo>
                <a:cubicBezTo>
                  <a:pt x="143645" y="29456"/>
                  <a:pt x="147201" y="30536"/>
                  <a:pt x="152344" y="29837"/>
                </a:cubicBezTo>
                <a:cubicBezTo>
                  <a:pt x="157488" y="29139"/>
                  <a:pt x="165489" y="25710"/>
                  <a:pt x="171394" y="24122"/>
                </a:cubicBezTo>
                <a:cubicBezTo>
                  <a:pt x="177300" y="22535"/>
                  <a:pt x="181491" y="20566"/>
                  <a:pt x="187777" y="20312"/>
                </a:cubicBezTo>
                <a:cubicBezTo>
                  <a:pt x="194064" y="20058"/>
                  <a:pt x="202382" y="20947"/>
                  <a:pt x="209113" y="22598"/>
                </a:cubicBezTo>
                <a:cubicBezTo>
                  <a:pt x="215844" y="24249"/>
                  <a:pt x="222448" y="27869"/>
                  <a:pt x="228163" y="30218"/>
                </a:cubicBezTo>
                <a:cubicBezTo>
                  <a:pt x="233878" y="32568"/>
                  <a:pt x="238450" y="34854"/>
                  <a:pt x="243403" y="36695"/>
                </a:cubicBezTo>
                <a:cubicBezTo>
                  <a:pt x="248356" y="38537"/>
                  <a:pt x="253436" y="39870"/>
                  <a:pt x="257881" y="41267"/>
                </a:cubicBezTo>
                <a:cubicBezTo>
                  <a:pt x="262326" y="42664"/>
                  <a:pt x="270391" y="43744"/>
                  <a:pt x="270073" y="45077"/>
                </a:cubicBezTo>
                <a:cubicBezTo>
                  <a:pt x="269756" y="46411"/>
                  <a:pt x="297886" y="48824"/>
                  <a:pt x="255976" y="49268"/>
                </a:cubicBezTo>
                <a:cubicBezTo>
                  <a:pt x="214066" y="49713"/>
                  <a:pt x="58174" y="51935"/>
                  <a:pt x="18613" y="47744"/>
                </a:cubicBezTo>
                <a:cubicBezTo>
                  <a:pt x="-20947" y="43553"/>
                  <a:pt x="14168" y="30028"/>
                  <a:pt x="18613" y="24122"/>
                </a:cubicBezTo>
                <a:close/>
              </a:path>
            </a:pathLst>
          </a:custGeom>
          <a:solidFill>
            <a:srgbClr val="FBE5BB"/>
          </a:solidFill>
          <a:ln>
            <a:noFill/>
          </a:ln>
        </p:spPr>
      </p:sp>
      <p:sp>
        <p:nvSpPr>
          <p:cNvPr id="755" name="Google Shape;755;p28"/>
          <p:cNvSpPr/>
          <p:nvPr/>
        </p:nvSpPr>
        <p:spPr>
          <a:xfrm>
            <a:off x="9563110" y="4524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2456796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756"/>
        <p:cNvGrpSpPr/>
        <p:nvPr/>
      </p:nvGrpSpPr>
      <p:grpSpPr>
        <a:xfrm>
          <a:off x="0" y="0"/>
          <a:ext cx="0" cy="0"/>
          <a:chOff x="0" y="0"/>
          <a:chExt cx="0" cy="0"/>
        </a:xfrm>
      </p:grpSpPr>
      <p:sp>
        <p:nvSpPr>
          <p:cNvPr id="757" name="Google Shape;757;p29"/>
          <p:cNvSpPr/>
          <p:nvPr/>
        </p:nvSpPr>
        <p:spPr>
          <a:xfrm rot="10800000">
            <a:off x="9531200" y="5132667"/>
            <a:ext cx="2203600" cy="1968400"/>
          </a:xfrm>
          <a:prstGeom prst="pie">
            <a:avLst>
              <a:gd name="adj1" fmla="val 0"/>
              <a:gd name="adj2" fmla="val 10721538"/>
            </a:avLst>
          </a:pr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8" name="Google Shape;758;p29"/>
          <p:cNvSpPr/>
          <p:nvPr/>
        </p:nvSpPr>
        <p:spPr>
          <a:xfrm flipH="1">
            <a:off x="-152107" y="5600701"/>
            <a:ext cx="12420308" cy="3187753"/>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9" name="Google Shape;759;p29"/>
          <p:cNvSpPr/>
          <p:nvPr/>
        </p:nvSpPr>
        <p:spPr>
          <a:xfrm>
            <a:off x="-73996" y="2083821"/>
            <a:ext cx="1785159" cy="456225"/>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60" name="Google Shape;760;p29"/>
          <p:cNvGrpSpPr/>
          <p:nvPr/>
        </p:nvGrpSpPr>
        <p:grpSpPr>
          <a:xfrm>
            <a:off x="10307799" y="4025907"/>
            <a:ext cx="907807" cy="1321423"/>
            <a:chOff x="7730849" y="1571630"/>
            <a:chExt cx="680855" cy="991067"/>
          </a:xfrm>
        </p:grpSpPr>
        <p:sp>
          <p:nvSpPr>
            <p:cNvPr id="761" name="Google Shape;761;p29"/>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2" name="Google Shape;762;p29"/>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3" name="Google Shape;763;p29"/>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4" name="Google Shape;764;p29"/>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5" name="Google Shape;765;p29"/>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6" name="Google Shape;766;p29"/>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7" name="Google Shape;767;p29"/>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8" name="Google Shape;768;p29"/>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9" name="Google Shape;769;p29"/>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70" name="Google Shape;770;p29"/>
          <p:cNvSpPr/>
          <p:nvPr/>
        </p:nvSpPr>
        <p:spPr>
          <a:xfrm>
            <a:off x="10471644" y="5264893"/>
            <a:ext cx="268333" cy="132800"/>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nvGrpSpPr>
          <p:cNvPr id="771" name="Google Shape;771;p29"/>
          <p:cNvGrpSpPr/>
          <p:nvPr/>
        </p:nvGrpSpPr>
        <p:grpSpPr>
          <a:xfrm>
            <a:off x="8934283" y="571524"/>
            <a:ext cx="4090357" cy="1645200"/>
            <a:chOff x="6691187" y="447693"/>
            <a:chExt cx="3067768" cy="1233900"/>
          </a:xfrm>
        </p:grpSpPr>
        <p:sp>
          <p:nvSpPr>
            <p:cNvPr id="772" name="Google Shape;772;p29"/>
            <p:cNvSpPr/>
            <p:nvPr/>
          </p:nvSpPr>
          <p:spPr>
            <a:xfrm>
              <a:off x="6950149" y="447693"/>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73" name="Google Shape;773;p29"/>
            <p:cNvGrpSpPr/>
            <p:nvPr/>
          </p:nvGrpSpPr>
          <p:grpSpPr>
            <a:xfrm flipH="1">
              <a:off x="6691187" y="1376106"/>
              <a:ext cx="576431" cy="305486"/>
              <a:chOff x="2468025" y="734125"/>
              <a:chExt cx="980825" cy="519800"/>
            </a:xfrm>
          </p:grpSpPr>
          <p:sp>
            <p:nvSpPr>
              <p:cNvPr id="774" name="Google Shape;774;p2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5" name="Google Shape;775;p2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6" name="Google Shape;776;p2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spTree>
    <p:extLst>
      <p:ext uri="{BB962C8B-B14F-4D97-AF65-F5344CB8AC3E}">
        <p14:creationId xmlns:p14="http://schemas.microsoft.com/office/powerpoint/2010/main" val="421461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777"/>
        <p:cNvGrpSpPr/>
        <p:nvPr/>
      </p:nvGrpSpPr>
      <p:grpSpPr>
        <a:xfrm>
          <a:off x="0" y="0"/>
          <a:ext cx="0" cy="0"/>
          <a:chOff x="0" y="0"/>
          <a:chExt cx="0" cy="0"/>
        </a:xfrm>
      </p:grpSpPr>
      <p:grpSp>
        <p:nvGrpSpPr>
          <p:cNvPr id="778" name="Google Shape;778;p30"/>
          <p:cNvGrpSpPr/>
          <p:nvPr/>
        </p:nvGrpSpPr>
        <p:grpSpPr>
          <a:xfrm>
            <a:off x="-44515" y="3873767"/>
            <a:ext cx="12281033" cy="2984168"/>
            <a:chOff x="-100" y="2905325"/>
            <a:chExt cx="9210775" cy="2238126"/>
          </a:xfrm>
        </p:grpSpPr>
        <p:sp>
          <p:nvSpPr>
            <p:cNvPr id="779" name="Google Shape;779;p30"/>
            <p:cNvSpPr/>
            <p:nvPr/>
          </p:nvSpPr>
          <p:spPr>
            <a:xfrm flipH="1">
              <a:off x="62" y="2905325"/>
              <a:ext cx="9210613"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0" name="Google Shape;780;p30"/>
            <p:cNvSpPr/>
            <p:nvPr/>
          </p:nvSpPr>
          <p:spPr>
            <a:xfrm>
              <a:off x="-100" y="3067050"/>
              <a:ext cx="9210731" cy="2076401"/>
            </a:xfrm>
            <a:custGeom>
              <a:avLst/>
              <a:gdLst/>
              <a:ahLst/>
              <a:cxnLst/>
              <a:rect l="l" t="t" r="r" b="b"/>
              <a:pathLst>
                <a:path w="175359" h="43799" extrusionOk="0">
                  <a:moveTo>
                    <a:pt x="0" y="1"/>
                  </a:moveTo>
                  <a:lnTo>
                    <a:pt x="0" y="43799"/>
                  </a:lnTo>
                  <a:lnTo>
                    <a:pt x="175359" y="43799"/>
                  </a:lnTo>
                  <a:lnTo>
                    <a:pt x="175359"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1" name="Google Shape;781;p30"/>
          <p:cNvGrpSpPr/>
          <p:nvPr/>
        </p:nvGrpSpPr>
        <p:grpSpPr>
          <a:xfrm>
            <a:off x="522883" y="109952"/>
            <a:ext cx="11579843" cy="2289693"/>
            <a:chOff x="335036" y="320140"/>
            <a:chExt cx="9419612" cy="1862548"/>
          </a:xfrm>
        </p:grpSpPr>
        <p:sp>
          <p:nvSpPr>
            <p:cNvPr id="782" name="Google Shape;782;p30"/>
            <p:cNvSpPr/>
            <p:nvPr/>
          </p:nvSpPr>
          <p:spPr>
            <a:xfrm>
              <a:off x="6945841" y="1541875"/>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3" name="Google Shape;783;p30"/>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4" name="Google Shape;784;p30"/>
          <p:cNvGrpSpPr/>
          <p:nvPr/>
        </p:nvGrpSpPr>
        <p:grpSpPr>
          <a:xfrm>
            <a:off x="-227973" y="109982"/>
            <a:ext cx="4062439" cy="7247623"/>
            <a:chOff x="3734270" y="74249"/>
            <a:chExt cx="3046829" cy="5435717"/>
          </a:xfrm>
        </p:grpSpPr>
        <p:grpSp>
          <p:nvGrpSpPr>
            <p:cNvPr id="785" name="Google Shape;785;p30"/>
            <p:cNvGrpSpPr/>
            <p:nvPr/>
          </p:nvGrpSpPr>
          <p:grpSpPr>
            <a:xfrm rot="312499">
              <a:off x="4269747" y="179454"/>
              <a:ext cx="2417210" cy="2184088"/>
              <a:chOff x="3949525" y="-38550"/>
              <a:chExt cx="2695666" cy="2435690"/>
            </a:xfrm>
          </p:grpSpPr>
          <p:sp>
            <p:nvSpPr>
              <p:cNvPr id="786" name="Google Shape;786;p30"/>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7" name="Google Shape;787;p30"/>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8" name="Google Shape;788;p30"/>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9" name="Google Shape;789;p30"/>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0" name="Google Shape;790;p30"/>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1" name="Google Shape;791;p30"/>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2" name="Google Shape;792;p30"/>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3" name="Google Shape;793;p30"/>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94" name="Google Shape;794;p30"/>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4014317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Main point">
  <p:cSld name="Main point">
    <p:spTree>
      <p:nvGrpSpPr>
        <p:cNvPr id="1" name="Shape 87"/>
        <p:cNvGrpSpPr/>
        <p:nvPr/>
      </p:nvGrpSpPr>
      <p:grpSpPr>
        <a:xfrm>
          <a:off x="0" y="0"/>
          <a:ext cx="0" cy="0"/>
          <a:chOff x="0" y="0"/>
          <a:chExt cx="0" cy="0"/>
        </a:xfrm>
      </p:grpSpPr>
      <p:grpSp>
        <p:nvGrpSpPr>
          <p:cNvPr id="88" name="Google Shape;88;p8"/>
          <p:cNvGrpSpPr/>
          <p:nvPr/>
        </p:nvGrpSpPr>
        <p:grpSpPr>
          <a:xfrm>
            <a:off x="522883" y="109952"/>
            <a:ext cx="11579843" cy="2797693"/>
            <a:chOff x="335036" y="320140"/>
            <a:chExt cx="9419612" cy="2275781"/>
          </a:xfrm>
        </p:grpSpPr>
        <p:sp>
          <p:nvSpPr>
            <p:cNvPr id="89" name="Google Shape;89;p8"/>
            <p:cNvSpPr/>
            <p:nvPr/>
          </p:nvSpPr>
          <p:spPr>
            <a:xfrm>
              <a:off x="6945841" y="1955107"/>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0" name="Google Shape;90;p8"/>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91" name="Google Shape;91;p8"/>
          <p:cNvSpPr txBox="1">
            <a:spLocks noGrp="1"/>
          </p:cNvSpPr>
          <p:nvPr>
            <p:ph type="title"/>
          </p:nvPr>
        </p:nvSpPr>
        <p:spPr>
          <a:xfrm rot="-470071">
            <a:off x="2784503" y="2222560"/>
            <a:ext cx="6623020" cy="3425609"/>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92" name="Google Shape;92;p8"/>
          <p:cNvGrpSpPr/>
          <p:nvPr/>
        </p:nvGrpSpPr>
        <p:grpSpPr>
          <a:xfrm flipH="1">
            <a:off x="8369927" y="99015"/>
            <a:ext cx="4062439" cy="7247623"/>
            <a:chOff x="3734270" y="74249"/>
            <a:chExt cx="3046829" cy="5435717"/>
          </a:xfrm>
        </p:grpSpPr>
        <p:grpSp>
          <p:nvGrpSpPr>
            <p:cNvPr id="93" name="Google Shape;93;p8"/>
            <p:cNvGrpSpPr/>
            <p:nvPr/>
          </p:nvGrpSpPr>
          <p:grpSpPr>
            <a:xfrm rot="312499">
              <a:off x="4269747" y="179454"/>
              <a:ext cx="2417210" cy="2184088"/>
              <a:chOff x="3949525" y="-38550"/>
              <a:chExt cx="2695666" cy="2435690"/>
            </a:xfrm>
          </p:grpSpPr>
          <p:sp>
            <p:nvSpPr>
              <p:cNvPr id="94" name="Google Shape;94;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5" name="Google Shape;95;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6" name="Google Shape;96;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7" name="Google Shape;97;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8" name="Google Shape;98;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9" name="Google Shape;99;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0" name="Google Shape;100;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1" name="Google Shape;101;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02" name="Google Shape;102;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03" name="Google Shape;103;p8"/>
          <p:cNvGrpSpPr/>
          <p:nvPr/>
        </p:nvGrpSpPr>
        <p:grpSpPr>
          <a:xfrm>
            <a:off x="-227973" y="109982"/>
            <a:ext cx="4062439" cy="7247623"/>
            <a:chOff x="3734270" y="74249"/>
            <a:chExt cx="3046829" cy="5435717"/>
          </a:xfrm>
        </p:grpSpPr>
        <p:grpSp>
          <p:nvGrpSpPr>
            <p:cNvPr id="104" name="Google Shape;104;p8"/>
            <p:cNvGrpSpPr/>
            <p:nvPr/>
          </p:nvGrpSpPr>
          <p:grpSpPr>
            <a:xfrm rot="312499">
              <a:off x="4269747" y="179454"/>
              <a:ext cx="2417210" cy="2184088"/>
              <a:chOff x="3949525" y="-38550"/>
              <a:chExt cx="2695666" cy="2435690"/>
            </a:xfrm>
          </p:grpSpPr>
          <p:sp>
            <p:nvSpPr>
              <p:cNvPr id="105" name="Google Shape;105;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6" name="Google Shape;106;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7" name="Google Shape;107;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8" name="Google Shape;108;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9" name="Google Shape;109;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0" name="Google Shape;110;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1" name="Google Shape;111;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2" name="Google Shape;112;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3" name="Google Shape;113;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4" name="Google Shape;114;p8"/>
          <p:cNvSpPr/>
          <p:nvPr/>
        </p:nvSpPr>
        <p:spPr>
          <a:xfrm flipH="1">
            <a:off x="-123" y="6451867"/>
            <a:ext cx="12192240" cy="2580487"/>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5" name="Google Shape;115;p8"/>
          <p:cNvSpPr/>
          <p:nvPr/>
        </p:nvSpPr>
        <p:spPr>
          <a:xfrm>
            <a:off x="5308600" y="250467"/>
            <a:ext cx="1574800" cy="15748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6" name="Google Shape;116;p8"/>
          <p:cNvSpPr/>
          <p:nvPr/>
        </p:nvSpPr>
        <p:spPr>
          <a:xfrm flipH="1">
            <a:off x="-2623379" y="5625967"/>
            <a:ext cx="6694579" cy="1574956"/>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7" name="Google Shape;117;p8"/>
          <p:cNvSpPr/>
          <p:nvPr/>
        </p:nvSpPr>
        <p:spPr>
          <a:xfrm>
            <a:off x="7117517" y="5481133"/>
            <a:ext cx="6694579" cy="1719804"/>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39242781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118"/>
        <p:cNvGrpSpPr/>
        <p:nvPr/>
      </p:nvGrpSpPr>
      <p:grpSpPr>
        <a:xfrm>
          <a:off x="0" y="0"/>
          <a:ext cx="0" cy="0"/>
          <a:chOff x="0" y="0"/>
          <a:chExt cx="0" cy="0"/>
        </a:xfrm>
      </p:grpSpPr>
      <p:sp>
        <p:nvSpPr>
          <p:cNvPr id="119" name="Google Shape;119;p9"/>
          <p:cNvSpPr/>
          <p:nvPr/>
        </p:nvSpPr>
        <p:spPr>
          <a:xfrm flipH="1">
            <a:off x="8344860" y="850900"/>
            <a:ext cx="2070000" cy="20700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0" name="Google Shape;120;p9"/>
          <p:cNvSpPr txBox="1">
            <a:spLocks noGrp="1"/>
          </p:cNvSpPr>
          <p:nvPr>
            <p:ph type="subTitle" idx="1"/>
          </p:nvPr>
        </p:nvSpPr>
        <p:spPr>
          <a:xfrm flipH="1">
            <a:off x="6604827" y="4561733"/>
            <a:ext cx="3708800" cy="743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2133">
                <a:solidFill>
                  <a:srgbClr val="754C24"/>
                </a:solidFill>
              </a:defRPr>
            </a:lvl1pPr>
            <a:lvl2pPr lvl="1" algn="r" rtl="0">
              <a:lnSpc>
                <a:spcPct val="100000"/>
              </a:lnSpc>
              <a:spcBef>
                <a:spcPts val="0"/>
              </a:spcBef>
              <a:spcAft>
                <a:spcPts val="0"/>
              </a:spcAft>
              <a:buSzPts val="1600"/>
              <a:buNone/>
              <a:defRPr sz="2133"/>
            </a:lvl2pPr>
            <a:lvl3pPr lvl="2" algn="r" rtl="0">
              <a:lnSpc>
                <a:spcPct val="100000"/>
              </a:lnSpc>
              <a:spcBef>
                <a:spcPts val="0"/>
              </a:spcBef>
              <a:spcAft>
                <a:spcPts val="0"/>
              </a:spcAft>
              <a:buSzPts val="1600"/>
              <a:buNone/>
              <a:defRPr sz="2133"/>
            </a:lvl3pPr>
            <a:lvl4pPr lvl="3" algn="r" rtl="0">
              <a:lnSpc>
                <a:spcPct val="100000"/>
              </a:lnSpc>
              <a:spcBef>
                <a:spcPts val="0"/>
              </a:spcBef>
              <a:spcAft>
                <a:spcPts val="0"/>
              </a:spcAft>
              <a:buSzPts val="1600"/>
              <a:buNone/>
              <a:defRPr sz="2133"/>
            </a:lvl4pPr>
            <a:lvl5pPr lvl="4" algn="r" rtl="0">
              <a:lnSpc>
                <a:spcPct val="100000"/>
              </a:lnSpc>
              <a:spcBef>
                <a:spcPts val="0"/>
              </a:spcBef>
              <a:spcAft>
                <a:spcPts val="0"/>
              </a:spcAft>
              <a:buSzPts val="1600"/>
              <a:buNone/>
              <a:defRPr sz="2133"/>
            </a:lvl5pPr>
            <a:lvl6pPr lvl="5" algn="r" rtl="0">
              <a:lnSpc>
                <a:spcPct val="100000"/>
              </a:lnSpc>
              <a:spcBef>
                <a:spcPts val="0"/>
              </a:spcBef>
              <a:spcAft>
                <a:spcPts val="0"/>
              </a:spcAft>
              <a:buSzPts val="1600"/>
              <a:buNone/>
              <a:defRPr sz="2133"/>
            </a:lvl6pPr>
            <a:lvl7pPr lvl="6" algn="r" rtl="0">
              <a:lnSpc>
                <a:spcPct val="100000"/>
              </a:lnSpc>
              <a:spcBef>
                <a:spcPts val="0"/>
              </a:spcBef>
              <a:spcAft>
                <a:spcPts val="0"/>
              </a:spcAft>
              <a:buSzPts val="1600"/>
              <a:buNone/>
              <a:defRPr sz="2133"/>
            </a:lvl7pPr>
            <a:lvl8pPr lvl="7" algn="r" rtl="0">
              <a:lnSpc>
                <a:spcPct val="100000"/>
              </a:lnSpc>
              <a:spcBef>
                <a:spcPts val="0"/>
              </a:spcBef>
              <a:spcAft>
                <a:spcPts val="0"/>
              </a:spcAft>
              <a:buSzPts val="1600"/>
              <a:buNone/>
              <a:defRPr sz="2133"/>
            </a:lvl8pPr>
            <a:lvl9pPr lvl="8" algn="r" rtl="0">
              <a:lnSpc>
                <a:spcPct val="100000"/>
              </a:lnSpc>
              <a:spcBef>
                <a:spcPts val="0"/>
              </a:spcBef>
              <a:spcAft>
                <a:spcPts val="0"/>
              </a:spcAft>
              <a:buSzPts val="1600"/>
              <a:buNone/>
              <a:defRPr sz="2133"/>
            </a:lvl9pPr>
          </a:lstStyle>
          <a:p>
            <a:endParaRPr/>
          </a:p>
        </p:txBody>
      </p:sp>
      <p:sp>
        <p:nvSpPr>
          <p:cNvPr id="121" name="Google Shape;121;p9"/>
          <p:cNvSpPr txBox="1">
            <a:spLocks noGrp="1"/>
          </p:cNvSpPr>
          <p:nvPr>
            <p:ph type="title"/>
          </p:nvPr>
        </p:nvSpPr>
        <p:spPr>
          <a:xfrm flipH="1">
            <a:off x="4636427" y="3618033"/>
            <a:ext cx="5677200" cy="10424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600"/>
              <a:buNone/>
              <a:defRPr sz="60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122" name="Google Shape;122;p9"/>
          <p:cNvSpPr txBox="1">
            <a:spLocks noGrp="1"/>
          </p:cNvSpPr>
          <p:nvPr>
            <p:ph type="title" idx="2" hasCustomPrompt="1"/>
          </p:nvPr>
        </p:nvSpPr>
        <p:spPr>
          <a:xfrm flipH="1">
            <a:off x="8395460" y="1273500"/>
            <a:ext cx="1968800" cy="1224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9600"/>
              <a:buNone/>
              <a:defRPr sz="128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23" name="Google Shape;123;p9"/>
          <p:cNvSpPr/>
          <p:nvPr/>
        </p:nvSpPr>
        <p:spPr>
          <a:xfrm flipH="1">
            <a:off x="-89045" y="5830300"/>
            <a:ext cx="12382645" cy="1403128"/>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4" name="Google Shape;124;p9"/>
          <p:cNvSpPr/>
          <p:nvPr/>
        </p:nvSpPr>
        <p:spPr>
          <a:xfrm>
            <a:off x="4508467" y="6342168"/>
            <a:ext cx="9871436" cy="743605"/>
          </a:xfrm>
          <a:custGeom>
            <a:avLst/>
            <a:gdLst/>
            <a:ahLst/>
            <a:cxnLst/>
            <a:rect l="l" t="t" r="r" b="b"/>
            <a:pathLst>
              <a:path w="143265" h="14805" extrusionOk="0">
                <a:moveTo>
                  <a:pt x="102822" y="68"/>
                </a:moveTo>
                <a:lnTo>
                  <a:pt x="24445" y="93"/>
                </a:lnTo>
                <a:cubicBezTo>
                  <a:pt x="24445" y="93"/>
                  <a:pt x="18371" y="1"/>
                  <a:pt x="18246" y="2399"/>
                </a:cubicBezTo>
                <a:cubicBezTo>
                  <a:pt x="18121" y="4796"/>
                  <a:pt x="28989" y="4696"/>
                  <a:pt x="28989" y="4696"/>
                </a:cubicBezTo>
                <a:lnTo>
                  <a:pt x="74452" y="4587"/>
                </a:lnTo>
                <a:cubicBezTo>
                  <a:pt x="74452" y="4587"/>
                  <a:pt x="80634" y="4521"/>
                  <a:pt x="80450" y="6667"/>
                </a:cubicBezTo>
                <a:cubicBezTo>
                  <a:pt x="80267" y="8806"/>
                  <a:pt x="69339" y="7929"/>
                  <a:pt x="59891" y="7937"/>
                </a:cubicBezTo>
                <a:lnTo>
                  <a:pt x="8706" y="7854"/>
                </a:lnTo>
                <a:cubicBezTo>
                  <a:pt x="8706" y="7854"/>
                  <a:pt x="1" y="7820"/>
                  <a:pt x="1087" y="11312"/>
                </a:cubicBezTo>
                <a:cubicBezTo>
                  <a:pt x="2173" y="14804"/>
                  <a:pt x="13676" y="13902"/>
                  <a:pt x="18981" y="14103"/>
                </a:cubicBezTo>
                <a:lnTo>
                  <a:pt x="85839" y="14261"/>
                </a:lnTo>
                <a:lnTo>
                  <a:pt x="123449" y="14261"/>
                </a:lnTo>
                <a:cubicBezTo>
                  <a:pt x="123449" y="14261"/>
                  <a:pt x="129397" y="13961"/>
                  <a:pt x="128845" y="11880"/>
                </a:cubicBezTo>
                <a:cubicBezTo>
                  <a:pt x="128294" y="9809"/>
                  <a:pt x="120115" y="10335"/>
                  <a:pt x="113173" y="10368"/>
                </a:cubicBezTo>
                <a:cubicBezTo>
                  <a:pt x="106223" y="10393"/>
                  <a:pt x="95437" y="8447"/>
                  <a:pt x="107726" y="7703"/>
                </a:cubicBezTo>
                <a:lnTo>
                  <a:pt x="131961" y="8021"/>
                </a:lnTo>
                <a:cubicBezTo>
                  <a:pt x="131961" y="8021"/>
                  <a:pt x="143264" y="8556"/>
                  <a:pt x="142538" y="6567"/>
                </a:cubicBezTo>
                <a:cubicBezTo>
                  <a:pt x="141811" y="4587"/>
                  <a:pt x="138227" y="4729"/>
                  <a:pt x="131961" y="4637"/>
                </a:cubicBezTo>
                <a:cubicBezTo>
                  <a:pt x="125704" y="4537"/>
                  <a:pt x="92881" y="4111"/>
                  <a:pt x="92881" y="4111"/>
                </a:cubicBezTo>
                <a:cubicBezTo>
                  <a:pt x="92881" y="4111"/>
                  <a:pt x="86532" y="3485"/>
                  <a:pt x="91052" y="2106"/>
                </a:cubicBezTo>
                <a:lnTo>
                  <a:pt x="120124" y="2190"/>
                </a:lnTo>
                <a:cubicBezTo>
                  <a:pt x="120124" y="2190"/>
                  <a:pt x="132195" y="126"/>
                  <a:pt x="102822" y="68"/>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5" name="Google Shape;125;p9"/>
          <p:cNvSpPr/>
          <p:nvPr/>
        </p:nvSpPr>
        <p:spPr>
          <a:xfrm>
            <a:off x="268849" y="5121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126" name="Google Shape;126;p9"/>
          <p:cNvGrpSpPr/>
          <p:nvPr/>
        </p:nvGrpSpPr>
        <p:grpSpPr>
          <a:xfrm flipH="1">
            <a:off x="3081354" y="1041421"/>
            <a:ext cx="9833292" cy="1324321"/>
            <a:chOff x="1068461" y="718690"/>
            <a:chExt cx="7374969" cy="993241"/>
          </a:xfrm>
        </p:grpSpPr>
        <p:sp>
          <p:nvSpPr>
            <p:cNvPr id="127" name="Google Shape;127;p9"/>
            <p:cNvSpPr/>
            <p:nvPr/>
          </p:nvSpPr>
          <p:spPr>
            <a:xfrm>
              <a:off x="5634624" y="1071118"/>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8" name="Google Shape;128;p9"/>
            <p:cNvSpPr/>
            <p:nvPr/>
          </p:nvSpPr>
          <p:spPr>
            <a:xfrm>
              <a:off x="1068461" y="71869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29" name="Google Shape;129;p9"/>
          <p:cNvGrpSpPr/>
          <p:nvPr/>
        </p:nvGrpSpPr>
        <p:grpSpPr>
          <a:xfrm rot="-1325081" flipH="1">
            <a:off x="1192518" y="1611927"/>
            <a:ext cx="972537" cy="515408"/>
            <a:chOff x="2468025" y="734125"/>
            <a:chExt cx="980825" cy="519800"/>
          </a:xfrm>
        </p:grpSpPr>
        <p:sp>
          <p:nvSpPr>
            <p:cNvPr id="130" name="Google Shape;130;p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1" name="Google Shape;131;p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2" name="Google Shape;132;p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11080818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70"/>
        <p:cNvGrpSpPr/>
        <p:nvPr/>
      </p:nvGrpSpPr>
      <p:grpSpPr>
        <a:xfrm>
          <a:off x="0" y="0"/>
          <a:ext cx="0" cy="0"/>
          <a:chOff x="0" y="0"/>
          <a:chExt cx="0" cy="0"/>
        </a:xfrm>
      </p:grpSpPr>
    </p:spTree>
    <p:extLst>
      <p:ext uri="{BB962C8B-B14F-4D97-AF65-F5344CB8AC3E}">
        <p14:creationId xmlns:p14="http://schemas.microsoft.com/office/powerpoint/2010/main" val="2350950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hanks">
  <p:cSld name="Thanks">
    <p:spTree>
      <p:nvGrpSpPr>
        <p:cNvPr id="1" name="Shape 716"/>
        <p:cNvGrpSpPr/>
        <p:nvPr/>
      </p:nvGrpSpPr>
      <p:grpSpPr>
        <a:xfrm>
          <a:off x="0" y="0"/>
          <a:ext cx="0" cy="0"/>
          <a:chOff x="0" y="0"/>
          <a:chExt cx="0" cy="0"/>
        </a:xfrm>
      </p:grpSpPr>
      <p:sp>
        <p:nvSpPr>
          <p:cNvPr id="717" name="Google Shape;717;p27"/>
          <p:cNvSpPr/>
          <p:nvPr/>
        </p:nvSpPr>
        <p:spPr>
          <a:xfrm>
            <a:off x="216915" y="914753"/>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18" name="Google Shape;718;p27"/>
          <p:cNvGrpSpPr/>
          <p:nvPr/>
        </p:nvGrpSpPr>
        <p:grpSpPr>
          <a:xfrm flipH="1">
            <a:off x="-240" y="3109368"/>
            <a:ext cx="12192240" cy="3840761"/>
            <a:chOff x="-2381112" y="2531375"/>
            <a:chExt cx="9144180" cy="2880571"/>
          </a:xfrm>
        </p:grpSpPr>
        <p:sp>
          <p:nvSpPr>
            <p:cNvPr id="719" name="Google Shape;719;p27"/>
            <p:cNvSpPr/>
            <p:nvPr/>
          </p:nvSpPr>
          <p:spPr>
            <a:xfrm>
              <a:off x="3173475" y="2531375"/>
              <a:ext cx="1196850" cy="1196325"/>
            </a:xfrm>
            <a:custGeom>
              <a:avLst/>
              <a:gdLst/>
              <a:ahLst/>
              <a:cxnLst/>
              <a:rect l="l" t="t" r="r" b="b"/>
              <a:pathLst>
                <a:path w="47874" h="47853" extrusionOk="0">
                  <a:moveTo>
                    <a:pt x="23937" y="0"/>
                  </a:moveTo>
                  <a:cubicBezTo>
                    <a:pt x="10713" y="0"/>
                    <a:pt x="0" y="10713"/>
                    <a:pt x="0" y="23937"/>
                  </a:cubicBezTo>
                  <a:cubicBezTo>
                    <a:pt x="0" y="37140"/>
                    <a:pt x="10713" y="47853"/>
                    <a:pt x="23937" y="47853"/>
                  </a:cubicBezTo>
                  <a:cubicBezTo>
                    <a:pt x="37161" y="47853"/>
                    <a:pt x="47873" y="37140"/>
                    <a:pt x="47873" y="23937"/>
                  </a:cubicBezTo>
                  <a:cubicBezTo>
                    <a:pt x="47873" y="10713"/>
                    <a:pt x="37161" y="0"/>
                    <a:pt x="23937" y="0"/>
                  </a:cubicBezTo>
                  <a:close/>
                </a:path>
              </a:pathLst>
            </a:custGeom>
            <a:solidFill>
              <a:srgbClr val="F7A92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0" name="Google Shape;720;p27"/>
            <p:cNvSpPr/>
            <p:nvPr/>
          </p:nvSpPr>
          <p:spPr>
            <a:xfrm>
              <a:off x="1733687" y="3146975"/>
              <a:ext cx="5020934" cy="422875"/>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1" name="Google Shape;721;p27"/>
            <p:cNvSpPr/>
            <p:nvPr/>
          </p:nvSpPr>
          <p:spPr>
            <a:xfrm>
              <a:off x="-2381112" y="3407550"/>
              <a:ext cx="9144180"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2" name="Google Shape;722;p27"/>
            <p:cNvSpPr/>
            <p:nvPr/>
          </p:nvSpPr>
          <p:spPr>
            <a:xfrm>
              <a:off x="2267088" y="3391181"/>
              <a:ext cx="3188459" cy="2020765"/>
            </a:xfrm>
            <a:custGeom>
              <a:avLst/>
              <a:gdLst/>
              <a:ahLst/>
              <a:cxnLst/>
              <a:rect l="l" t="t" r="r" b="b"/>
              <a:pathLst>
                <a:path w="97798" h="67982" extrusionOk="0">
                  <a:moveTo>
                    <a:pt x="27326" y="0"/>
                  </a:moveTo>
                  <a:cubicBezTo>
                    <a:pt x="27138" y="565"/>
                    <a:pt x="26699" y="984"/>
                    <a:pt x="26134" y="1151"/>
                  </a:cubicBezTo>
                  <a:lnTo>
                    <a:pt x="26092" y="1151"/>
                  </a:lnTo>
                  <a:cubicBezTo>
                    <a:pt x="25548" y="1067"/>
                    <a:pt x="25046" y="816"/>
                    <a:pt x="24648" y="419"/>
                  </a:cubicBezTo>
                  <a:cubicBezTo>
                    <a:pt x="24397" y="523"/>
                    <a:pt x="24251" y="628"/>
                    <a:pt x="24251" y="754"/>
                  </a:cubicBezTo>
                  <a:cubicBezTo>
                    <a:pt x="23979" y="2637"/>
                    <a:pt x="43165" y="1528"/>
                    <a:pt x="43207" y="3348"/>
                  </a:cubicBezTo>
                  <a:cubicBezTo>
                    <a:pt x="43228" y="5148"/>
                    <a:pt x="23916" y="5210"/>
                    <a:pt x="24146" y="7365"/>
                  </a:cubicBezTo>
                  <a:cubicBezTo>
                    <a:pt x="24231" y="8129"/>
                    <a:pt x="26580" y="8335"/>
                    <a:pt x="29751" y="8335"/>
                  </a:cubicBezTo>
                  <a:cubicBezTo>
                    <a:pt x="33491" y="8335"/>
                    <a:pt x="38374" y="8048"/>
                    <a:pt x="42041" y="8048"/>
                  </a:cubicBezTo>
                  <a:cubicBezTo>
                    <a:pt x="45152" y="8048"/>
                    <a:pt x="47387" y="8255"/>
                    <a:pt x="47308" y="9018"/>
                  </a:cubicBezTo>
                  <a:cubicBezTo>
                    <a:pt x="47036" y="11446"/>
                    <a:pt x="20401" y="9521"/>
                    <a:pt x="20401" y="12471"/>
                  </a:cubicBezTo>
                  <a:cubicBezTo>
                    <a:pt x="20401" y="13416"/>
                    <a:pt x="22547" y="13672"/>
                    <a:pt x="25456" y="13672"/>
                  </a:cubicBezTo>
                  <a:cubicBezTo>
                    <a:pt x="28894" y="13672"/>
                    <a:pt x="33395" y="13314"/>
                    <a:pt x="36679" y="13314"/>
                  </a:cubicBezTo>
                  <a:cubicBezTo>
                    <a:pt x="39293" y="13314"/>
                    <a:pt x="41134" y="13541"/>
                    <a:pt x="41052" y="14354"/>
                  </a:cubicBezTo>
                  <a:cubicBezTo>
                    <a:pt x="40801" y="17032"/>
                    <a:pt x="26301" y="14605"/>
                    <a:pt x="26301" y="17032"/>
                  </a:cubicBezTo>
                  <a:cubicBezTo>
                    <a:pt x="26301" y="17721"/>
                    <a:pt x="28000" y="17924"/>
                    <a:pt x="30434" y="17924"/>
                  </a:cubicBezTo>
                  <a:cubicBezTo>
                    <a:pt x="33957" y="17924"/>
                    <a:pt x="39019" y="17498"/>
                    <a:pt x="42699" y="17498"/>
                  </a:cubicBezTo>
                  <a:cubicBezTo>
                    <a:pt x="45439" y="17498"/>
                    <a:pt x="47413" y="17734"/>
                    <a:pt x="47413" y="18560"/>
                  </a:cubicBezTo>
                  <a:cubicBezTo>
                    <a:pt x="47413" y="19395"/>
                    <a:pt x="44543" y="19612"/>
                    <a:pt x="40604" y="19612"/>
                  </a:cubicBezTo>
                  <a:cubicBezTo>
                    <a:pt x="36377" y="19612"/>
                    <a:pt x="30920" y="19363"/>
                    <a:pt x="26452" y="19363"/>
                  </a:cubicBezTo>
                  <a:cubicBezTo>
                    <a:pt x="21740" y="19363"/>
                    <a:pt x="18128" y="19640"/>
                    <a:pt x="18225" y="20777"/>
                  </a:cubicBezTo>
                  <a:cubicBezTo>
                    <a:pt x="18346" y="22220"/>
                    <a:pt x="22772" y="22421"/>
                    <a:pt x="27622" y="22421"/>
                  </a:cubicBezTo>
                  <a:cubicBezTo>
                    <a:pt x="29498" y="22421"/>
                    <a:pt x="31437" y="22391"/>
                    <a:pt x="33216" y="22391"/>
                  </a:cubicBezTo>
                  <a:cubicBezTo>
                    <a:pt x="37111" y="22391"/>
                    <a:pt x="40236" y="22535"/>
                    <a:pt x="40236" y="23456"/>
                  </a:cubicBezTo>
                  <a:cubicBezTo>
                    <a:pt x="40236" y="25883"/>
                    <a:pt x="24146" y="25360"/>
                    <a:pt x="24146" y="27222"/>
                  </a:cubicBezTo>
                  <a:cubicBezTo>
                    <a:pt x="24146" y="27890"/>
                    <a:pt x="27209" y="27998"/>
                    <a:pt x="31112" y="27998"/>
                  </a:cubicBezTo>
                  <a:cubicBezTo>
                    <a:pt x="32980" y="27998"/>
                    <a:pt x="35040" y="27973"/>
                    <a:pt x="37049" y="27973"/>
                  </a:cubicBezTo>
                  <a:cubicBezTo>
                    <a:pt x="42549" y="27973"/>
                    <a:pt x="47669" y="28159"/>
                    <a:pt x="47413" y="29544"/>
                  </a:cubicBezTo>
                  <a:cubicBezTo>
                    <a:pt x="47242" y="30470"/>
                    <a:pt x="44144" y="30692"/>
                    <a:pt x="39957" y="30692"/>
                  </a:cubicBezTo>
                  <a:cubicBezTo>
                    <a:pt x="36133" y="30692"/>
                    <a:pt x="31401" y="30507"/>
                    <a:pt x="27160" y="30507"/>
                  </a:cubicBezTo>
                  <a:cubicBezTo>
                    <a:pt x="21252" y="30507"/>
                    <a:pt x="16299" y="30865"/>
                    <a:pt x="16090" y="32578"/>
                  </a:cubicBezTo>
                  <a:cubicBezTo>
                    <a:pt x="15894" y="34138"/>
                    <a:pt x="18895" y="34536"/>
                    <a:pt x="22793" y="34536"/>
                  </a:cubicBezTo>
                  <a:cubicBezTo>
                    <a:pt x="26865" y="34536"/>
                    <a:pt x="31915" y="34102"/>
                    <a:pt x="35322" y="34102"/>
                  </a:cubicBezTo>
                  <a:cubicBezTo>
                    <a:pt x="37671" y="34102"/>
                    <a:pt x="39240" y="34308"/>
                    <a:pt x="39169" y="35006"/>
                  </a:cubicBezTo>
                  <a:cubicBezTo>
                    <a:pt x="38897" y="37684"/>
                    <a:pt x="12052" y="35257"/>
                    <a:pt x="11801" y="39295"/>
                  </a:cubicBezTo>
                  <a:cubicBezTo>
                    <a:pt x="11749" y="40045"/>
                    <a:pt x="12885" y="40332"/>
                    <a:pt x="14751" y="40332"/>
                  </a:cubicBezTo>
                  <a:cubicBezTo>
                    <a:pt x="20813" y="40332"/>
                    <a:pt x="34577" y="37303"/>
                    <a:pt x="40283" y="37303"/>
                  </a:cubicBezTo>
                  <a:cubicBezTo>
                    <a:pt x="41931" y="37303"/>
                    <a:pt x="42906" y="37556"/>
                    <a:pt x="42831" y="38207"/>
                  </a:cubicBezTo>
                  <a:cubicBezTo>
                    <a:pt x="42433" y="41806"/>
                    <a:pt x="6947" y="41806"/>
                    <a:pt x="6424" y="45739"/>
                  </a:cubicBezTo>
                  <a:cubicBezTo>
                    <a:pt x="6292" y="46715"/>
                    <a:pt x="8727" y="47059"/>
                    <a:pt x="12480" y="47059"/>
                  </a:cubicBezTo>
                  <a:cubicBezTo>
                    <a:pt x="21440" y="47059"/>
                    <a:pt x="37908" y="45099"/>
                    <a:pt x="44851" y="45099"/>
                  </a:cubicBezTo>
                  <a:cubicBezTo>
                    <a:pt x="46974" y="45099"/>
                    <a:pt x="48206" y="45282"/>
                    <a:pt x="48062" y="45760"/>
                  </a:cubicBezTo>
                  <a:cubicBezTo>
                    <a:pt x="47267" y="48438"/>
                    <a:pt x="13412" y="48690"/>
                    <a:pt x="13412" y="51368"/>
                  </a:cubicBezTo>
                  <a:cubicBezTo>
                    <a:pt x="13412" y="51832"/>
                    <a:pt x="14275" y="52015"/>
                    <a:pt x="15699" y="52015"/>
                  </a:cubicBezTo>
                  <a:cubicBezTo>
                    <a:pt x="20951" y="52015"/>
                    <a:pt x="33843" y="49533"/>
                    <a:pt x="39321" y="49533"/>
                  </a:cubicBezTo>
                  <a:cubicBezTo>
                    <a:pt x="40929" y="49533"/>
                    <a:pt x="41898" y="49747"/>
                    <a:pt x="41847" y="50301"/>
                  </a:cubicBezTo>
                  <a:cubicBezTo>
                    <a:pt x="41596" y="53251"/>
                    <a:pt x="0" y="52435"/>
                    <a:pt x="0" y="56201"/>
                  </a:cubicBezTo>
                  <a:cubicBezTo>
                    <a:pt x="0" y="57055"/>
                    <a:pt x="2093" y="57366"/>
                    <a:pt x="5318" y="57366"/>
                  </a:cubicBezTo>
                  <a:cubicBezTo>
                    <a:pt x="13981" y="57366"/>
                    <a:pt x="30813" y="55121"/>
                    <a:pt x="37189" y="55121"/>
                  </a:cubicBezTo>
                  <a:cubicBezTo>
                    <a:pt x="38849" y="55121"/>
                    <a:pt x="39800" y="55273"/>
                    <a:pt x="39713" y="55657"/>
                  </a:cubicBezTo>
                  <a:cubicBezTo>
                    <a:pt x="39190" y="58084"/>
                    <a:pt x="5921" y="58084"/>
                    <a:pt x="6173" y="59946"/>
                  </a:cubicBezTo>
                  <a:cubicBezTo>
                    <a:pt x="6277" y="60672"/>
                    <a:pt x="12403" y="60758"/>
                    <a:pt x="19897" y="60758"/>
                  </a:cubicBezTo>
                  <a:cubicBezTo>
                    <a:pt x="22223" y="60758"/>
                    <a:pt x="24681" y="60749"/>
                    <a:pt x="27132" y="60749"/>
                  </a:cubicBezTo>
                  <a:cubicBezTo>
                    <a:pt x="37284" y="60749"/>
                    <a:pt x="47308" y="60891"/>
                    <a:pt x="47308" y="62353"/>
                  </a:cubicBezTo>
                  <a:cubicBezTo>
                    <a:pt x="47308" y="65324"/>
                    <a:pt x="251" y="64257"/>
                    <a:pt x="251" y="67458"/>
                  </a:cubicBezTo>
                  <a:cubicBezTo>
                    <a:pt x="251" y="67667"/>
                    <a:pt x="419" y="67856"/>
                    <a:pt x="732" y="67981"/>
                  </a:cubicBezTo>
                  <a:lnTo>
                    <a:pt x="70262" y="67981"/>
                  </a:lnTo>
                  <a:cubicBezTo>
                    <a:pt x="63064" y="67500"/>
                    <a:pt x="57289" y="66872"/>
                    <a:pt x="57289" y="65763"/>
                  </a:cubicBezTo>
                  <a:cubicBezTo>
                    <a:pt x="57289" y="64623"/>
                    <a:pt x="62311" y="64358"/>
                    <a:pt x="68514" y="64358"/>
                  </a:cubicBezTo>
                  <a:cubicBezTo>
                    <a:pt x="73896" y="64358"/>
                    <a:pt x="80168" y="64557"/>
                    <a:pt x="84818" y="64557"/>
                  </a:cubicBezTo>
                  <a:cubicBezTo>
                    <a:pt x="88771" y="64557"/>
                    <a:pt x="91554" y="64413"/>
                    <a:pt x="91625" y="63880"/>
                  </a:cubicBezTo>
                  <a:cubicBezTo>
                    <a:pt x="91897" y="61997"/>
                    <a:pt x="58628" y="61997"/>
                    <a:pt x="58084" y="59591"/>
                  </a:cubicBezTo>
                  <a:cubicBezTo>
                    <a:pt x="58000" y="59202"/>
                    <a:pt x="58964" y="59048"/>
                    <a:pt x="60641" y="59048"/>
                  </a:cubicBezTo>
                  <a:cubicBezTo>
                    <a:pt x="67036" y="59048"/>
                    <a:pt x="83805" y="61288"/>
                    <a:pt x="92460" y="61288"/>
                  </a:cubicBezTo>
                  <a:cubicBezTo>
                    <a:pt x="95696" y="61288"/>
                    <a:pt x="97797" y="60975"/>
                    <a:pt x="97797" y="60114"/>
                  </a:cubicBezTo>
                  <a:cubicBezTo>
                    <a:pt x="97797" y="56369"/>
                    <a:pt x="48334" y="56682"/>
                    <a:pt x="48062" y="53732"/>
                  </a:cubicBezTo>
                  <a:cubicBezTo>
                    <a:pt x="48014" y="53213"/>
                    <a:pt x="49106" y="53008"/>
                    <a:pt x="50940" y="53008"/>
                  </a:cubicBezTo>
                  <a:cubicBezTo>
                    <a:pt x="57839" y="53008"/>
                    <a:pt x="75226" y="55911"/>
                    <a:pt x="81807" y="55911"/>
                  </a:cubicBezTo>
                  <a:cubicBezTo>
                    <a:pt x="83421" y="55911"/>
                    <a:pt x="84385" y="55736"/>
                    <a:pt x="84385" y="55301"/>
                  </a:cubicBezTo>
                  <a:cubicBezTo>
                    <a:pt x="84385" y="52623"/>
                    <a:pt x="56473" y="51807"/>
                    <a:pt x="55678" y="49129"/>
                  </a:cubicBezTo>
                  <a:cubicBezTo>
                    <a:pt x="55544" y="48691"/>
                    <a:pt x="56424" y="48518"/>
                    <a:pt x="57987" y="48518"/>
                  </a:cubicBezTo>
                  <a:cubicBezTo>
                    <a:pt x="63800" y="48518"/>
                    <a:pt x="79060" y="50907"/>
                    <a:pt x="86766" y="50907"/>
                  </a:cubicBezTo>
                  <a:cubicBezTo>
                    <a:pt x="89650" y="50907"/>
                    <a:pt x="91477" y="50572"/>
                    <a:pt x="91353" y="49652"/>
                  </a:cubicBezTo>
                  <a:cubicBezTo>
                    <a:pt x="90829" y="45677"/>
                    <a:pt x="55929" y="45635"/>
                    <a:pt x="54883" y="42517"/>
                  </a:cubicBezTo>
                  <a:lnTo>
                    <a:pt x="54883" y="42224"/>
                  </a:lnTo>
                  <a:cubicBezTo>
                    <a:pt x="55043" y="41802"/>
                    <a:pt x="55922" y="41632"/>
                    <a:pt x="57290" y="41632"/>
                  </a:cubicBezTo>
                  <a:cubicBezTo>
                    <a:pt x="62791" y="41632"/>
                    <a:pt x="76193" y="44369"/>
                    <a:pt x="82547" y="44369"/>
                  </a:cubicBezTo>
                  <a:cubicBezTo>
                    <a:pt x="84705" y="44369"/>
                    <a:pt x="86050" y="44053"/>
                    <a:pt x="85996" y="43208"/>
                  </a:cubicBezTo>
                  <a:cubicBezTo>
                    <a:pt x="85724" y="39190"/>
                    <a:pt x="49233" y="41115"/>
                    <a:pt x="48961" y="38437"/>
                  </a:cubicBezTo>
                  <a:cubicBezTo>
                    <a:pt x="48902" y="37804"/>
                    <a:pt x="50700" y="37598"/>
                    <a:pt x="53479" y="37598"/>
                  </a:cubicBezTo>
                  <a:cubicBezTo>
                    <a:pt x="58674" y="37598"/>
                    <a:pt x="67300" y="38318"/>
                    <a:pt x="73649" y="38318"/>
                  </a:cubicBezTo>
                  <a:cubicBezTo>
                    <a:pt x="78392" y="38318"/>
                    <a:pt x="81864" y="37916"/>
                    <a:pt x="81686" y="36512"/>
                  </a:cubicBezTo>
                  <a:cubicBezTo>
                    <a:pt x="81465" y="34704"/>
                    <a:pt x="76852" y="34372"/>
                    <a:pt x="71550" y="34372"/>
                  </a:cubicBezTo>
                  <a:cubicBezTo>
                    <a:pt x="68477" y="34372"/>
                    <a:pt x="65172" y="34483"/>
                    <a:pt x="62357" y="34483"/>
                  </a:cubicBezTo>
                  <a:cubicBezTo>
                    <a:pt x="58511" y="34483"/>
                    <a:pt x="55580" y="34275"/>
                    <a:pt x="55406" y="33290"/>
                  </a:cubicBezTo>
                  <a:cubicBezTo>
                    <a:pt x="55175" y="32036"/>
                    <a:pt x="58436" y="31802"/>
                    <a:pt x="62263" y="31802"/>
                  </a:cubicBezTo>
                  <a:cubicBezTo>
                    <a:pt x="64532" y="31802"/>
                    <a:pt x="66999" y="31884"/>
                    <a:pt x="69055" y="31884"/>
                  </a:cubicBezTo>
                  <a:cubicBezTo>
                    <a:pt x="71691" y="31884"/>
                    <a:pt x="73651" y="31750"/>
                    <a:pt x="73651" y="31135"/>
                  </a:cubicBezTo>
                  <a:cubicBezTo>
                    <a:pt x="73651" y="29252"/>
                    <a:pt x="57540" y="29796"/>
                    <a:pt x="57540" y="27389"/>
                  </a:cubicBezTo>
                  <a:cubicBezTo>
                    <a:pt x="57540" y="26461"/>
                    <a:pt x="60722" y="26319"/>
                    <a:pt x="64667" y="26319"/>
                  </a:cubicBezTo>
                  <a:cubicBezTo>
                    <a:pt x="66396" y="26319"/>
                    <a:pt x="68270" y="26346"/>
                    <a:pt x="70088" y="26346"/>
                  </a:cubicBezTo>
                  <a:cubicBezTo>
                    <a:pt x="74964" y="26346"/>
                    <a:pt x="79429" y="26151"/>
                    <a:pt x="79552" y="24711"/>
                  </a:cubicBezTo>
                  <a:cubicBezTo>
                    <a:pt x="79639" y="23681"/>
                    <a:pt x="76653" y="23395"/>
                    <a:pt x="72549" y="23395"/>
                  </a:cubicBezTo>
                  <a:cubicBezTo>
                    <a:pt x="67417" y="23395"/>
                    <a:pt x="60537" y="23843"/>
                    <a:pt x="55733" y="23843"/>
                  </a:cubicBezTo>
                  <a:cubicBezTo>
                    <a:pt x="52358" y="23843"/>
                    <a:pt x="50008" y="23622"/>
                    <a:pt x="50008" y="22870"/>
                  </a:cubicBezTo>
                  <a:cubicBezTo>
                    <a:pt x="50008" y="21945"/>
                    <a:pt x="52567" y="21719"/>
                    <a:pt x="55920" y="21719"/>
                  </a:cubicBezTo>
                  <a:cubicBezTo>
                    <a:pt x="59141" y="21719"/>
                    <a:pt x="63094" y="21928"/>
                    <a:pt x="66212" y="21928"/>
                  </a:cubicBezTo>
                  <a:cubicBezTo>
                    <a:pt x="69251" y="21928"/>
                    <a:pt x="71496" y="21729"/>
                    <a:pt x="71496" y="20945"/>
                  </a:cubicBezTo>
                  <a:cubicBezTo>
                    <a:pt x="71496" y="18539"/>
                    <a:pt x="57017" y="20945"/>
                    <a:pt x="56745" y="18267"/>
                  </a:cubicBezTo>
                  <a:cubicBezTo>
                    <a:pt x="56663" y="17461"/>
                    <a:pt x="58501" y="17236"/>
                    <a:pt x="61111" y="17236"/>
                  </a:cubicBezTo>
                  <a:cubicBezTo>
                    <a:pt x="64383" y="17236"/>
                    <a:pt x="68868" y="17589"/>
                    <a:pt x="72302" y="17589"/>
                  </a:cubicBezTo>
                  <a:cubicBezTo>
                    <a:pt x="75231" y="17589"/>
                    <a:pt x="77397" y="17333"/>
                    <a:pt x="77397" y="16384"/>
                  </a:cubicBezTo>
                  <a:cubicBezTo>
                    <a:pt x="77397" y="13433"/>
                    <a:pt x="50824" y="15337"/>
                    <a:pt x="50552" y="12931"/>
                  </a:cubicBezTo>
                  <a:cubicBezTo>
                    <a:pt x="50473" y="12168"/>
                    <a:pt x="52702" y="11961"/>
                    <a:pt x="55804" y="11961"/>
                  </a:cubicBezTo>
                  <a:cubicBezTo>
                    <a:pt x="59461" y="11961"/>
                    <a:pt x="64331" y="12248"/>
                    <a:pt x="68060" y="12248"/>
                  </a:cubicBezTo>
                  <a:cubicBezTo>
                    <a:pt x="71223" y="12248"/>
                    <a:pt x="73566" y="12042"/>
                    <a:pt x="73651" y="11278"/>
                  </a:cubicBezTo>
                  <a:cubicBezTo>
                    <a:pt x="73902" y="9102"/>
                    <a:pt x="58189" y="9102"/>
                    <a:pt x="55113" y="7763"/>
                  </a:cubicBezTo>
                  <a:lnTo>
                    <a:pt x="55113" y="6780"/>
                  </a:lnTo>
                  <a:cubicBezTo>
                    <a:pt x="58189" y="5587"/>
                    <a:pt x="73798" y="6361"/>
                    <a:pt x="73568" y="4666"/>
                  </a:cubicBezTo>
                  <a:cubicBezTo>
                    <a:pt x="73528" y="4419"/>
                    <a:pt x="72467" y="4343"/>
                    <a:pt x="70873" y="4343"/>
                  </a:cubicBezTo>
                  <a:cubicBezTo>
                    <a:pt x="68407" y="4343"/>
                    <a:pt x="64665" y="4523"/>
                    <a:pt x="61451" y="4523"/>
                  </a:cubicBezTo>
                  <a:cubicBezTo>
                    <a:pt x="57968" y="4523"/>
                    <a:pt x="55105" y="4312"/>
                    <a:pt x="55155" y="3432"/>
                  </a:cubicBezTo>
                  <a:cubicBezTo>
                    <a:pt x="55259" y="1193"/>
                    <a:pt x="68504" y="2951"/>
                    <a:pt x="68860" y="1298"/>
                  </a:cubicBezTo>
                  <a:cubicBezTo>
                    <a:pt x="68922" y="1026"/>
                    <a:pt x="68609" y="795"/>
                    <a:pt x="68023" y="607"/>
                  </a:cubicBezTo>
                  <a:cubicBezTo>
                    <a:pt x="67793" y="858"/>
                    <a:pt x="67500" y="1047"/>
                    <a:pt x="67186" y="1151"/>
                  </a:cubicBezTo>
                  <a:lnTo>
                    <a:pt x="67144" y="1151"/>
                  </a:lnTo>
                  <a:cubicBezTo>
                    <a:pt x="66621" y="1047"/>
                    <a:pt x="65805" y="775"/>
                    <a:pt x="65491" y="126"/>
                  </a:cubicBezTo>
                  <a:lnTo>
                    <a:pt x="65386" y="126"/>
                  </a:lnTo>
                  <a:cubicBezTo>
                    <a:pt x="65177" y="628"/>
                    <a:pt x="64759" y="1005"/>
                    <a:pt x="64256" y="1151"/>
                  </a:cubicBezTo>
                  <a:lnTo>
                    <a:pt x="64215" y="1151"/>
                  </a:lnTo>
                  <a:cubicBezTo>
                    <a:pt x="63650" y="1047"/>
                    <a:pt x="62771" y="733"/>
                    <a:pt x="62499" y="0"/>
                  </a:cubicBezTo>
                  <a:cubicBezTo>
                    <a:pt x="62311" y="565"/>
                    <a:pt x="61871" y="984"/>
                    <a:pt x="61327" y="1151"/>
                  </a:cubicBezTo>
                  <a:lnTo>
                    <a:pt x="61285" y="1151"/>
                  </a:lnTo>
                  <a:cubicBezTo>
                    <a:pt x="60720" y="1047"/>
                    <a:pt x="59821" y="733"/>
                    <a:pt x="59570" y="0"/>
                  </a:cubicBezTo>
                  <a:cubicBezTo>
                    <a:pt x="59381" y="565"/>
                    <a:pt x="58942" y="984"/>
                    <a:pt x="58398" y="1151"/>
                  </a:cubicBezTo>
                  <a:lnTo>
                    <a:pt x="58335" y="1151"/>
                  </a:lnTo>
                  <a:cubicBezTo>
                    <a:pt x="57791" y="1047"/>
                    <a:pt x="56891" y="733"/>
                    <a:pt x="56640" y="0"/>
                  </a:cubicBezTo>
                  <a:cubicBezTo>
                    <a:pt x="56452" y="565"/>
                    <a:pt x="56013" y="984"/>
                    <a:pt x="55448" y="1151"/>
                  </a:cubicBezTo>
                  <a:lnTo>
                    <a:pt x="55406" y="1151"/>
                  </a:lnTo>
                  <a:cubicBezTo>
                    <a:pt x="54862" y="1047"/>
                    <a:pt x="53962" y="733"/>
                    <a:pt x="53711" y="0"/>
                  </a:cubicBezTo>
                  <a:cubicBezTo>
                    <a:pt x="53523" y="565"/>
                    <a:pt x="53083" y="984"/>
                    <a:pt x="52518" y="1151"/>
                  </a:cubicBezTo>
                  <a:lnTo>
                    <a:pt x="52476" y="1151"/>
                  </a:lnTo>
                  <a:cubicBezTo>
                    <a:pt x="51932" y="1047"/>
                    <a:pt x="51033" y="733"/>
                    <a:pt x="50782" y="0"/>
                  </a:cubicBezTo>
                  <a:cubicBezTo>
                    <a:pt x="50593" y="565"/>
                    <a:pt x="50154" y="984"/>
                    <a:pt x="49589" y="1151"/>
                  </a:cubicBezTo>
                  <a:lnTo>
                    <a:pt x="49547" y="1151"/>
                  </a:lnTo>
                  <a:cubicBezTo>
                    <a:pt x="48982" y="1047"/>
                    <a:pt x="48103" y="733"/>
                    <a:pt x="47852" y="0"/>
                  </a:cubicBezTo>
                  <a:cubicBezTo>
                    <a:pt x="47664" y="565"/>
                    <a:pt x="47225" y="984"/>
                    <a:pt x="46660" y="1151"/>
                  </a:cubicBezTo>
                  <a:lnTo>
                    <a:pt x="46618" y="1151"/>
                  </a:lnTo>
                  <a:cubicBezTo>
                    <a:pt x="46053" y="1047"/>
                    <a:pt x="45174" y="733"/>
                    <a:pt x="44923" y="0"/>
                  </a:cubicBezTo>
                  <a:cubicBezTo>
                    <a:pt x="44735" y="565"/>
                    <a:pt x="44295" y="984"/>
                    <a:pt x="43730" y="1151"/>
                  </a:cubicBezTo>
                  <a:lnTo>
                    <a:pt x="43689" y="1151"/>
                  </a:lnTo>
                  <a:cubicBezTo>
                    <a:pt x="43124" y="1047"/>
                    <a:pt x="42245" y="733"/>
                    <a:pt x="41973" y="0"/>
                  </a:cubicBezTo>
                  <a:cubicBezTo>
                    <a:pt x="41785" y="565"/>
                    <a:pt x="41345" y="984"/>
                    <a:pt x="40801" y="1151"/>
                  </a:cubicBezTo>
                  <a:lnTo>
                    <a:pt x="40759" y="1151"/>
                  </a:lnTo>
                  <a:cubicBezTo>
                    <a:pt x="40194" y="1047"/>
                    <a:pt x="39295" y="733"/>
                    <a:pt x="39044" y="0"/>
                  </a:cubicBezTo>
                  <a:cubicBezTo>
                    <a:pt x="38855" y="565"/>
                    <a:pt x="38416" y="984"/>
                    <a:pt x="37872" y="1151"/>
                  </a:cubicBezTo>
                  <a:lnTo>
                    <a:pt x="37809" y="1151"/>
                  </a:lnTo>
                  <a:cubicBezTo>
                    <a:pt x="37265" y="1047"/>
                    <a:pt x="36365" y="733"/>
                    <a:pt x="36114" y="0"/>
                  </a:cubicBezTo>
                  <a:cubicBezTo>
                    <a:pt x="35926" y="565"/>
                    <a:pt x="35487" y="984"/>
                    <a:pt x="34922" y="1151"/>
                  </a:cubicBezTo>
                  <a:lnTo>
                    <a:pt x="34880" y="1151"/>
                  </a:lnTo>
                  <a:cubicBezTo>
                    <a:pt x="34336" y="1047"/>
                    <a:pt x="33436" y="733"/>
                    <a:pt x="33185" y="0"/>
                  </a:cubicBezTo>
                  <a:cubicBezTo>
                    <a:pt x="32997" y="565"/>
                    <a:pt x="32557" y="984"/>
                    <a:pt x="31992" y="1151"/>
                  </a:cubicBezTo>
                  <a:lnTo>
                    <a:pt x="31950" y="1151"/>
                  </a:lnTo>
                  <a:cubicBezTo>
                    <a:pt x="31406" y="1047"/>
                    <a:pt x="30507" y="733"/>
                    <a:pt x="30256" y="0"/>
                  </a:cubicBezTo>
                  <a:cubicBezTo>
                    <a:pt x="30067" y="565"/>
                    <a:pt x="29628" y="984"/>
                    <a:pt x="29063" y="1151"/>
                  </a:cubicBezTo>
                  <a:lnTo>
                    <a:pt x="29021" y="1151"/>
                  </a:lnTo>
                  <a:cubicBezTo>
                    <a:pt x="28456" y="1047"/>
                    <a:pt x="27577" y="733"/>
                    <a:pt x="27326" y="0"/>
                  </a:cubicBezTo>
                  <a:close/>
                </a:path>
              </a:pathLst>
            </a:custGeom>
            <a:solidFill>
              <a:srgbClr val="B3F5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23" name="Google Shape;723;p27"/>
          <p:cNvGrpSpPr/>
          <p:nvPr/>
        </p:nvGrpSpPr>
        <p:grpSpPr>
          <a:xfrm flipH="1">
            <a:off x="13" y="1041446"/>
            <a:ext cx="4304383" cy="6265549"/>
            <a:chOff x="5925256" y="467618"/>
            <a:chExt cx="1701157" cy="2476241"/>
          </a:xfrm>
        </p:grpSpPr>
        <p:sp>
          <p:nvSpPr>
            <p:cNvPr id="724" name="Google Shape;724;p27"/>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5" name="Google Shape;725;p27"/>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6" name="Google Shape;726;p27"/>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7" name="Google Shape;727;p27"/>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8" name="Google Shape;728;p27"/>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9" name="Google Shape;729;p27"/>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0" name="Google Shape;730;p27"/>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1" name="Google Shape;731;p27"/>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2" name="Google Shape;732;p27"/>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33" name="Google Shape;733;p27"/>
          <p:cNvSpPr txBox="1">
            <a:spLocks noGrp="1"/>
          </p:cNvSpPr>
          <p:nvPr>
            <p:ph type="ctrTitle"/>
          </p:nvPr>
        </p:nvSpPr>
        <p:spPr>
          <a:xfrm rot="-248774">
            <a:off x="5357763" y="785881"/>
            <a:ext cx="5792360" cy="1560483"/>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11453">
                <a:solidFill>
                  <a:srgbClr val="005870"/>
                </a:solidFill>
                <a:latin typeface="Satisfy"/>
                <a:ea typeface="Satisfy"/>
                <a:cs typeface="Satisfy"/>
                <a:sym typeface="Satisfy"/>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34" name="Google Shape;734;p27"/>
          <p:cNvSpPr txBox="1">
            <a:spLocks noGrp="1"/>
          </p:cNvSpPr>
          <p:nvPr>
            <p:ph type="subTitle" idx="1"/>
          </p:nvPr>
        </p:nvSpPr>
        <p:spPr>
          <a:xfrm>
            <a:off x="6310367" y="2534233"/>
            <a:ext cx="4434000" cy="1975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133">
                <a:latin typeface="Public Sans"/>
                <a:ea typeface="Public Sans"/>
                <a:cs typeface="Public Sans"/>
                <a:sym typeface="Public Sans"/>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35" name="Google Shape;735;p27"/>
          <p:cNvSpPr txBox="1"/>
          <p:nvPr/>
        </p:nvSpPr>
        <p:spPr>
          <a:xfrm>
            <a:off x="6310367" y="4575200"/>
            <a:ext cx="4304400" cy="1330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CREDITS: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This presentation template was created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2">
                  <a:extLst>
                    <a:ext uri="{A12FA001-AC4F-418D-AE19-62706E023703}">
                      <ahyp:hlinkClr xmlns:ahyp="http://schemas.microsoft.com/office/drawing/2018/hyperlinkcolor" xmlns="" val="tx"/>
                    </a:ext>
                  </a:extLst>
                </a:hlinkClick>
              </a:rPr>
              <a:t>Slidesgo</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including icons from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3">
                  <a:extLst>
                    <a:ext uri="{A12FA001-AC4F-418D-AE19-62706E023703}">
                      <ahyp:hlinkClr xmlns:ahyp="http://schemas.microsoft.com/office/drawing/2018/hyperlinkcolor" xmlns="" val="tx"/>
                    </a:ext>
                  </a:extLst>
                </a:hlinkClick>
              </a:rPr>
              <a:t>Flaticon</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infographics &amp; images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4">
                  <a:extLst>
                    <a:ext uri="{A12FA001-AC4F-418D-AE19-62706E023703}">
                      <ahyp:hlinkClr xmlns:ahyp="http://schemas.microsoft.com/office/drawing/2018/hyperlinkcolor" xmlns="" val="tx"/>
                    </a:ext>
                  </a:extLst>
                </a:hlinkClick>
              </a:rPr>
              <a:t>Freepik</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5">
                  <a:extLst>
                    <a:ext uri="{A12FA001-AC4F-418D-AE19-62706E023703}">
                      <ahyp:hlinkClr xmlns:ahyp="http://schemas.microsoft.com/office/drawing/2018/hyperlinkcolor" xmlns="" val="tx"/>
                    </a:ext>
                  </a:extLst>
                </a:hlinkClick>
              </a:rPr>
              <a:t>.</a:t>
            </a:r>
            <a:endParaRPr kumimoji="0" sz="1467" b="1" i="0" u="sng" strike="noStrike" kern="1200" cap="none" spc="0" normalizeH="0" baseline="0" noProof="0">
              <a:ln>
                <a:noFill/>
              </a:ln>
              <a:solidFill>
                <a:srgbClr val="D6F4FF"/>
              </a:solidFill>
              <a:effectLst/>
              <a:uLnTx/>
              <a:uFillTx/>
              <a:latin typeface="Public Sans"/>
              <a:ea typeface="Public Sans"/>
              <a:cs typeface="Public Sans"/>
              <a:sym typeface="Public Sans"/>
            </a:endParaRPr>
          </a:p>
        </p:txBody>
      </p:sp>
    </p:spTree>
    <p:extLst>
      <p:ext uri="{BB962C8B-B14F-4D97-AF65-F5344CB8AC3E}">
        <p14:creationId xmlns:p14="http://schemas.microsoft.com/office/powerpoint/2010/main" val="13077300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736"/>
        <p:cNvGrpSpPr/>
        <p:nvPr/>
      </p:nvGrpSpPr>
      <p:grpSpPr>
        <a:xfrm>
          <a:off x="0" y="0"/>
          <a:ext cx="0" cy="0"/>
          <a:chOff x="0" y="0"/>
          <a:chExt cx="0" cy="0"/>
        </a:xfrm>
      </p:grpSpPr>
      <p:sp>
        <p:nvSpPr>
          <p:cNvPr id="737" name="Google Shape;737;p28"/>
          <p:cNvSpPr/>
          <p:nvPr/>
        </p:nvSpPr>
        <p:spPr>
          <a:xfrm flipH="1">
            <a:off x="468688" y="718367"/>
            <a:ext cx="1478400" cy="14784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38" name="Google Shape;738;p28"/>
          <p:cNvGrpSpPr/>
          <p:nvPr/>
        </p:nvGrpSpPr>
        <p:grpSpPr>
          <a:xfrm flipH="1">
            <a:off x="662973" y="245266"/>
            <a:ext cx="4062439" cy="7247623"/>
            <a:chOff x="3734270" y="74249"/>
            <a:chExt cx="3046829" cy="5435717"/>
          </a:xfrm>
        </p:grpSpPr>
        <p:grpSp>
          <p:nvGrpSpPr>
            <p:cNvPr id="739" name="Google Shape;739;p28"/>
            <p:cNvGrpSpPr/>
            <p:nvPr/>
          </p:nvGrpSpPr>
          <p:grpSpPr>
            <a:xfrm rot="312499">
              <a:off x="4269747" y="179454"/>
              <a:ext cx="2417210" cy="2184088"/>
              <a:chOff x="3949525" y="-38550"/>
              <a:chExt cx="2695666" cy="2435690"/>
            </a:xfrm>
          </p:grpSpPr>
          <p:sp>
            <p:nvSpPr>
              <p:cNvPr id="740" name="Google Shape;740;p2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1" name="Google Shape;741;p2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2" name="Google Shape;742;p2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3" name="Google Shape;743;p2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4" name="Google Shape;744;p2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5" name="Google Shape;745;p2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6" name="Google Shape;746;p2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7" name="Google Shape;747;p2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48" name="Google Shape;748;p2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49" name="Google Shape;749;p28"/>
          <p:cNvGrpSpPr/>
          <p:nvPr/>
        </p:nvGrpSpPr>
        <p:grpSpPr>
          <a:xfrm rot="1325081">
            <a:off x="8196901" y="409193"/>
            <a:ext cx="972537" cy="515408"/>
            <a:chOff x="2468025" y="734125"/>
            <a:chExt cx="980825" cy="519800"/>
          </a:xfrm>
        </p:grpSpPr>
        <p:sp>
          <p:nvSpPr>
            <p:cNvPr id="750" name="Google Shape;750;p2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1" name="Google Shape;751;p2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2" name="Google Shape;752;p2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53" name="Google Shape;753;p28"/>
          <p:cNvSpPr/>
          <p:nvPr/>
        </p:nvSpPr>
        <p:spPr>
          <a:xfrm>
            <a:off x="-1206490" y="27765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4" name="Google Shape;754;p28"/>
          <p:cNvSpPr/>
          <p:nvPr/>
        </p:nvSpPr>
        <p:spPr>
          <a:xfrm>
            <a:off x="-1517307" y="5521300"/>
            <a:ext cx="13599387" cy="1675133"/>
          </a:xfrm>
          <a:custGeom>
            <a:avLst/>
            <a:gdLst/>
            <a:ahLst/>
            <a:cxnLst/>
            <a:rect l="l" t="t" r="r" b="b"/>
            <a:pathLst>
              <a:path w="279019" h="50254" extrusionOk="0">
                <a:moveTo>
                  <a:pt x="18613" y="24122"/>
                </a:moveTo>
                <a:cubicBezTo>
                  <a:pt x="23058" y="18217"/>
                  <a:pt x="37346" y="15613"/>
                  <a:pt x="45283" y="12311"/>
                </a:cubicBezTo>
                <a:cubicBezTo>
                  <a:pt x="53221" y="9009"/>
                  <a:pt x="60269" y="6279"/>
                  <a:pt x="66238" y="4310"/>
                </a:cubicBezTo>
                <a:cubicBezTo>
                  <a:pt x="72207" y="2342"/>
                  <a:pt x="75700" y="1072"/>
                  <a:pt x="81097" y="500"/>
                </a:cubicBezTo>
                <a:cubicBezTo>
                  <a:pt x="86495" y="-71"/>
                  <a:pt x="93162" y="-389"/>
                  <a:pt x="98623" y="881"/>
                </a:cubicBezTo>
                <a:cubicBezTo>
                  <a:pt x="104084" y="2151"/>
                  <a:pt x="108021" y="4437"/>
                  <a:pt x="113863" y="8120"/>
                </a:cubicBezTo>
                <a:cubicBezTo>
                  <a:pt x="119705" y="11803"/>
                  <a:pt x="129230" y="19614"/>
                  <a:pt x="133675" y="22979"/>
                </a:cubicBezTo>
                <a:cubicBezTo>
                  <a:pt x="138120" y="26345"/>
                  <a:pt x="137422" y="27170"/>
                  <a:pt x="140533" y="28313"/>
                </a:cubicBezTo>
                <a:cubicBezTo>
                  <a:pt x="143645" y="29456"/>
                  <a:pt x="147201" y="30536"/>
                  <a:pt x="152344" y="29837"/>
                </a:cubicBezTo>
                <a:cubicBezTo>
                  <a:pt x="157488" y="29139"/>
                  <a:pt x="165489" y="25710"/>
                  <a:pt x="171394" y="24122"/>
                </a:cubicBezTo>
                <a:cubicBezTo>
                  <a:pt x="177300" y="22535"/>
                  <a:pt x="181491" y="20566"/>
                  <a:pt x="187777" y="20312"/>
                </a:cubicBezTo>
                <a:cubicBezTo>
                  <a:pt x="194064" y="20058"/>
                  <a:pt x="202382" y="20947"/>
                  <a:pt x="209113" y="22598"/>
                </a:cubicBezTo>
                <a:cubicBezTo>
                  <a:pt x="215844" y="24249"/>
                  <a:pt x="222448" y="27869"/>
                  <a:pt x="228163" y="30218"/>
                </a:cubicBezTo>
                <a:cubicBezTo>
                  <a:pt x="233878" y="32568"/>
                  <a:pt x="238450" y="34854"/>
                  <a:pt x="243403" y="36695"/>
                </a:cubicBezTo>
                <a:cubicBezTo>
                  <a:pt x="248356" y="38537"/>
                  <a:pt x="253436" y="39870"/>
                  <a:pt x="257881" y="41267"/>
                </a:cubicBezTo>
                <a:cubicBezTo>
                  <a:pt x="262326" y="42664"/>
                  <a:pt x="270391" y="43744"/>
                  <a:pt x="270073" y="45077"/>
                </a:cubicBezTo>
                <a:cubicBezTo>
                  <a:pt x="269756" y="46411"/>
                  <a:pt x="297886" y="48824"/>
                  <a:pt x="255976" y="49268"/>
                </a:cubicBezTo>
                <a:cubicBezTo>
                  <a:pt x="214066" y="49713"/>
                  <a:pt x="58174" y="51935"/>
                  <a:pt x="18613" y="47744"/>
                </a:cubicBezTo>
                <a:cubicBezTo>
                  <a:pt x="-20947" y="43553"/>
                  <a:pt x="14168" y="30028"/>
                  <a:pt x="18613" y="24122"/>
                </a:cubicBezTo>
                <a:close/>
              </a:path>
            </a:pathLst>
          </a:custGeom>
          <a:solidFill>
            <a:srgbClr val="FBE5BB"/>
          </a:solidFill>
          <a:ln>
            <a:noFill/>
          </a:ln>
        </p:spPr>
      </p:sp>
      <p:sp>
        <p:nvSpPr>
          <p:cNvPr id="755" name="Google Shape;755;p28"/>
          <p:cNvSpPr/>
          <p:nvPr/>
        </p:nvSpPr>
        <p:spPr>
          <a:xfrm>
            <a:off x="9563110" y="4524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16342247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756"/>
        <p:cNvGrpSpPr/>
        <p:nvPr/>
      </p:nvGrpSpPr>
      <p:grpSpPr>
        <a:xfrm>
          <a:off x="0" y="0"/>
          <a:ext cx="0" cy="0"/>
          <a:chOff x="0" y="0"/>
          <a:chExt cx="0" cy="0"/>
        </a:xfrm>
      </p:grpSpPr>
      <p:sp>
        <p:nvSpPr>
          <p:cNvPr id="757" name="Google Shape;757;p29"/>
          <p:cNvSpPr/>
          <p:nvPr/>
        </p:nvSpPr>
        <p:spPr>
          <a:xfrm rot="10800000">
            <a:off x="9531200" y="5132667"/>
            <a:ext cx="2203600" cy="1968400"/>
          </a:xfrm>
          <a:prstGeom prst="pie">
            <a:avLst>
              <a:gd name="adj1" fmla="val 0"/>
              <a:gd name="adj2" fmla="val 10721538"/>
            </a:avLst>
          </a:pr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8" name="Google Shape;758;p29"/>
          <p:cNvSpPr/>
          <p:nvPr/>
        </p:nvSpPr>
        <p:spPr>
          <a:xfrm flipH="1">
            <a:off x="-152107" y="5600701"/>
            <a:ext cx="12420308" cy="3187753"/>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9" name="Google Shape;759;p29"/>
          <p:cNvSpPr/>
          <p:nvPr/>
        </p:nvSpPr>
        <p:spPr>
          <a:xfrm>
            <a:off x="-73996" y="2083821"/>
            <a:ext cx="1785159" cy="456225"/>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60" name="Google Shape;760;p29"/>
          <p:cNvGrpSpPr/>
          <p:nvPr/>
        </p:nvGrpSpPr>
        <p:grpSpPr>
          <a:xfrm>
            <a:off x="10307799" y="4025907"/>
            <a:ext cx="907807" cy="1321423"/>
            <a:chOff x="7730849" y="1571630"/>
            <a:chExt cx="680855" cy="991067"/>
          </a:xfrm>
        </p:grpSpPr>
        <p:sp>
          <p:nvSpPr>
            <p:cNvPr id="761" name="Google Shape;761;p29"/>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2" name="Google Shape;762;p29"/>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3" name="Google Shape;763;p29"/>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4" name="Google Shape;764;p29"/>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5" name="Google Shape;765;p29"/>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6" name="Google Shape;766;p29"/>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7" name="Google Shape;767;p29"/>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8" name="Google Shape;768;p29"/>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9" name="Google Shape;769;p29"/>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70" name="Google Shape;770;p29"/>
          <p:cNvSpPr/>
          <p:nvPr/>
        </p:nvSpPr>
        <p:spPr>
          <a:xfrm>
            <a:off x="10471644" y="5264893"/>
            <a:ext cx="268333" cy="132800"/>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nvGrpSpPr>
          <p:cNvPr id="771" name="Google Shape;771;p29"/>
          <p:cNvGrpSpPr/>
          <p:nvPr/>
        </p:nvGrpSpPr>
        <p:grpSpPr>
          <a:xfrm>
            <a:off x="8934283" y="571524"/>
            <a:ext cx="4090357" cy="1645200"/>
            <a:chOff x="6691187" y="447693"/>
            <a:chExt cx="3067768" cy="1233900"/>
          </a:xfrm>
        </p:grpSpPr>
        <p:sp>
          <p:nvSpPr>
            <p:cNvPr id="772" name="Google Shape;772;p29"/>
            <p:cNvSpPr/>
            <p:nvPr/>
          </p:nvSpPr>
          <p:spPr>
            <a:xfrm>
              <a:off x="6950149" y="447693"/>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73" name="Google Shape;773;p29"/>
            <p:cNvGrpSpPr/>
            <p:nvPr/>
          </p:nvGrpSpPr>
          <p:grpSpPr>
            <a:xfrm flipH="1">
              <a:off x="6691187" y="1376106"/>
              <a:ext cx="576431" cy="305486"/>
              <a:chOff x="2468025" y="734125"/>
              <a:chExt cx="980825" cy="519800"/>
            </a:xfrm>
          </p:grpSpPr>
          <p:sp>
            <p:nvSpPr>
              <p:cNvPr id="774" name="Google Shape;774;p2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5" name="Google Shape;775;p2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6" name="Google Shape;776;p2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spTree>
    <p:extLst>
      <p:ext uri="{BB962C8B-B14F-4D97-AF65-F5344CB8AC3E}">
        <p14:creationId xmlns:p14="http://schemas.microsoft.com/office/powerpoint/2010/main" val="3283190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777"/>
        <p:cNvGrpSpPr/>
        <p:nvPr/>
      </p:nvGrpSpPr>
      <p:grpSpPr>
        <a:xfrm>
          <a:off x="0" y="0"/>
          <a:ext cx="0" cy="0"/>
          <a:chOff x="0" y="0"/>
          <a:chExt cx="0" cy="0"/>
        </a:xfrm>
      </p:grpSpPr>
      <p:grpSp>
        <p:nvGrpSpPr>
          <p:cNvPr id="778" name="Google Shape;778;p30"/>
          <p:cNvGrpSpPr/>
          <p:nvPr/>
        </p:nvGrpSpPr>
        <p:grpSpPr>
          <a:xfrm>
            <a:off x="-44515" y="3873767"/>
            <a:ext cx="12281033" cy="2984168"/>
            <a:chOff x="-100" y="2905325"/>
            <a:chExt cx="9210775" cy="2238126"/>
          </a:xfrm>
        </p:grpSpPr>
        <p:sp>
          <p:nvSpPr>
            <p:cNvPr id="779" name="Google Shape;779;p30"/>
            <p:cNvSpPr/>
            <p:nvPr/>
          </p:nvSpPr>
          <p:spPr>
            <a:xfrm flipH="1">
              <a:off x="62" y="2905325"/>
              <a:ext cx="9210613"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0" name="Google Shape;780;p30"/>
            <p:cNvSpPr/>
            <p:nvPr/>
          </p:nvSpPr>
          <p:spPr>
            <a:xfrm>
              <a:off x="-100" y="3067050"/>
              <a:ext cx="9210731" cy="2076401"/>
            </a:xfrm>
            <a:custGeom>
              <a:avLst/>
              <a:gdLst/>
              <a:ahLst/>
              <a:cxnLst/>
              <a:rect l="l" t="t" r="r" b="b"/>
              <a:pathLst>
                <a:path w="175359" h="43799" extrusionOk="0">
                  <a:moveTo>
                    <a:pt x="0" y="1"/>
                  </a:moveTo>
                  <a:lnTo>
                    <a:pt x="0" y="43799"/>
                  </a:lnTo>
                  <a:lnTo>
                    <a:pt x="175359" y="43799"/>
                  </a:lnTo>
                  <a:lnTo>
                    <a:pt x="175359"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1" name="Google Shape;781;p30"/>
          <p:cNvGrpSpPr/>
          <p:nvPr/>
        </p:nvGrpSpPr>
        <p:grpSpPr>
          <a:xfrm>
            <a:off x="522883" y="109952"/>
            <a:ext cx="11579843" cy="2289693"/>
            <a:chOff x="335036" y="320140"/>
            <a:chExt cx="9419612" cy="1862548"/>
          </a:xfrm>
        </p:grpSpPr>
        <p:sp>
          <p:nvSpPr>
            <p:cNvPr id="782" name="Google Shape;782;p30"/>
            <p:cNvSpPr/>
            <p:nvPr/>
          </p:nvSpPr>
          <p:spPr>
            <a:xfrm>
              <a:off x="6945841" y="1541875"/>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3" name="Google Shape;783;p30"/>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4" name="Google Shape;784;p30"/>
          <p:cNvGrpSpPr/>
          <p:nvPr/>
        </p:nvGrpSpPr>
        <p:grpSpPr>
          <a:xfrm>
            <a:off x="-227973" y="109982"/>
            <a:ext cx="4062439" cy="7247623"/>
            <a:chOff x="3734270" y="74249"/>
            <a:chExt cx="3046829" cy="5435717"/>
          </a:xfrm>
        </p:grpSpPr>
        <p:grpSp>
          <p:nvGrpSpPr>
            <p:cNvPr id="785" name="Google Shape;785;p30"/>
            <p:cNvGrpSpPr/>
            <p:nvPr/>
          </p:nvGrpSpPr>
          <p:grpSpPr>
            <a:xfrm rot="312499">
              <a:off x="4269747" y="179454"/>
              <a:ext cx="2417210" cy="2184088"/>
              <a:chOff x="3949525" y="-38550"/>
              <a:chExt cx="2695666" cy="2435690"/>
            </a:xfrm>
          </p:grpSpPr>
          <p:sp>
            <p:nvSpPr>
              <p:cNvPr id="786" name="Google Shape;786;p30"/>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7" name="Google Shape;787;p30"/>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8" name="Google Shape;788;p30"/>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9" name="Google Shape;789;p30"/>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0" name="Google Shape;790;p30"/>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1" name="Google Shape;791;p30"/>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2" name="Google Shape;792;p30"/>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3" name="Google Shape;793;p30"/>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94" name="Google Shape;794;p30"/>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40264650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1539B-86BF-B75C-432C-2CF5DB379A0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9591A2-0980-3637-7A3B-86D2B0B4C57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4B5CFE-DB61-3945-950C-100A7436C82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7B73E24-02D4-0619-7853-B6EB472A992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7AE06F7-1311-C6A2-5076-EC61C95E9DB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048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262755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195583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138075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238170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364988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20115250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10114190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3090627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3646642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2037674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30092221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33489F27-4C72-B514-43B7-832830352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Tree>
    <p:extLst>
      <p:ext uri="{BB962C8B-B14F-4D97-AF65-F5344CB8AC3E}">
        <p14:creationId xmlns:p14="http://schemas.microsoft.com/office/powerpoint/2010/main" val="252084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33489F27-4C72-B514-43B7-832830352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Tree>
    <p:extLst>
      <p:ext uri="{BB962C8B-B14F-4D97-AF65-F5344CB8AC3E}">
        <p14:creationId xmlns:p14="http://schemas.microsoft.com/office/powerpoint/2010/main" val="31142158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9824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1315-9374-42B2-CA36-BC3536D1765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16AC519-3402-D6B5-0D85-7ED734439BD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D83A296-B661-19CE-BBED-C2ABB7B0B64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53A7D5BE-52F4-EFEE-7C09-54E73E8DBD4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9245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44B879-72FA-A95E-E2A7-A6269E4C286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2C50A52C-DE84-7CDA-4D8C-38033264049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F0EBCB7D-379E-BB84-1B0E-B2424B6BF58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223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2A9B4-7B15-ACE4-7D69-A2713CDD119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DB7BE3-906F-F433-76AB-981A4BDAB6E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4556D7-9B32-617A-9617-493136D7B14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9AB4C4-CE0E-273A-BCA3-A73E6BBF3A3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0B1437A-A64E-7D5F-F7C4-59B07788207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F745A35-7470-C567-7B64-E5B5E85C55F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6370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AC6EA-0C14-F5E8-D539-B0D892245E4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2E945B-18E5-1D4C-D60E-2083540D290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F3FE6E-2F48-6FB7-CFF6-27114F37D2C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8B69E4-B19E-D32A-08D8-E2AEA37AE89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15A7F5D-5141-7DC7-AB9B-EEF2A956275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9BE9DAA7-2B21-0BA9-BA69-8C106473AB9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00938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B8256-A6E5-010F-CC12-F4991E17298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0A7EDA-5B8E-451F-A1AB-33AC778CDDF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1DD76F-CF45-080A-2F19-7F25D7BCDD3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81B92FE-FA3C-0068-7EA5-DFDA0F75FCE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FC70588-96AD-C383-4500-771B280A620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468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850DD1-1EE9-B448-BDC2-1C9EC1DE425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D6A2C1-1EF8-22ED-871B-F12D655130F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76DE07-AA90-8262-2375-DD304B701A7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FDB1246-0BFF-7D6F-15CA-1FFC07A1A83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16E3DDD-C955-1C34-0385-37FA11B4210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090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1539B-86BF-B75C-432C-2CF5DB379A0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9591A2-0980-3637-7A3B-86D2B0B4C57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4B5CFE-DB61-3945-950C-100A7436C82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7B73E24-02D4-0619-7853-B6EB472A992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7AE06F7-1311-C6A2-5076-EC61C95E9DB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57373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333418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319909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47434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81140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72934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36397446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18963152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1389416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29117205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38656199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sym typeface="字魂105号-简雅黑" panose="00000500000000000000" pitchFamily="2" charset="-122"/>
            </a:endParaRPr>
          </a:p>
        </p:txBody>
      </p:sp>
    </p:spTree>
    <p:extLst>
      <p:ext uri="{BB962C8B-B14F-4D97-AF65-F5344CB8AC3E}">
        <p14:creationId xmlns:p14="http://schemas.microsoft.com/office/powerpoint/2010/main" val="42186202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33489F27-4C72-B514-43B7-832830352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Tree>
    <p:extLst>
      <p:ext uri="{BB962C8B-B14F-4D97-AF65-F5344CB8AC3E}">
        <p14:creationId xmlns:p14="http://schemas.microsoft.com/office/powerpoint/2010/main" val="28211399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33489F27-4C72-B514-43B7-832830352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Tree>
    <p:extLst>
      <p:ext uri="{BB962C8B-B14F-4D97-AF65-F5344CB8AC3E}">
        <p14:creationId xmlns:p14="http://schemas.microsoft.com/office/powerpoint/2010/main" val="27613425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34213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1315-9374-42B2-CA36-BC3536D1765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16AC519-3402-D6B5-0D85-7ED734439BD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D83A296-B661-19CE-BBED-C2ABB7B0B64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53A7D5BE-52F4-EFEE-7C09-54E73E8DBD4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5202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44B879-72FA-A95E-E2A7-A6269E4C286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2C50A52C-DE84-7CDA-4D8C-38033264049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F0EBCB7D-379E-BB84-1B0E-B2424B6BF58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14536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2A9B4-7B15-ACE4-7D69-A2713CDD119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DB7BE3-906F-F433-76AB-981A4BDAB6E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4556D7-9B32-617A-9617-493136D7B14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9AB4C4-CE0E-273A-BCA3-A73E6BBF3A3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0B1437A-A64E-7D5F-F7C4-59B07788207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F745A35-7470-C567-7B64-E5B5E85C55F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5435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AC6EA-0C14-F5E8-D539-B0D892245E4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2E945B-18E5-1D4C-D60E-2083540D290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F3FE6E-2F48-6FB7-CFF6-27114F37D2C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8B69E4-B19E-D32A-08D8-E2AEA37AE89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15A7F5D-5141-7DC7-AB9B-EEF2A956275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9BE9DAA7-2B21-0BA9-BA69-8C106473AB9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5313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B8256-A6E5-010F-CC12-F4991E17298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0A7EDA-5B8E-451F-A1AB-33AC778CDDF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1DD76F-CF45-080A-2F19-7F25D7BCDD3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81B92FE-FA3C-0068-7EA5-DFDA0F75FCE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FC70588-96AD-C383-4500-771B280A620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208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850DD1-1EE9-B448-BDC2-1C9EC1DE425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D6A2C1-1EF8-22ED-871B-F12D655130F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76DE07-AA90-8262-2375-DD304B701A7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A317B5-4BF7-47E9-A415-BC2FEE3B2F96}"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FDB1246-0BFF-7D6F-15CA-1FFC07A1A83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16E3DDD-C955-1C34-0385-37FA11B4210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6D2C04-7F1C-4E15-9FA6-EA42DB1A37D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7269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Main point">
  <p:cSld name="Main point">
    <p:spTree>
      <p:nvGrpSpPr>
        <p:cNvPr id="1" name="Shape 87"/>
        <p:cNvGrpSpPr/>
        <p:nvPr/>
      </p:nvGrpSpPr>
      <p:grpSpPr>
        <a:xfrm>
          <a:off x="0" y="0"/>
          <a:ext cx="0" cy="0"/>
          <a:chOff x="0" y="0"/>
          <a:chExt cx="0" cy="0"/>
        </a:xfrm>
      </p:grpSpPr>
      <p:grpSp>
        <p:nvGrpSpPr>
          <p:cNvPr id="88" name="Google Shape;88;p8"/>
          <p:cNvGrpSpPr/>
          <p:nvPr/>
        </p:nvGrpSpPr>
        <p:grpSpPr>
          <a:xfrm>
            <a:off x="522883" y="109952"/>
            <a:ext cx="11579843" cy="2797693"/>
            <a:chOff x="335036" y="320140"/>
            <a:chExt cx="9419612" cy="2275781"/>
          </a:xfrm>
        </p:grpSpPr>
        <p:sp>
          <p:nvSpPr>
            <p:cNvPr id="89" name="Google Shape;89;p8"/>
            <p:cNvSpPr/>
            <p:nvPr/>
          </p:nvSpPr>
          <p:spPr>
            <a:xfrm>
              <a:off x="6945841" y="1955107"/>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0" name="Google Shape;90;p8"/>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91" name="Google Shape;91;p8"/>
          <p:cNvSpPr txBox="1">
            <a:spLocks noGrp="1"/>
          </p:cNvSpPr>
          <p:nvPr>
            <p:ph type="title"/>
          </p:nvPr>
        </p:nvSpPr>
        <p:spPr>
          <a:xfrm rot="-470071">
            <a:off x="2784503" y="2222560"/>
            <a:ext cx="6623020" cy="3425609"/>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92" name="Google Shape;92;p8"/>
          <p:cNvGrpSpPr/>
          <p:nvPr/>
        </p:nvGrpSpPr>
        <p:grpSpPr>
          <a:xfrm flipH="1">
            <a:off x="8369927" y="99015"/>
            <a:ext cx="4062439" cy="7247623"/>
            <a:chOff x="3734270" y="74249"/>
            <a:chExt cx="3046829" cy="5435717"/>
          </a:xfrm>
        </p:grpSpPr>
        <p:grpSp>
          <p:nvGrpSpPr>
            <p:cNvPr id="93" name="Google Shape;93;p8"/>
            <p:cNvGrpSpPr/>
            <p:nvPr/>
          </p:nvGrpSpPr>
          <p:grpSpPr>
            <a:xfrm rot="312499">
              <a:off x="4269747" y="179454"/>
              <a:ext cx="2417210" cy="2184088"/>
              <a:chOff x="3949525" y="-38550"/>
              <a:chExt cx="2695666" cy="2435690"/>
            </a:xfrm>
          </p:grpSpPr>
          <p:sp>
            <p:nvSpPr>
              <p:cNvPr id="94" name="Google Shape;94;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5" name="Google Shape;95;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6" name="Google Shape;96;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7" name="Google Shape;97;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8" name="Google Shape;98;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99" name="Google Shape;99;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0" name="Google Shape;100;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1" name="Google Shape;101;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02" name="Google Shape;102;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03" name="Google Shape;103;p8"/>
          <p:cNvGrpSpPr/>
          <p:nvPr/>
        </p:nvGrpSpPr>
        <p:grpSpPr>
          <a:xfrm>
            <a:off x="-227973" y="109982"/>
            <a:ext cx="4062439" cy="7247623"/>
            <a:chOff x="3734270" y="74249"/>
            <a:chExt cx="3046829" cy="5435717"/>
          </a:xfrm>
        </p:grpSpPr>
        <p:grpSp>
          <p:nvGrpSpPr>
            <p:cNvPr id="104" name="Google Shape;104;p8"/>
            <p:cNvGrpSpPr/>
            <p:nvPr/>
          </p:nvGrpSpPr>
          <p:grpSpPr>
            <a:xfrm rot="312499">
              <a:off x="4269747" y="179454"/>
              <a:ext cx="2417210" cy="2184088"/>
              <a:chOff x="3949525" y="-38550"/>
              <a:chExt cx="2695666" cy="2435690"/>
            </a:xfrm>
          </p:grpSpPr>
          <p:sp>
            <p:nvSpPr>
              <p:cNvPr id="105" name="Google Shape;105;p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6" name="Google Shape;106;p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7" name="Google Shape;107;p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8" name="Google Shape;108;p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09" name="Google Shape;109;p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0" name="Google Shape;110;p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1" name="Google Shape;111;p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2" name="Google Shape;112;p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3" name="Google Shape;113;p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114" name="Google Shape;114;p8"/>
          <p:cNvSpPr/>
          <p:nvPr/>
        </p:nvSpPr>
        <p:spPr>
          <a:xfrm flipH="1">
            <a:off x="-123" y="6451867"/>
            <a:ext cx="12192240" cy="2580487"/>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5" name="Google Shape;115;p8"/>
          <p:cNvSpPr/>
          <p:nvPr/>
        </p:nvSpPr>
        <p:spPr>
          <a:xfrm>
            <a:off x="5308600" y="250467"/>
            <a:ext cx="1574800" cy="15748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6" name="Google Shape;116;p8"/>
          <p:cNvSpPr/>
          <p:nvPr/>
        </p:nvSpPr>
        <p:spPr>
          <a:xfrm flipH="1">
            <a:off x="-2623379" y="5625967"/>
            <a:ext cx="6694579" cy="1574956"/>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17" name="Google Shape;117;p8"/>
          <p:cNvSpPr/>
          <p:nvPr/>
        </p:nvSpPr>
        <p:spPr>
          <a:xfrm>
            <a:off x="7117517" y="5481133"/>
            <a:ext cx="6694579" cy="1719804"/>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38302294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118"/>
        <p:cNvGrpSpPr/>
        <p:nvPr/>
      </p:nvGrpSpPr>
      <p:grpSpPr>
        <a:xfrm>
          <a:off x="0" y="0"/>
          <a:ext cx="0" cy="0"/>
          <a:chOff x="0" y="0"/>
          <a:chExt cx="0" cy="0"/>
        </a:xfrm>
      </p:grpSpPr>
      <p:sp>
        <p:nvSpPr>
          <p:cNvPr id="119" name="Google Shape;119;p9"/>
          <p:cNvSpPr/>
          <p:nvPr/>
        </p:nvSpPr>
        <p:spPr>
          <a:xfrm flipH="1">
            <a:off x="8344860" y="850900"/>
            <a:ext cx="2070000" cy="20700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0" name="Google Shape;120;p9"/>
          <p:cNvSpPr txBox="1">
            <a:spLocks noGrp="1"/>
          </p:cNvSpPr>
          <p:nvPr>
            <p:ph type="subTitle" idx="1"/>
          </p:nvPr>
        </p:nvSpPr>
        <p:spPr>
          <a:xfrm flipH="1">
            <a:off x="6604827" y="4561733"/>
            <a:ext cx="3708800" cy="743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2133">
                <a:solidFill>
                  <a:srgbClr val="754C24"/>
                </a:solidFill>
              </a:defRPr>
            </a:lvl1pPr>
            <a:lvl2pPr lvl="1" algn="r" rtl="0">
              <a:lnSpc>
                <a:spcPct val="100000"/>
              </a:lnSpc>
              <a:spcBef>
                <a:spcPts val="0"/>
              </a:spcBef>
              <a:spcAft>
                <a:spcPts val="0"/>
              </a:spcAft>
              <a:buSzPts val="1600"/>
              <a:buNone/>
              <a:defRPr sz="2133"/>
            </a:lvl2pPr>
            <a:lvl3pPr lvl="2" algn="r" rtl="0">
              <a:lnSpc>
                <a:spcPct val="100000"/>
              </a:lnSpc>
              <a:spcBef>
                <a:spcPts val="0"/>
              </a:spcBef>
              <a:spcAft>
                <a:spcPts val="0"/>
              </a:spcAft>
              <a:buSzPts val="1600"/>
              <a:buNone/>
              <a:defRPr sz="2133"/>
            </a:lvl3pPr>
            <a:lvl4pPr lvl="3" algn="r" rtl="0">
              <a:lnSpc>
                <a:spcPct val="100000"/>
              </a:lnSpc>
              <a:spcBef>
                <a:spcPts val="0"/>
              </a:spcBef>
              <a:spcAft>
                <a:spcPts val="0"/>
              </a:spcAft>
              <a:buSzPts val="1600"/>
              <a:buNone/>
              <a:defRPr sz="2133"/>
            </a:lvl4pPr>
            <a:lvl5pPr lvl="4" algn="r" rtl="0">
              <a:lnSpc>
                <a:spcPct val="100000"/>
              </a:lnSpc>
              <a:spcBef>
                <a:spcPts val="0"/>
              </a:spcBef>
              <a:spcAft>
                <a:spcPts val="0"/>
              </a:spcAft>
              <a:buSzPts val="1600"/>
              <a:buNone/>
              <a:defRPr sz="2133"/>
            </a:lvl5pPr>
            <a:lvl6pPr lvl="5" algn="r" rtl="0">
              <a:lnSpc>
                <a:spcPct val="100000"/>
              </a:lnSpc>
              <a:spcBef>
                <a:spcPts val="0"/>
              </a:spcBef>
              <a:spcAft>
                <a:spcPts val="0"/>
              </a:spcAft>
              <a:buSzPts val="1600"/>
              <a:buNone/>
              <a:defRPr sz="2133"/>
            </a:lvl6pPr>
            <a:lvl7pPr lvl="6" algn="r" rtl="0">
              <a:lnSpc>
                <a:spcPct val="100000"/>
              </a:lnSpc>
              <a:spcBef>
                <a:spcPts val="0"/>
              </a:spcBef>
              <a:spcAft>
                <a:spcPts val="0"/>
              </a:spcAft>
              <a:buSzPts val="1600"/>
              <a:buNone/>
              <a:defRPr sz="2133"/>
            </a:lvl7pPr>
            <a:lvl8pPr lvl="7" algn="r" rtl="0">
              <a:lnSpc>
                <a:spcPct val="100000"/>
              </a:lnSpc>
              <a:spcBef>
                <a:spcPts val="0"/>
              </a:spcBef>
              <a:spcAft>
                <a:spcPts val="0"/>
              </a:spcAft>
              <a:buSzPts val="1600"/>
              <a:buNone/>
              <a:defRPr sz="2133"/>
            </a:lvl8pPr>
            <a:lvl9pPr lvl="8" algn="r" rtl="0">
              <a:lnSpc>
                <a:spcPct val="100000"/>
              </a:lnSpc>
              <a:spcBef>
                <a:spcPts val="0"/>
              </a:spcBef>
              <a:spcAft>
                <a:spcPts val="0"/>
              </a:spcAft>
              <a:buSzPts val="1600"/>
              <a:buNone/>
              <a:defRPr sz="2133"/>
            </a:lvl9pPr>
          </a:lstStyle>
          <a:p>
            <a:endParaRPr/>
          </a:p>
        </p:txBody>
      </p:sp>
      <p:sp>
        <p:nvSpPr>
          <p:cNvPr id="121" name="Google Shape;121;p9"/>
          <p:cNvSpPr txBox="1">
            <a:spLocks noGrp="1"/>
          </p:cNvSpPr>
          <p:nvPr>
            <p:ph type="title"/>
          </p:nvPr>
        </p:nvSpPr>
        <p:spPr>
          <a:xfrm flipH="1">
            <a:off x="4636427" y="3618033"/>
            <a:ext cx="5677200" cy="10424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600"/>
              <a:buNone/>
              <a:defRPr sz="60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122" name="Google Shape;122;p9"/>
          <p:cNvSpPr txBox="1">
            <a:spLocks noGrp="1"/>
          </p:cNvSpPr>
          <p:nvPr>
            <p:ph type="title" idx="2" hasCustomPrompt="1"/>
          </p:nvPr>
        </p:nvSpPr>
        <p:spPr>
          <a:xfrm flipH="1">
            <a:off x="8395460" y="1273500"/>
            <a:ext cx="1968800" cy="1224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9600"/>
              <a:buNone/>
              <a:defRPr sz="128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23" name="Google Shape;123;p9"/>
          <p:cNvSpPr/>
          <p:nvPr/>
        </p:nvSpPr>
        <p:spPr>
          <a:xfrm flipH="1">
            <a:off x="-89045" y="5830300"/>
            <a:ext cx="12382645" cy="1403128"/>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4" name="Google Shape;124;p9"/>
          <p:cNvSpPr/>
          <p:nvPr/>
        </p:nvSpPr>
        <p:spPr>
          <a:xfrm>
            <a:off x="4508467" y="6342168"/>
            <a:ext cx="9871436" cy="743605"/>
          </a:xfrm>
          <a:custGeom>
            <a:avLst/>
            <a:gdLst/>
            <a:ahLst/>
            <a:cxnLst/>
            <a:rect l="l" t="t" r="r" b="b"/>
            <a:pathLst>
              <a:path w="143265" h="14805" extrusionOk="0">
                <a:moveTo>
                  <a:pt x="102822" y="68"/>
                </a:moveTo>
                <a:lnTo>
                  <a:pt x="24445" y="93"/>
                </a:lnTo>
                <a:cubicBezTo>
                  <a:pt x="24445" y="93"/>
                  <a:pt x="18371" y="1"/>
                  <a:pt x="18246" y="2399"/>
                </a:cubicBezTo>
                <a:cubicBezTo>
                  <a:pt x="18121" y="4796"/>
                  <a:pt x="28989" y="4696"/>
                  <a:pt x="28989" y="4696"/>
                </a:cubicBezTo>
                <a:lnTo>
                  <a:pt x="74452" y="4587"/>
                </a:lnTo>
                <a:cubicBezTo>
                  <a:pt x="74452" y="4587"/>
                  <a:pt x="80634" y="4521"/>
                  <a:pt x="80450" y="6667"/>
                </a:cubicBezTo>
                <a:cubicBezTo>
                  <a:pt x="80267" y="8806"/>
                  <a:pt x="69339" y="7929"/>
                  <a:pt x="59891" y="7937"/>
                </a:cubicBezTo>
                <a:lnTo>
                  <a:pt x="8706" y="7854"/>
                </a:lnTo>
                <a:cubicBezTo>
                  <a:pt x="8706" y="7854"/>
                  <a:pt x="1" y="7820"/>
                  <a:pt x="1087" y="11312"/>
                </a:cubicBezTo>
                <a:cubicBezTo>
                  <a:pt x="2173" y="14804"/>
                  <a:pt x="13676" y="13902"/>
                  <a:pt x="18981" y="14103"/>
                </a:cubicBezTo>
                <a:lnTo>
                  <a:pt x="85839" y="14261"/>
                </a:lnTo>
                <a:lnTo>
                  <a:pt x="123449" y="14261"/>
                </a:lnTo>
                <a:cubicBezTo>
                  <a:pt x="123449" y="14261"/>
                  <a:pt x="129397" y="13961"/>
                  <a:pt x="128845" y="11880"/>
                </a:cubicBezTo>
                <a:cubicBezTo>
                  <a:pt x="128294" y="9809"/>
                  <a:pt x="120115" y="10335"/>
                  <a:pt x="113173" y="10368"/>
                </a:cubicBezTo>
                <a:cubicBezTo>
                  <a:pt x="106223" y="10393"/>
                  <a:pt x="95437" y="8447"/>
                  <a:pt x="107726" y="7703"/>
                </a:cubicBezTo>
                <a:lnTo>
                  <a:pt x="131961" y="8021"/>
                </a:lnTo>
                <a:cubicBezTo>
                  <a:pt x="131961" y="8021"/>
                  <a:pt x="143264" y="8556"/>
                  <a:pt x="142538" y="6567"/>
                </a:cubicBezTo>
                <a:cubicBezTo>
                  <a:pt x="141811" y="4587"/>
                  <a:pt x="138227" y="4729"/>
                  <a:pt x="131961" y="4637"/>
                </a:cubicBezTo>
                <a:cubicBezTo>
                  <a:pt x="125704" y="4537"/>
                  <a:pt x="92881" y="4111"/>
                  <a:pt x="92881" y="4111"/>
                </a:cubicBezTo>
                <a:cubicBezTo>
                  <a:pt x="92881" y="4111"/>
                  <a:pt x="86532" y="3485"/>
                  <a:pt x="91052" y="2106"/>
                </a:cubicBezTo>
                <a:lnTo>
                  <a:pt x="120124" y="2190"/>
                </a:lnTo>
                <a:cubicBezTo>
                  <a:pt x="120124" y="2190"/>
                  <a:pt x="132195" y="126"/>
                  <a:pt x="102822" y="68"/>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5" name="Google Shape;125;p9"/>
          <p:cNvSpPr/>
          <p:nvPr/>
        </p:nvSpPr>
        <p:spPr>
          <a:xfrm>
            <a:off x="268849" y="5121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126" name="Google Shape;126;p9"/>
          <p:cNvGrpSpPr/>
          <p:nvPr/>
        </p:nvGrpSpPr>
        <p:grpSpPr>
          <a:xfrm flipH="1">
            <a:off x="3081354" y="1041421"/>
            <a:ext cx="9833292" cy="1324321"/>
            <a:chOff x="1068461" y="718690"/>
            <a:chExt cx="7374969" cy="993241"/>
          </a:xfrm>
        </p:grpSpPr>
        <p:sp>
          <p:nvSpPr>
            <p:cNvPr id="127" name="Google Shape;127;p9"/>
            <p:cNvSpPr/>
            <p:nvPr/>
          </p:nvSpPr>
          <p:spPr>
            <a:xfrm>
              <a:off x="5634624" y="1071118"/>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28" name="Google Shape;128;p9"/>
            <p:cNvSpPr/>
            <p:nvPr/>
          </p:nvSpPr>
          <p:spPr>
            <a:xfrm>
              <a:off x="1068461" y="71869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129" name="Google Shape;129;p9"/>
          <p:cNvGrpSpPr/>
          <p:nvPr/>
        </p:nvGrpSpPr>
        <p:grpSpPr>
          <a:xfrm rot="-1325081" flipH="1">
            <a:off x="1192518" y="1611927"/>
            <a:ext cx="972537" cy="515408"/>
            <a:chOff x="2468025" y="734125"/>
            <a:chExt cx="980825" cy="519800"/>
          </a:xfrm>
        </p:grpSpPr>
        <p:sp>
          <p:nvSpPr>
            <p:cNvPr id="130" name="Google Shape;130;p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1" name="Google Shape;131;p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132" name="Google Shape;132;p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35041966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70"/>
        <p:cNvGrpSpPr/>
        <p:nvPr/>
      </p:nvGrpSpPr>
      <p:grpSpPr>
        <a:xfrm>
          <a:off x="0" y="0"/>
          <a:ext cx="0" cy="0"/>
          <a:chOff x="0" y="0"/>
          <a:chExt cx="0" cy="0"/>
        </a:xfrm>
      </p:grpSpPr>
    </p:spTree>
    <p:extLst>
      <p:ext uri="{BB962C8B-B14F-4D97-AF65-F5344CB8AC3E}">
        <p14:creationId xmlns:p14="http://schemas.microsoft.com/office/powerpoint/2010/main" val="2090375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Thanks">
  <p:cSld name="Thanks">
    <p:spTree>
      <p:nvGrpSpPr>
        <p:cNvPr id="1" name="Shape 716"/>
        <p:cNvGrpSpPr/>
        <p:nvPr/>
      </p:nvGrpSpPr>
      <p:grpSpPr>
        <a:xfrm>
          <a:off x="0" y="0"/>
          <a:ext cx="0" cy="0"/>
          <a:chOff x="0" y="0"/>
          <a:chExt cx="0" cy="0"/>
        </a:xfrm>
      </p:grpSpPr>
      <p:sp>
        <p:nvSpPr>
          <p:cNvPr id="717" name="Google Shape;717;p27"/>
          <p:cNvSpPr/>
          <p:nvPr/>
        </p:nvSpPr>
        <p:spPr>
          <a:xfrm>
            <a:off x="216915" y="914753"/>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18" name="Google Shape;718;p27"/>
          <p:cNvGrpSpPr/>
          <p:nvPr/>
        </p:nvGrpSpPr>
        <p:grpSpPr>
          <a:xfrm flipH="1">
            <a:off x="-240" y="3109368"/>
            <a:ext cx="12192240" cy="3840761"/>
            <a:chOff x="-2381112" y="2531375"/>
            <a:chExt cx="9144180" cy="2880571"/>
          </a:xfrm>
        </p:grpSpPr>
        <p:sp>
          <p:nvSpPr>
            <p:cNvPr id="719" name="Google Shape;719;p27"/>
            <p:cNvSpPr/>
            <p:nvPr/>
          </p:nvSpPr>
          <p:spPr>
            <a:xfrm>
              <a:off x="3173475" y="2531375"/>
              <a:ext cx="1196850" cy="1196325"/>
            </a:xfrm>
            <a:custGeom>
              <a:avLst/>
              <a:gdLst/>
              <a:ahLst/>
              <a:cxnLst/>
              <a:rect l="l" t="t" r="r" b="b"/>
              <a:pathLst>
                <a:path w="47874" h="47853" extrusionOk="0">
                  <a:moveTo>
                    <a:pt x="23937" y="0"/>
                  </a:moveTo>
                  <a:cubicBezTo>
                    <a:pt x="10713" y="0"/>
                    <a:pt x="0" y="10713"/>
                    <a:pt x="0" y="23937"/>
                  </a:cubicBezTo>
                  <a:cubicBezTo>
                    <a:pt x="0" y="37140"/>
                    <a:pt x="10713" y="47853"/>
                    <a:pt x="23937" y="47853"/>
                  </a:cubicBezTo>
                  <a:cubicBezTo>
                    <a:pt x="37161" y="47853"/>
                    <a:pt x="47873" y="37140"/>
                    <a:pt x="47873" y="23937"/>
                  </a:cubicBezTo>
                  <a:cubicBezTo>
                    <a:pt x="47873" y="10713"/>
                    <a:pt x="37161" y="0"/>
                    <a:pt x="23937" y="0"/>
                  </a:cubicBezTo>
                  <a:close/>
                </a:path>
              </a:pathLst>
            </a:custGeom>
            <a:solidFill>
              <a:srgbClr val="F7A92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0" name="Google Shape;720;p27"/>
            <p:cNvSpPr/>
            <p:nvPr/>
          </p:nvSpPr>
          <p:spPr>
            <a:xfrm>
              <a:off x="1733687" y="3146975"/>
              <a:ext cx="5020934" cy="422875"/>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1" name="Google Shape;721;p27"/>
            <p:cNvSpPr/>
            <p:nvPr/>
          </p:nvSpPr>
          <p:spPr>
            <a:xfrm>
              <a:off x="-2381112" y="3407550"/>
              <a:ext cx="9144180"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2" name="Google Shape;722;p27"/>
            <p:cNvSpPr/>
            <p:nvPr/>
          </p:nvSpPr>
          <p:spPr>
            <a:xfrm>
              <a:off x="2267088" y="3391181"/>
              <a:ext cx="3188459" cy="2020765"/>
            </a:xfrm>
            <a:custGeom>
              <a:avLst/>
              <a:gdLst/>
              <a:ahLst/>
              <a:cxnLst/>
              <a:rect l="l" t="t" r="r" b="b"/>
              <a:pathLst>
                <a:path w="97798" h="67982" extrusionOk="0">
                  <a:moveTo>
                    <a:pt x="27326" y="0"/>
                  </a:moveTo>
                  <a:cubicBezTo>
                    <a:pt x="27138" y="565"/>
                    <a:pt x="26699" y="984"/>
                    <a:pt x="26134" y="1151"/>
                  </a:cubicBezTo>
                  <a:lnTo>
                    <a:pt x="26092" y="1151"/>
                  </a:lnTo>
                  <a:cubicBezTo>
                    <a:pt x="25548" y="1067"/>
                    <a:pt x="25046" y="816"/>
                    <a:pt x="24648" y="419"/>
                  </a:cubicBezTo>
                  <a:cubicBezTo>
                    <a:pt x="24397" y="523"/>
                    <a:pt x="24251" y="628"/>
                    <a:pt x="24251" y="754"/>
                  </a:cubicBezTo>
                  <a:cubicBezTo>
                    <a:pt x="23979" y="2637"/>
                    <a:pt x="43165" y="1528"/>
                    <a:pt x="43207" y="3348"/>
                  </a:cubicBezTo>
                  <a:cubicBezTo>
                    <a:pt x="43228" y="5148"/>
                    <a:pt x="23916" y="5210"/>
                    <a:pt x="24146" y="7365"/>
                  </a:cubicBezTo>
                  <a:cubicBezTo>
                    <a:pt x="24231" y="8129"/>
                    <a:pt x="26580" y="8335"/>
                    <a:pt x="29751" y="8335"/>
                  </a:cubicBezTo>
                  <a:cubicBezTo>
                    <a:pt x="33491" y="8335"/>
                    <a:pt x="38374" y="8048"/>
                    <a:pt x="42041" y="8048"/>
                  </a:cubicBezTo>
                  <a:cubicBezTo>
                    <a:pt x="45152" y="8048"/>
                    <a:pt x="47387" y="8255"/>
                    <a:pt x="47308" y="9018"/>
                  </a:cubicBezTo>
                  <a:cubicBezTo>
                    <a:pt x="47036" y="11446"/>
                    <a:pt x="20401" y="9521"/>
                    <a:pt x="20401" y="12471"/>
                  </a:cubicBezTo>
                  <a:cubicBezTo>
                    <a:pt x="20401" y="13416"/>
                    <a:pt x="22547" y="13672"/>
                    <a:pt x="25456" y="13672"/>
                  </a:cubicBezTo>
                  <a:cubicBezTo>
                    <a:pt x="28894" y="13672"/>
                    <a:pt x="33395" y="13314"/>
                    <a:pt x="36679" y="13314"/>
                  </a:cubicBezTo>
                  <a:cubicBezTo>
                    <a:pt x="39293" y="13314"/>
                    <a:pt x="41134" y="13541"/>
                    <a:pt x="41052" y="14354"/>
                  </a:cubicBezTo>
                  <a:cubicBezTo>
                    <a:pt x="40801" y="17032"/>
                    <a:pt x="26301" y="14605"/>
                    <a:pt x="26301" y="17032"/>
                  </a:cubicBezTo>
                  <a:cubicBezTo>
                    <a:pt x="26301" y="17721"/>
                    <a:pt x="28000" y="17924"/>
                    <a:pt x="30434" y="17924"/>
                  </a:cubicBezTo>
                  <a:cubicBezTo>
                    <a:pt x="33957" y="17924"/>
                    <a:pt x="39019" y="17498"/>
                    <a:pt x="42699" y="17498"/>
                  </a:cubicBezTo>
                  <a:cubicBezTo>
                    <a:pt x="45439" y="17498"/>
                    <a:pt x="47413" y="17734"/>
                    <a:pt x="47413" y="18560"/>
                  </a:cubicBezTo>
                  <a:cubicBezTo>
                    <a:pt x="47413" y="19395"/>
                    <a:pt x="44543" y="19612"/>
                    <a:pt x="40604" y="19612"/>
                  </a:cubicBezTo>
                  <a:cubicBezTo>
                    <a:pt x="36377" y="19612"/>
                    <a:pt x="30920" y="19363"/>
                    <a:pt x="26452" y="19363"/>
                  </a:cubicBezTo>
                  <a:cubicBezTo>
                    <a:pt x="21740" y="19363"/>
                    <a:pt x="18128" y="19640"/>
                    <a:pt x="18225" y="20777"/>
                  </a:cubicBezTo>
                  <a:cubicBezTo>
                    <a:pt x="18346" y="22220"/>
                    <a:pt x="22772" y="22421"/>
                    <a:pt x="27622" y="22421"/>
                  </a:cubicBezTo>
                  <a:cubicBezTo>
                    <a:pt x="29498" y="22421"/>
                    <a:pt x="31437" y="22391"/>
                    <a:pt x="33216" y="22391"/>
                  </a:cubicBezTo>
                  <a:cubicBezTo>
                    <a:pt x="37111" y="22391"/>
                    <a:pt x="40236" y="22535"/>
                    <a:pt x="40236" y="23456"/>
                  </a:cubicBezTo>
                  <a:cubicBezTo>
                    <a:pt x="40236" y="25883"/>
                    <a:pt x="24146" y="25360"/>
                    <a:pt x="24146" y="27222"/>
                  </a:cubicBezTo>
                  <a:cubicBezTo>
                    <a:pt x="24146" y="27890"/>
                    <a:pt x="27209" y="27998"/>
                    <a:pt x="31112" y="27998"/>
                  </a:cubicBezTo>
                  <a:cubicBezTo>
                    <a:pt x="32980" y="27998"/>
                    <a:pt x="35040" y="27973"/>
                    <a:pt x="37049" y="27973"/>
                  </a:cubicBezTo>
                  <a:cubicBezTo>
                    <a:pt x="42549" y="27973"/>
                    <a:pt x="47669" y="28159"/>
                    <a:pt x="47413" y="29544"/>
                  </a:cubicBezTo>
                  <a:cubicBezTo>
                    <a:pt x="47242" y="30470"/>
                    <a:pt x="44144" y="30692"/>
                    <a:pt x="39957" y="30692"/>
                  </a:cubicBezTo>
                  <a:cubicBezTo>
                    <a:pt x="36133" y="30692"/>
                    <a:pt x="31401" y="30507"/>
                    <a:pt x="27160" y="30507"/>
                  </a:cubicBezTo>
                  <a:cubicBezTo>
                    <a:pt x="21252" y="30507"/>
                    <a:pt x="16299" y="30865"/>
                    <a:pt x="16090" y="32578"/>
                  </a:cubicBezTo>
                  <a:cubicBezTo>
                    <a:pt x="15894" y="34138"/>
                    <a:pt x="18895" y="34536"/>
                    <a:pt x="22793" y="34536"/>
                  </a:cubicBezTo>
                  <a:cubicBezTo>
                    <a:pt x="26865" y="34536"/>
                    <a:pt x="31915" y="34102"/>
                    <a:pt x="35322" y="34102"/>
                  </a:cubicBezTo>
                  <a:cubicBezTo>
                    <a:pt x="37671" y="34102"/>
                    <a:pt x="39240" y="34308"/>
                    <a:pt x="39169" y="35006"/>
                  </a:cubicBezTo>
                  <a:cubicBezTo>
                    <a:pt x="38897" y="37684"/>
                    <a:pt x="12052" y="35257"/>
                    <a:pt x="11801" y="39295"/>
                  </a:cubicBezTo>
                  <a:cubicBezTo>
                    <a:pt x="11749" y="40045"/>
                    <a:pt x="12885" y="40332"/>
                    <a:pt x="14751" y="40332"/>
                  </a:cubicBezTo>
                  <a:cubicBezTo>
                    <a:pt x="20813" y="40332"/>
                    <a:pt x="34577" y="37303"/>
                    <a:pt x="40283" y="37303"/>
                  </a:cubicBezTo>
                  <a:cubicBezTo>
                    <a:pt x="41931" y="37303"/>
                    <a:pt x="42906" y="37556"/>
                    <a:pt x="42831" y="38207"/>
                  </a:cubicBezTo>
                  <a:cubicBezTo>
                    <a:pt x="42433" y="41806"/>
                    <a:pt x="6947" y="41806"/>
                    <a:pt x="6424" y="45739"/>
                  </a:cubicBezTo>
                  <a:cubicBezTo>
                    <a:pt x="6292" y="46715"/>
                    <a:pt x="8727" y="47059"/>
                    <a:pt x="12480" y="47059"/>
                  </a:cubicBezTo>
                  <a:cubicBezTo>
                    <a:pt x="21440" y="47059"/>
                    <a:pt x="37908" y="45099"/>
                    <a:pt x="44851" y="45099"/>
                  </a:cubicBezTo>
                  <a:cubicBezTo>
                    <a:pt x="46974" y="45099"/>
                    <a:pt x="48206" y="45282"/>
                    <a:pt x="48062" y="45760"/>
                  </a:cubicBezTo>
                  <a:cubicBezTo>
                    <a:pt x="47267" y="48438"/>
                    <a:pt x="13412" y="48690"/>
                    <a:pt x="13412" y="51368"/>
                  </a:cubicBezTo>
                  <a:cubicBezTo>
                    <a:pt x="13412" y="51832"/>
                    <a:pt x="14275" y="52015"/>
                    <a:pt x="15699" y="52015"/>
                  </a:cubicBezTo>
                  <a:cubicBezTo>
                    <a:pt x="20951" y="52015"/>
                    <a:pt x="33843" y="49533"/>
                    <a:pt x="39321" y="49533"/>
                  </a:cubicBezTo>
                  <a:cubicBezTo>
                    <a:pt x="40929" y="49533"/>
                    <a:pt x="41898" y="49747"/>
                    <a:pt x="41847" y="50301"/>
                  </a:cubicBezTo>
                  <a:cubicBezTo>
                    <a:pt x="41596" y="53251"/>
                    <a:pt x="0" y="52435"/>
                    <a:pt x="0" y="56201"/>
                  </a:cubicBezTo>
                  <a:cubicBezTo>
                    <a:pt x="0" y="57055"/>
                    <a:pt x="2093" y="57366"/>
                    <a:pt x="5318" y="57366"/>
                  </a:cubicBezTo>
                  <a:cubicBezTo>
                    <a:pt x="13981" y="57366"/>
                    <a:pt x="30813" y="55121"/>
                    <a:pt x="37189" y="55121"/>
                  </a:cubicBezTo>
                  <a:cubicBezTo>
                    <a:pt x="38849" y="55121"/>
                    <a:pt x="39800" y="55273"/>
                    <a:pt x="39713" y="55657"/>
                  </a:cubicBezTo>
                  <a:cubicBezTo>
                    <a:pt x="39190" y="58084"/>
                    <a:pt x="5921" y="58084"/>
                    <a:pt x="6173" y="59946"/>
                  </a:cubicBezTo>
                  <a:cubicBezTo>
                    <a:pt x="6277" y="60672"/>
                    <a:pt x="12403" y="60758"/>
                    <a:pt x="19897" y="60758"/>
                  </a:cubicBezTo>
                  <a:cubicBezTo>
                    <a:pt x="22223" y="60758"/>
                    <a:pt x="24681" y="60749"/>
                    <a:pt x="27132" y="60749"/>
                  </a:cubicBezTo>
                  <a:cubicBezTo>
                    <a:pt x="37284" y="60749"/>
                    <a:pt x="47308" y="60891"/>
                    <a:pt x="47308" y="62353"/>
                  </a:cubicBezTo>
                  <a:cubicBezTo>
                    <a:pt x="47308" y="65324"/>
                    <a:pt x="251" y="64257"/>
                    <a:pt x="251" y="67458"/>
                  </a:cubicBezTo>
                  <a:cubicBezTo>
                    <a:pt x="251" y="67667"/>
                    <a:pt x="419" y="67856"/>
                    <a:pt x="732" y="67981"/>
                  </a:cubicBezTo>
                  <a:lnTo>
                    <a:pt x="70262" y="67981"/>
                  </a:lnTo>
                  <a:cubicBezTo>
                    <a:pt x="63064" y="67500"/>
                    <a:pt x="57289" y="66872"/>
                    <a:pt x="57289" y="65763"/>
                  </a:cubicBezTo>
                  <a:cubicBezTo>
                    <a:pt x="57289" y="64623"/>
                    <a:pt x="62311" y="64358"/>
                    <a:pt x="68514" y="64358"/>
                  </a:cubicBezTo>
                  <a:cubicBezTo>
                    <a:pt x="73896" y="64358"/>
                    <a:pt x="80168" y="64557"/>
                    <a:pt x="84818" y="64557"/>
                  </a:cubicBezTo>
                  <a:cubicBezTo>
                    <a:pt x="88771" y="64557"/>
                    <a:pt x="91554" y="64413"/>
                    <a:pt x="91625" y="63880"/>
                  </a:cubicBezTo>
                  <a:cubicBezTo>
                    <a:pt x="91897" y="61997"/>
                    <a:pt x="58628" y="61997"/>
                    <a:pt x="58084" y="59591"/>
                  </a:cubicBezTo>
                  <a:cubicBezTo>
                    <a:pt x="58000" y="59202"/>
                    <a:pt x="58964" y="59048"/>
                    <a:pt x="60641" y="59048"/>
                  </a:cubicBezTo>
                  <a:cubicBezTo>
                    <a:pt x="67036" y="59048"/>
                    <a:pt x="83805" y="61288"/>
                    <a:pt x="92460" y="61288"/>
                  </a:cubicBezTo>
                  <a:cubicBezTo>
                    <a:pt x="95696" y="61288"/>
                    <a:pt x="97797" y="60975"/>
                    <a:pt x="97797" y="60114"/>
                  </a:cubicBezTo>
                  <a:cubicBezTo>
                    <a:pt x="97797" y="56369"/>
                    <a:pt x="48334" y="56682"/>
                    <a:pt x="48062" y="53732"/>
                  </a:cubicBezTo>
                  <a:cubicBezTo>
                    <a:pt x="48014" y="53213"/>
                    <a:pt x="49106" y="53008"/>
                    <a:pt x="50940" y="53008"/>
                  </a:cubicBezTo>
                  <a:cubicBezTo>
                    <a:pt x="57839" y="53008"/>
                    <a:pt x="75226" y="55911"/>
                    <a:pt x="81807" y="55911"/>
                  </a:cubicBezTo>
                  <a:cubicBezTo>
                    <a:pt x="83421" y="55911"/>
                    <a:pt x="84385" y="55736"/>
                    <a:pt x="84385" y="55301"/>
                  </a:cubicBezTo>
                  <a:cubicBezTo>
                    <a:pt x="84385" y="52623"/>
                    <a:pt x="56473" y="51807"/>
                    <a:pt x="55678" y="49129"/>
                  </a:cubicBezTo>
                  <a:cubicBezTo>
                    <a:pt x="55544" y="48691"/>
                    <a:pt x="56424" y="48518"/>
                    <a:pt x="57987" y="48518"/>
                  </a:cubicBezTo>
                  <a:cubicBezTo>
                    <a:pt x="63800" y="48518"/>
                    <a:pt x="79060" y="50907"/>
                    <a:pt x="86766" y="50907"/>
                  </a:cubicBezTo>
                  <a:cubicBezTo>
                    <a:pt x="89650" y="50907"/>
                    <a:pt x="91477" y="50572"/>
                    <a:pt x="91353" y="49652"/>
                  </a:cubicBezTo>
                  <a:cubicBezTo>
                    <a:pt x="90829" y="45677"/>
                    <a:pt x="55929" y="45635"/>
                    <a:pt x="54883" y="42517"/>
                  </a:cubicBezTo>
                  <a:lnTo>
                    <a:pt x="54883" y="42224"/>
                  </a:lnTo>
                  <a:cubicBezTo>
                    <a:pt x="55043" y="41802"/>
                    <a:pt x="55922" y="41632"/>
                    <a:pt x="57290" y="41632"/>
                  </a:cubicBezTo>
                  <a:cubicBezTo>
                    <a:pt x="62791" y="41632"/>
                    <a:pt x="76193" y="44369"/>
                    <a:pt x="82547" y="44369"/>
                  </a:cubicBezTo>
                  <a:cubicBezTo>
                    <a:pt x="84705" y="44369"/>
                    <a:pt x="86050" y="44053"/>
                    <a:pt x="85996" y="43208"/>
                  </a:cubicBezTo>
                  <a:cubicBezTo>
                    <a:pt x="85724" y="39190"/>
                    <a:pt x="49233" y="41115"/>
                    <a:pt x="48961" y="38437"/>
                  </a:cubicBezTo>
                  <a:cubicBezTo>
                    <a:pt x="48902" y="37804"/>
                    <a:pt x="50700" y="37598"/>
                    <a:pt x="53479" y="37598"/>
                  </a:cubicBezTo>
                  <a:cubicBezTo>
                    <a:pt x="58674" y="37598"/>
                    <a:pt x="67300" y="38318"/>
                    <a:pt x="73649" y="38318"/>
                  </a:cubicBezTo>
                  <a:cubicBezTo>
                    <a:pt x="78392" y="38318"/>
                    <a:pt x="81864" y="37916"/>
                    <a:pt x="81686" y="36512"/>
                  </a:cubicBezTo>
                  <a:cubicBezTo>
                    <a:pt x="81465" y="34704"/>
                    <a:pt x="76852" y="34372"/>
                    <a:pt x="71550" y="34372"/>
                  </a:cubicBezTo>
                  <a:cubicBezTo>
                    <a:pt x="68477" y="34372"/>
                    <a:pt x="65172" y="34483"/>
                    <a:pt x="62357" y="34483"/>
                  </a:cubicBezTo>
                  <a:cubicBezTo>
                    <a:pt x="58511" y="34483"/>
                    <a:pt x="55580" y="34275"/>
                    <a:pt x="55406" y="33290"/>
                  </a:cubicBezTo>
                  <a:cubicBezTo>
                    <a:pt x="55175" y="32036"/>
                    <a:pt x="58436" y="31802"/>
                    <a:pt x="62263" y="31802"/>
                  </a:cubicBezTo>
                  <a:cubicBezTo>
                    <a:pt x="64532" y="31802"/>
                    <a:pt x="66999" y="31884"/>
                    <a:pt x="69055" y="31884"/>
                  </a:cubicBezTo>
                  <a:cubicBezTo>
                    <a:pt x="71691" y="31884"/>
                    <a:pt x="73651" y="31750"/>
                    <a:pt x="73651" y="31135"/>
                  </a:cubicBezTo>
                  <a:cubicBezTo>
                    <a:pt x="73651" y="29252"/>
                    <a:pt x="57540" y="29796"/>
                    <a:pt x="57540" y="27389"/>
                  </a:cubicBezTo>
                  <a:cubicBezTo>
                    <a:pt x="57540" y="26461"/>
                    <a:pt x="60722" y="26319"/>
                    <a:pt x="64667" y="26319"/>
                  </a:cubicBezTo>
                  <a:cubicBezTo>
                    <a:pt x="66396" y="26319"/>
                    <a:pt x="68270" y="26346"/>
                    <a:pt x="70088" y="26346"/>
                  </a:cubicBezTo>
                  <a:cubicBezTo>
                    <a:pt x="74964" y="26346"/>
                    <a:pt x="79429" y="26151"/>
                    <a:pt x="79552" y="24711"/>
                  </a:cubicBezTo>
                  <a:cubicBezTo>
                    <a:pt x="79639" y="23681"/>
                    <a:pt x="76653" y="23395"/>
                    <a:pt x="72549" y="23395"/>
                  </a:cubicBezTo>
                  <a:cubicBezTo>
                    <a:pt x="67417" y="23395"/>
                    <a:pt x="60537" y="23843"/>
                    <a:pt x="55733" y="23843"/>
                  </a:cubicBezTo>
                  <a:cubicBezTo>
                    <a:pt x="52358" y="23843"/>
                    <a:pt x="50008" y="23622"/>
                    <a:pt x="50008" y="22870"/>
                  </a:cubicBezTo>
                  <a:cubicBezTo>
                    <a:pt x="50008" y="21945"/>
                    <a:pt x="52567" y="21719"/>
                    <a:pt x="55920" y="21719"/>
                  </a:cubicBezTo>
                  <a:cubicBezTo>
                    <a:pt x="59141" y="21719"/>
                    <a:pt x="63094" y="21928"/>
                    <a:pt x="66212" y="21928"/>
                  </a:cubicBezTo>
                  <a:cubicBezTo>
                    <a:pt x="69251" y="21928"/>
                    <a:pt x="71496" y="21729"/>
                    <a:pt x="71496" y="20945"/>
                  </a:cubicBezTo>
                  <a:cubicBezTo>
                    <a:pt x="71496" y="18539"/>
                    <a:pt x="57017" y="20945"/>
                    <a:pt x="56745" y="18267"/>
                  </a:cubicBezTo>
                  <a:cubicBezTo>
                    <a:pt x="56663" y="17461"/>
                    <a:pt x="58501" y="17236"/>
                    <a:pt x="61111" y="17236"/>
                  </a:cubicBezTo>
                  <a:cubicBezTo>
                    <a:pt x="64383" y="17236"/>
                    <a:pt x="68868" y="17589"/>
                    <a:pt x="72302" y="17589"/>
                  </a:cubicBezTo>
                  <a:cubicBezTo>
                    <a:pt x="75231" y="17589"/>
                    <a:pt x="77397" y="17333"/>
                    <a:pt x="77397" y="16384"/>
                  </a:cubicBezTo>
                  <a:cubicBezTo>
                    <a:pt x="77397" y="13433"/>
                    <a:pt x="50824" y="15337"/>
                    <a:pt x="50552" y="12931"/>
                  </a:cubicBezTo>
                  <a:cubicBezTo>
                    <a:pt x="50473" y="12168"/>
                    <a:pt x="52702" y="11961"/>
                    <a:pt x="55804" y="11961"/>
                  </a:cubicBezTo>
                  <a:cubicBezTo>
                    <a:pt x="59461" y="11961"/>
                    <a:pt x="64331" y="12248"/>
                    <a:pt x="68060" y="12248"/>
                  </a:cubicBezTo>
                  <a:cubicBezTo>
                    <a:pt x="71223" y="12248"/>
                    <a:pt x="73566" y="12042"/>
                    <a:pt x="73651" y="11278"/>
                  </a:cubicBezTo>
                  <a:cubicBezTo>
                    <a:pt x="73902" y="9102"/>
                    <a:pt x="58189" y="9102"/>
                    <a:pt x="55113" y="7763"/>
                  </a:cubicBezTo>
                  <a:lnTo>
                    <a:pt x="55113" y="6780"/>
                  </a:lnTo>
                  <a:cubicBezTo>
                    <a:pt x="58189" y="5587"/>
                    <a:pt x="73798" y="6361"/>
                    <a:pt x="73568" y="4666"/>
                  </a:cubicBezTo>
                  <a:cubicBezTo>
                    <a:pt x="73528" y="4419"/>
                    <a:pt x="72467" y="4343"/>
                    <a:pt x="70873" y="4343"/>
                  </a:cubicBezTo>
                  <a:cubicBezTo>
                    <a:pt x="68407" y="4343"/>
                    <a:pt x="64665" y="4523"/>
                    <a:pt x="61451" y="4523"/>
                  </a:cubicBezTo>
                  <a:cubicBezTo>
                    <a:pt x="57968" y="4523"/>
                    <a:pt x="55105" y="4312"/>
                    <a:pt x="55155" y="3432"/>
                  </a:cubicBezTo>
                  <a:cubicBezTo>
                    <a:pt x="55259" y="1193"/>
                    <a:pt x="68504" y="2951"/>
                    <a:pt x="68860" y="1298"/>
                  </a:cubicBezTo>
                  <a:cubicBezTo>
                    <a:pt x="68922" y="1026"/>
                    <a:pt x="68609" y="795"/>
                    <a:pt x="68023" y="607"/>
                  </a:cubicBezTo>
                  <a:cubicBezTo>
                    <a:pt x="67793" y="858"/>
                    <a:pt x="67500" y="1047"/>
                    <a:pt x="67186" y="1151"/>
                  </a:cubicBezTo>
                  <a:lnTo>
                    <a:pt x="67144" y="1151"/>
                  </a:lnTo>
                  <a:cubicBezTo>
                    <a:pt x="66621" y="1047"/>
                    <a:pt x="65805" y="775"/>
                    <a:pt x="65491" y="126"/>
                  </a:cubicBezTo>
                  <a:lnTo>
                    <a:pt x="65386" y="126"/>
                  </a:lnTo>
                  <a:cubicBezTo>
                    <a:pt x="65177" y="628"/>
                    <a:pt x="64759" y="1005"/>
                    <a:pt x="64256" y="1151"/>
                  </a:cubicBezTo>
                  <a:lnTo>
                    <a:pt x="64215" y="1151"/>
                  </a:lnTo>
                  <a:cubicBezTo>
                    <a:pt x="63650" y="1047"/>
                    <a:pt x="62771" y="733"/>
                    <a:pt x="62499" y="0"/>
                  </a:cubicBezTo>
                  <a:cubicBezTo>
                    <a:pt x="62311" y="565"/>
                    <a:pt x="61871" y="984"/>
                    <a:pt x="61327" y="1151"/>
                  </a:cubicBezTo>
                  <a:lnTo>
                    <a:pt x="61285" y="1151"/>
                  </a:lnTo>
                  <a:cubicBezTo>
                    <a:pt x="60720" y="1047"/>
                    <a:pt x="59821" y="733"/>
                    <a:pt x="59570" y="0"/>
                  </a:cubicBezTo>
                  <a:cubicBezTo>
                    <a:pt x="59381" y="565"/>
                    <a:pt x="58942" y="984"/>
                    <a:pt x="58398" y="1151"/>
                  </a:cubicBezTo>
                  <a:lnTo>
                    <a:pt x="58335" y="1151"/>
                  </a:lnTo>
                  <a:cubicBezTo>
                    <a:pt x="57791" y="1047"/>
                    <a:pt x="56891" y="733"/>
                    <a:pt x="56640" y="0"/>
                  </a:cubicBezTo>
                  <a:cubicBezTo>
                    <a:pt x="56452" y="565"/>
                    <a:pt x="56013" y="984"/>
                    <a:pt x="55448" y="1151"/>
                  </a:cubicBezTo>
                  <a:lnTo>
                    <a:pt x="55406" y="1151"/>
                  </a:lnTo>
                  <a:cubicBezTo>
                    <a:pt x="54862" y="1047"/>
                    <a:pt x="53962" y="733"/>
                    <a:pt x="53711" y="0"/>
                  </a:cubicBezTo>
                  <a:cubicBezTo>
                    <a:pt x="53523" y="565"/>
                    <a:pt x="53083" y="984"/>
                    <a:pt x="52518" y="1151"/>
                  </a:cubicBezTo>
                  <a:lnTo>
                    <a:pt x="52476" y="1151"/>
                  </a:lnTo>
                  <a:cubicBezTo>
                    <a:pt x="51932" y="1047"/>
                    <a:pt x="51033" y="733"/>
                    <a:pt x="50782" y="0"/>
                  </a:cubicBezTo>
                  <a:cubicBezTo>
                    <a:pt x="50593" y="565"/>
                    <a:pt x="50154" y="984"/>
                    <a:pt x="49589" y="1151"/>
                  </a:cubicBezTo>
                  <a:lnTo>
                    <a:pt x="49547" y="1151"/>
                  </a:lnTo>
                  <a:cubicBezTo>
                    <a:pt x="48982" y="1047"/>
                    <a:pt x="48103" y="733"/>
                    <a:pt x="47852" y="0"/>
                  </a:cubicBezTo>
                  <a:cubicBezTo>
                    <a:pt x="47664" y="565"/>
                    <a:pt x="47225" y="984"/>
                    <a:pt x="46660" y="1151"/>
                  </a:cubicBezTo>
                  <a:lnTo>
                    <a:pt x="46618" y="1151"/>
                  </a:lnTo>
                  <a:cubicBezTo>
                    <a:pt x="46053" y="1047"/>
                    <a:pt x="45174" y="733"/>
                    <a:pt x="44923" y="0"/>
                  </a:cubicBezTo>
                  <a:cubicBezTo>
                    <a:pt x="44735" y="565"/>
                    <a:pt x="44295" y="984"/>
                    <a:pt x="43730" y="1151"/>
                  </a:cubicBezTo>
                  <a:lnTo>
                    <a:pt x="43689" y="1151"/>
                  </a:lnTo>
                  <a:cubicBezTo>
                    <a:pt x="43124" y="1047"/>
                    <a:pt x="42245" y="733"/>
                    <a:pt x="41973" y="0"/>
                  </a:cubicBezTo>
                  <a:cubicBezTo>
                    <a:pt x="41785" y="565"/>
                    <a:pt x="41345" y="984"/>
                    <a:pt x="40801" y="1151"/>
                  </a:cubicBezTo>
                  <a:lnTo>
                    <a:pt x="40759" y="1151"/>
                  </a:lnTo>
                  <a:cubicBezTo>
                    <a:pt x="40194" y="1047"/>
                    <a:pt x="39295" y="733"/>
                    <a:pt x="39044" y="0"/>
                  </a:cubicBezTo>
                  <a:cubicBezTo>
                    <a:pt x="38855" y="565"/>
                    <a:pt x="38416" y="984"/>
                    <a:pt x="37872" y="1151"/>
                  </a:cubicBezTo>
                  <a:lnTo>
                    <a:pt x="37809" y="1151"/>
                  </a:lnTo>
                  <a:cubicBezTo>
                    <a:pt x="37265" y="1047"/>
                    <a:pt x="36365" y="733"/>
                    <a:pt x="36114" y="0"/>
                  </a:cubicBezTo>
                  <a:cubicBezTo>
                    <a:pt x="35926" y="565"/>
                    <a:pt x="35487" y="984"/>
                    <a:pt x="34922" y="1151"/>
                  </a:cubicBezTo>
                  <a:lnTo>
                    <a:pt x="34880" y="1151"/>
                  </a:lnTo>
                  <a:cubicBezTo>
                    <a:pt x="34336" y="1047"/>
                    <a:pt x="33436" y="733"/>
                    <a:pt x="33185" y="0"/>
                  </a:cubicBezTo>
                  <a:cubicBezTo>
                    <a:pt x="32997" y="565"/>
                    <a:pt x="32557" y="984"/>
                    <a:pt x="31992" y="1151"/>
                  </a:cubicBezTo>
                  <a:lnTo>
                    <a:pt x="31950" y="1151"/>
                  </a:lnTo>
                  <a:cubicBezTo>
                    <a:pt x="31406" y="1047"/>
                    <a:pt x="30507" y="733"/>
                    <a:pt x="30256" y="0"/>
                  </a:cubicBezTo>
                  <a:cubicBezTo>
                    <a:pt x="30067" y="565"/>
                    <a:pt x="29628" y="984"/>
                    <a:pt x="29063" y="1151"/>
                  </a:cubicBezTo>
                  <a:lnTo>
                    <a:pt x="29021" y="1151"/>
                  </a:lnTo>
                  <a:cubicBezTo>
                    <a:pt x="28456" y="1047"/>
                    <a:pt x="27577" y="733"/>
                    <a:pt x="27326" y="0"/>
                  </a:cubicBezTo>
                  <a:close/>
                </a:path>
              </a:pathLst>
            </a:custGeom>
            <a:solidFill>
              <a:srgbClr val="B3F5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23" name="Google Shape;723;p27"/>
          <p:cNvGrpSpPr/>
          <p:nvPr/>
        </p:nvGrpSpPr>
        <p:grpSpPr>
          <a:xfrm flipH="1">
            <a:off x="13" y="1041446"/>
            <a:ext cx="4304383" cy="6265549"/>
            <a:chOff x="5925256" y="467618"/>
            <a:chExt cx="1701157" cy="2476241"/>
          </a:xfrm>
        </p:grpSpPr>
        <p:sp>
          <p:nvSpPr>
            <p:cNvPr id="724" name="Google Shape;724;p27"/>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5" name="Google Shape;725;p27"/>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6" name="Google Shape;726;p27"/>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7" name="Google Shape;727;p27"/>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8" name="Google Shape;728;p27"/>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29" name="Google Shape;729;p27"/>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0" name="Google Shape;730;p27"/>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1" name="Google Shape;731;p27"/>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32" name="Google Shape;732;p27"/>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33" name="Google Shape;733;p27"/>
          <p:cNvSpPr txBox="1">
            <a:spLocks noGrp="1"/>
          </p:cNvSpPr>
          <p:nvPr>
            <p:ph type="ctrTitle"/>
          </p:nvPr>
        </p:nvSpPr>
        <p:spPr>
          <a:xfrm rot="-248774">
            <a:off x="5357763" y="785881"/>
            <a:ext cx="5792360" cy="1560483"/>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11453">
                <a:solidFill>
                  <a:srgbClr val="005870"/>
                </a:solidFill>
                <a:latin typeface="Satisfy"/>
                <a:ea typeface="Satisfy"/>
                <a:cs typeface="Satisfy"/>
                <a:sym typeface="Satisfy"/>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34" name="Google Shape;734;p27"/>
          <p:cNvSpPr txBox="1">
            <a:spLocks noGrp="1"/>
          </p:cNvSpPr>
          <p:nvPr>
            <p:ph type="subTitle" idx="1"/>
          </p:nvPr>
        </p:nvSpPr>
        <p:spPr>
          <a:xfrm>
            <a:off x="6310367" y="2534233"/>
            <a:ext cx="4434000" cy="1975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133">
                <a:latin typeface="Public Sans"/>
                <a:ea typeface="Public Sans"/>
                <a:cs typeface="Public Sans"/>
                <a:sym typeface="Public Sans"/>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35" name="Google Shape;735;p27"/>
          <p:cNvSpPr txBox="1"/>
          <p:nvPr/>
        </p:nvSpPr>
        <p:spPr>
          <a:xfrm>
            <a:off x="6310367" y="4575200"/>
            <a:ext cx="4304400" cy="1330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CREDITS: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This presentation template was created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2">
                  <a:extLst>
                    <a:ext uri="{A12FA001-AC4F-418D-AE19-62706E023703}">
                      <ahyp:hlinkClr xmlns:ahyp="http://schemas.microsoft.com/office/drawing/2018/hyperlinkcolor" xmlns="" val="tx"/>
                    </a:ext>
                  </a:extLst>
                </a:hlinkClick>
              </a:rPr>
              <a:t>Slidesgo</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including icons from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3">
                  <a:extLst>
                    <a:ext uri="{A12FA001-AC4F-418D-AE19-62706E023703}">
                      <ahyp:hlinkClr xmlns:ahyp="http://schemas.microsoft.com/office/drawing/2018/hyperlinkcolor" xmlns="" val="tx"/>
                    </a:ext>
                  </a:extLst>
                </a:hlinkClick>
              </a:rPr>
              <a:t>Flaticon</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rPr>
              <a:t>,</a:t>
            </a:r>
            <a:r>
              <a:rPr kumimoji="0" lang="en" sz="1467" b="1" i="0" u="none" strike="noStrike" kern="1200" cap="none" spc="0" normalizeH="0" baseline="0" noProof="0">
                <a:ln>
                  <a:noFill/>
                </a:ln>
                <a:solidFill>
                  <a:srgbClr val="D6F4FF"/>
                </a:solidFill>
                <a:effectLst/>
                <a:uLnTx/>
                <a:uFillTx/>
                <a:latin typeface="Public Sans"/>
                <a:ea typeface="Public Sans"/>
                <a:cs typeface="Public Sans"/>
                <a:sym typeface="Public Sans"/>
              </a:rPr>
              <a:t> </a:t>
            </a:r>
            <a:r>
              <a:rPr kumimoji="0" lang="en" sz="1467" b="0" i="0" u="none" strike="noStrike" kern="1200" cap="none" spc="0" normalizeH="0" baseline="0" noProof="0">
                <a:ln>
                  <a:noFill/>
                </a:ln>
                <a:solidFill>
                  <a:srgbClr val="D6F4FF"/>
                </a:solidFill>
                <a:effectLst/>
                <a:uLnTx/>
                <a:uFillTx/>
                <a:latin typeface="Public Sans"/>
                <a:ea typeface="Public Sans"/>
                <a:cs typeface="Public Sans"/>
                <a:sym typeface="Public Sans"/>
              </a:rPr>
              <a:t>infographics &amp; images by </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4">
                  <a:extLst>
                    <a:ext uri="{A12FA001-AC4F-418D-AE19-62706E023703}">
                      <ahyp:hlinkClr xmlns:ahyp="http://schemas.microsoft.com/office/drawing/2018/hyperlinkcolor" xmlns="" val="tx"/>
                    </a:ext>
                  </a:extLst>
                </a:hlinkClick>
              </a:rPr>
              <a:t>Freepik</a:t>
            </a:r>
            <a:r>
              <a:rPr kumimoji="0" lang="en" sz="1467" b="1" i="0" u="sng" strike="noStrike" kern="1200" cap="none" spc="0" normalizeH="0" baseline="0" noProof="0">
                <a:ln>
                  <a:noFill/>
                </a:ln>
                <a:solidFill>
                  <a:srgbClr val="D6F4FF"/>
                </a:solidFill>
                <a:effectLst/>
                <a:uLnTx/>
                <a:uFillTx/>
                <a:latin typeface="Public Sans"/>
                <a:ea typeface="Public Sans"/>
                <a:cs typeface="Public Sans"/>
                <a:sym typeface="Public Sans"/>
                <a:hlinkClick r:id="rId5">
                  <a:extLst>
                    <a:ext uri="{A12FA001-AC4F-418D-AE19-62706E023703}">
                      <ahyp:hlinkClr xmlns:ahyp="http://schemas.microsoft.com/office/drawing/2018/hyperlinkcolor" xmlns="" val="tx"/>
                    </a:ext>
                  </a:extLst>
                </a:hlinkClick>
              </a:rPr>
              <a:t>.</a:t>
            </a:r>
            <a:endParaRPr kumimoji="0" sz="1467" b="1" i="0" u="sng" strike="noStrike" kern="1200" cap="none" spc="0" normalizeH="0" baseline="0" noProof="0">
              <a:ln>
                <a:noFill/>
              </a:ln>
              <a:solidFill>
                <a:srgbClr val="D6F4FF"/>
              </a:solidFill>
              <a:effectLst/>
              <a:uLnTx/>
              <a:uFillTx/>
              <a:latin typeface="Public Sans"/>
              <a:ea typeface="Public Sans"/>
              <a:cs typeface="Public Sans"/>
              <a:sym typeface="Public Sans"/>
            </a:endParaRPr>
          </a:p>
        </p:txBody>
      </p:sp>
    </p:spTree>
    <p:extLst>
      <p:ext uri="{BB962C8B-B14F-4D97-AF65-F5344CB8AC3E}">
        <p14:creationId xmlns:p14="http://schemas.microsoft.com/office/powerpoint/2010/main" val="38392324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736"/>
        <p:cNvGrpSpPr/>
        <p:nvPr/>
      </p:nvGrpSpPr>
      <p:grpSpPr>
        <a:xfrm>
          <a:off x="0" y="0"/>
          <a:ext cx="0" cy="0"/>
          <a:chOff x="0" y="0"/>
          <a:chExt cx="0" cy="0"/>
        </a:xfrm>
      </p:grpSpPr>
      <p:sp>
        <p:nvSpPr>
          <p:cNvPr id="737" name="Google Shape;737;p28"/>
          <p:cNvSpPr/>
          <p:nvPr/>
        </p:nvSpPr>
        <p:spPr>
          <a:xfrm flipH="1">
            <a:off x="468688" y="718367"/>
            <a:ext cx="1478400" cy="1478400"/>
          </a:xfrm>
          <a:prstGeom prst="ellipse">
            <a:avLst/>
          </a:pr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38" name="Google Shape;738;p28"/>
          <p:cNvGrpSpPr/>
          <p:nvPr/>
        </p:nvGrpSpPr>
        <p:grpSpPr>
          <a:xfrm flipH="1">
            <a:off x="662973" y="245266"/>
            <a:ext cx="4062439" cy="7247623"/>
            <a:chOff x="3734270" y="74249"/>
            <a:chExt cx="3046829" cy="5435717"/>
          </a:xfrm>
        </p:grpSpPr>
        <p:grpSp>
          <p:nvGrpSpPr>
            <p:cNvPr id="739" name="Google Shape;739;p28"/>
            <p:cNvGrpSpPr/>
            <p:nvPr/>
          </p:nvGrpSpPr>
          <p:grpSpPr>
            <a:xfrm rot="312499">
              <a:off x="4269747" y="179454"/>
              <a:ext cx="2417210" cy="2184088"/>
              <a:chOff x="3949525" y="-38550"/>
              <a:chExt cx="2695666" cy="2435690"/>
            </a:xfrm>
          </p:grpSpPr>
          <p:sp>
            <p:nvSpPr>
              <p:cNvPr id="740" name="Google Shape;740;p2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1" name="Google Shape;741;p2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2" name="Google Shape;742;p2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3" name="Google Shape;743;p2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4" name="Google Shape;744;p2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5" name="Google Shape;745;p2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6" name="Google Shape;746;p2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47" name="Google Shape;747;p2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48" name="Google Shape;748;p2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49" name="Google Shape;749;p28"/>
          <p:cNvGrpSpPr/>
          <p:nvPr/>
        </p:nvGrpSpPr>
        <p:grpSpPr>
          <a:xfrm rot="1325081">
            <a:off x="8196901" y="409193"/>
            <a:ext cx="972537" cy="515408"/>
            <a:chOff x="2468025" y="734125"/>
            <a:chExt cx="980825" cy="519800"/>
          </a:xfrm>
        </p:grpSpPr>
        <p:sp>
          <p:nvSpPr>
            <p:cNvPr id="750" name="Google Shape;750;p2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1" name="Google Shape;751;p2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2" name="Google Shape;752;p2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53" name="Google Shape;753;p28"/>
          <p:cNvSpPr/>
          <p:nvPr/>
        </p:nvSpPr>
        <p:spPr>
          <a:xfrm>
            <a:off x="-1206490" y="27765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4" name="Google Shape;754;p28"/>
          <p:cNvSpPr/>
          <p:nvPr/>
        </p:nvSpPr>
        <p:spPr>
          <a:xfrm>
            <a:off x="-1517307" y="5521300"/>
            <a:ext cx="13599387" cy="1675133"/>
          </a:xfrm>
          <a:custGeom>
            <a:avLst/>
            <a:gdLst/>
            <a:ahLst/>
            <a:cxnLst/>
            <a:rect l="l" t="t" r="r" b="b"/>
            <a:pathLst>
              <a:path w="279019" h="50254" extrusionOk="0">
                <a:moveTo>
                  <a:pt x="18613" y="24122"/>
                </a:moveTo>
                <a:cubicBezTo>
                  <a:pt x="23058" y="18217"/>
                  <a:pt x="37346" y="15613"/>
                  <a:pt x="45283" y="12311"/>
                </a:cubicBezTo>
                <a:cubicBezTo>
                  <a:pt x="53221" y="9009"/>
                  <a:pt x="60269" y="6279"/>
                  <a:pt x="66238" y="4310"/>
                </a:cubicBezTo>
                <a:cubicBezTo>
                  <a:pt x="72207" y="2342"/>
                  <a:pt x="75700" y="1072"/>
                  <a:pt x="81097" y="500"/>
                </a:cubicBezTo>
                <a:cubicBezTo>
                  <a:pt x="86495" y="-71"/>
                  <a:pt x="93162" y="-389"/>
                  <a:pt x="98623" y="881"/>
                </a:cubicBezTo>
                <a:cubicBezTo>
                  <a:pt x="104084" y="2151"/>
                  <a:pt x="108021" y="4437"/>
                  <a:pt x="113863" y="8120"/>
                </a:cubicBezTo>
                <a:cubicBezTo>
                  <a:pt x="119705" y="11803"/>
                  <a:pt x="129230" y="19614"/>
                  <a:pt x="133675" y="22979"/>
                </a:cubicBezTo>
                <a:cubicBezTo>
                  <a:pt x="138120" y="26345"/>
                  <a:pt x="137422" y="27170"/>
                  <a:pt x="140533" y="28313"/>
                </a:cubicBezTo>
                <a:cubicBezTo>
                  <a:pt x="143645" y="29456"/>
                  <a:pt x="147201" y="30536"/>
                  <a:pt x="152344" y="29837"/>
                </a:cubicBezTo>
                <a:cubicBezTo>
                  <a:pt x="157488" y="29139"/>
                  <a:pt x="165489" y="25710"/>
                  <a:pt x="171394" y="24122"/>
                </a:cubicBezTo>
                <a:cubicBezTo>
                  <a:pt x="177300" y="22535"/>
                  <a:pt x="181491" y="20566"/>
                  <a:pt x="187777" y="20312"/>
                </a:cubicBezTo>
                <a:cubicBezTo>
                  <a:pt x="194064" y="20058"/>
                  <a:pt x="202382" y="20947"/>
                  <a:pt x="209113" y="22598"/>
                </a:cubicBezTo>
                <a:cubicBezTo>
                  <a:pt x="215844" y="24249"/>
                  <a:pt x="222448" y="27869"/>
                  <a:pt x="228163" y="30218"/>
                </a:cubicBezTo>
                <a:cubicBezTo>
                  <a:pt x="233878" y="32568"/>
                  <a:pt x="238450" y="34854"/>
                  <a:pt x="243403" y="36695"/>
                </a:cubicBezTo>
                <a:cubicBezTo>
                  <a:pt x="248356" y="38537"/>
                  <a:pt x="253436" y="39870"/>
                  <a:pt x="257881" y="41267"/>
                </a:cubicBezTo>
                <a:cubicBezTo>
                  <a:pt x="262326" y="42664"/>
                  <a:pt x="270391" y="43744"/>
                  <a:pt x="270073" y="45077"/>
                </a:cubicBezTo>
                <a:cubicBezTo>
                  <a:pt x="269756" y="46411"/>
                  <a:pt x="297886" y="48824"/>
                  <a:pt x="255976" y="49268"/>
                </a:cubicBezTo>
                <a:cubicBezTo>
                  <a:pt x="214066" y="49713"/>
                  <a:pt x="58174" y="51935"/>
                  <a:pt x="18613" y="47744"/>
                </a:cubicBezTo>
                <a:cubicBezTo>
                  <a:pt x="-20947" y="43553"/>
                  <a:pt x="14168" y="30028"/>
                  <a:pt x="18613" y="24122"/>
                </a:cubicBezTo>
                <a:close/>
              </a:path>
            </a:pathLst>
          </a:custGeom>
          <a:solidFill>
            <a:srgbClr val="FBE5BB"/>
          </a:solidFill>
          <a:ln>
            <a:noFill/>
          </a:ln>
        </p:spPr>
      </p:sp>
      <p:sp>
        <p:nvSpPr>
          <p:cNvPr id="755" name="Google Shape;755;p28"/>
          <p:cNvSpPr/>
          <p:nvPr/>
        </p:nvSpPr>
        <p:spPr>
          <a:xfrm>
            <a:off x="9563110" y="4524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Tree>
    <p:extLst>
      <p:ext uri="{BB962C8B-B14F-4D97-AF65-F5344CB8AC3E}">
        <p14:creationId xmlns:p14="http://schemas.microsoft.com/office/powerpoint/2010/main" val="22503184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756"/>
        <p:cNvGrpSpPr/>
        <p:nvPr/>
      </p:nvGrpSpPr>
      <p:grpSpPr>
        <a:xfrm>
          <a:off x="0" y="0"/>
          <a:ext cx="0" cy="0"/>
          <a:chOff x="0" y="0"/>
          <a:chExt cx="0" cy="0"/>
        </a:xfrm>
      </p:grpSpPr>
      <p:sp>
        <p:nvSpPr>
          <p:cNvPr id="757" name="Google Shape;757;p29"/>
          <p:cNvSpPr/>
          <p:nvPr/>
        </p:nvSpPr>
        <p:spPr>
          <a:xfrm rot="10800000">
            <a:off x="9531200" y="5132667"/>
            <a:ext cx="2203600" cy="1968400"/>
          </a:xfrm>
          <a:prstGeom prst="pie">
            <a:avLst>
              <a:gd name="adj1" fmla="val 0"/>
              <a:gd name="adj2" fmla="val 10721538"/>
            </a:avLst>
          </a:prstGeom>
          <a:solidFill>
            <a:srgbClr val="FBE5B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8" name="Google Shape;758;p29"/>
          <p:cNvSpPr/>
          <p:nvPr/>
        </p:nvSpPr>
        <p:spPr>
          <a:xfrm flipH="1">
            <a:off x="-152107" y="5600701"/>
            <a:ext cx="12420308" cy="3187753"/>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59" name="Google Shape;759;p29"/>
          <p:cNvSpPr/>
          <p:nvPr/>
        </p:nvSpPr>
        <p:spPr>
          <a:xfrm>
            <a:off x="-73996" y="2083821"/>
            <a:ext cx="1785159" cy="456225"/>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60" name="Google Shape;760;p29"/>
          <p:cNvGrpSpPr/>
          <p:nvPr/>
        </p:nvGrpSpPr>
        <p:grpSpPr>
          <a:xfrm>
            <a:off x="10307799" y="4025907"/>
            <a:ext cx="907807" cy="1321423"/>
            <a:chOff x="7730849" y="1571630"/>
            <a:chExt cx="680855" cy="991067"/>
          </a:xfrm>
        </p:grpSpPr>
        <p:sp>
          <p:nvSpPr>
            <p:cNvPr id="761" name="Google Shape;761;p29"/>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2" name="Google Shape;762;p29"/>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3" name="Google Shape;763;p29"/>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4" name="Google Shape;764;p29"/>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5" name="Google Shape;765;p29"/>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6" name="Google Shape;766;p29"/>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7" name="Google Shape;767;p29"/>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8" name="Google Shape;768;p29"/>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69" name="Google Shape;769;p29"/>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70" name="Google Shape;770;p29"/>
          <p:cNvSpPr/>
          <p:nvPr/>
        </p:nvSpPr>
        <p:spPr>
          <a:xfrm>
            <a:off x="10471644" y="5264893"/>
            <a:ext cx="268333" cy="132800"/>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nvGrpSpPr>
          <p:cNvPr id="771" name="Google Shape;771;p29"/>
          <p:cNvGrpSpPr/>
          <p:nvPr/>
        </p:nvGrpSpPr>
        <p:grpSpPr>
          <a:xfrm>
            <a:off x="8934283" y="571524"/>
            <a:ext cx="4090357" cy="1645200"/>
            <a:chOff x="6691187" y="447693"/>
            <a:chExt cx="3067768" cy="1233900"/>
          </a:xfrm>
        </p:grpSpPr>
        <p:sp>
          <p:nvSpPr>
            <p:cNvPr id="772" name="Google Shape;772;p29"/>
            <p:cNvSpPr/>
            <p:nvPr/>
          </p:nvSpPr>
          <p:spPr>
            <a:xfrm>
              <a:off x="6950149" y="447693"/>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nvGrpSpPr>
            <p:cNvPr id="773" name="Google Shape;773;p29"/>
            <p:cNvGrpSpPr/>
            <p:nvPr/>
          </p:nvGrpSpPr>
          <p:grpSpPr>
            <a:xfrm flipH="1">
              <a:off x="6691187" y="1376106"/>
              <a:ext cx="576431" cy="305486"/>
              <a:chOff x="2468025" y="734125"/>
              <a:chExt cx="980825" cy="519800"/>
            </a:xfrm>
          </p:grpSpPr>
          <p:sp>
            <p:nvSpPr>
              <p:cNvPr id="774" name="Google Shape;774;p2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5" name="Google Shape;775;p2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76" name="Google Shape;776;p2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spTree>
    <p:extLst>
      <p:ext uri="{BB962C8B-B14F-4D97-AF65-F5344CB8AC3E}">
        <p14:creationId xmlns:p14="http://schemas.microsoft.com/office/powerpoint/2010/main" val="11271373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777"/>
        <p:cNvGrpSpPr/>
        <p:nvPr/>
      </p:nvGrpSpPr>
      <p:grpSpPr>
        <a:xfrm>
          <a:off x="0" y="0"/>
          <a:ext cx="0" cy="0"/>
          <a:chOff x="0" y="0"/>
          <a:chExt cx="0" cy="0"/>
        </a:xfrm>
      </p:grpSpPr>
      <p:grpSp>
        <p:nvGrpSpPr>
          <p:cNvPr id="778" name="Google Shape;778;p30"/>
          <p:cNvGrpSpPr/>
          <p:nvPr/>
        </p:nvGrpSpPr>
        <p:grpSpPr>
          <a:xfrm>
            <a:off x="-44515" y="3873767"/>
            <a:ext cx="12281033" cy="2984168"/>
            <a:chOff x="-100" y="2905325"/>
            <a:chExt cx="9210775" cy="2238126"/>
          </a:xfrm>
        </p:grpSpPr>
        <p:sp>
          <p:nvSpPr>
            <p:cNvPr id="779" name="Google Shape;779;p30"/>
            <p:cNvSpPr/>
            <p:nvPr/>
          </p:nvSpPr>
          <p:spPr>
            <a:xfrm flipH="1">
              <a:off x="62" y="2905325"/>
              <a:ext cx="9210613"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0" name="Google Shape;780;p30"/>
            <p:cNvSpPr/>
            <p:nvPr/>
          </p:nvSpPr>
          <p:spPr>
            <a:xfrm>
              <a:off x="-100" y="3067050"/>
              <a:ext cx="9210731" cy="2076401"/>
            </a:xfrm>
            <a:custGeom>
              <a:avLst/>
              <a:gdLst/>
              <a:ahLst/>
              <a:cxnLst/>
              <a:rect l="l" t="t" r="r" b="b"/>
              <a:pathLst>
                <a:path w="175359" h="43799" extrusionOk="0">
                  <a:moveTo>
                    <a:pt x="0" y="1"/>
                  </a:moveTo>
                  <a:lnTo>
                    <a:pt x="0" y="43799"/>
                  </a:lnTo>
                  <a:lnTo>
                    <a:pt x="175359" y="43799"/>
                  </a:lnTo>
                  <a:lnTo>
                    <a:pt x="175359"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1" name="Google Shape;781;p30"/>
          <p:cNvGrpSpPr/>
          <p:nvPr/>
        </p:nvGrpSpPr>
        <p:grpSpPr>
          <a:xfrm>
            <a:off x="522883" y="109952"/>
            <a:ext cx="11579843" cy="2289693"/>
            <a:chOff x="335036" y="320140"/>
            <a:chExt cx="9419612" cy="1862548"/>
          </a:xfrm>
        </p:grpSpPr>
        <p:sp>
          <p:nvSpPr>
            <p:cNvPr id="782" name="Google Shape;782;p30"/>
            <p:cNvSpPr/>
            <p:nvPr/>
          </p:nvSpPr>
          <p:spPr>
            <a:xfrm>
              <a:off x="6945841" y="1541875"/>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3" name="Google Shape;783;p30"/>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grpSp>
        <p:nvGrpSpPr>
          <p:cNvPr id="784" name="Google Shape;784;p30"/>
          <p:cNvGrpSpPr/>
          <p:nvPr/>
        </p:nvGrpSpPr>
        <p:grpSpPr>
          <a:xfrm>
            <a:off x="-227973" y="109982"/>
            <a:ext cx="4062439" cy="7247623"/>
            <a:chOff x="3734270" y="74249"/>
            <a:chExt cx="3046829" cy="5435717"/>
          </a:xfrm>
        </p:grpSpPr>
        <p:grpSp>
          <p:nvGrpSpPr>
            <p:cNvPr id="785" name="Google Shape;785;p30"/>
            <p:cNvGrpSpPr/>
            <p:nvPr/>
          </p:nvGrpSpPr>
          <p:grpSpPr>
            <a:xfrm rot="312499">
              <a:off x="4269747" y="179454"/>
              <a:ext cx="2417210" cy="2184088"/>
              <a:chOff x="3949525" y="-38550"/>
              <a:chExt cx="2695666" cy="2435690"/>
            </a:xfrm>
          </p:grpSpPr>
          <p:sp>
            <p:nvSpPr>
              <p:cNvPr id="786" name="Google Shape;786;p30"/>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7" name="Google Shape;787;p30"/>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8" name="Google Shape;788;p30"/>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89" name="Google Shape;789;p30"/>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0" name="Google Shape;790;p30"/>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1" name="Google Shape;791;p30"/>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2" name="Google Shape;792;p30"/>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sp>
            <p:nvSpPr>
              <p:cNvPr id="793" name="Google Shape;793;p30"/>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
          <p:nvSpPr>
            <p:cNvPr id="794" name="Google Shape;794;p30"/>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BE5BB"/>
                </a:solidFill>
                <a:effectLst/>
                <a:uLnTx/>
                <a:uFillTx/>
                <a:latin typeface="Calibri"/>
                <a:ea typeface="+mn-ea"/>
                <a:cs typeface="+mn-cs"/>
              </a:endParaRPr>
            </a:p>
          </p:txBody>
        </p:sp>
      </p:grpSp>
    </p:spTree>
    <p:extLst>
      <p:ext uri="{BB962C8B-B14F-4D97-AF65-F5344CB8AC3E}">
        <p14:creationId xmlns:p14="http://schemas.microsoft.com/office/powerpoint/2010/main" val="31523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2.jpeg"/><Relationship Id="rId4" Type="http://schemas.openxmlformats.org/officeDocument/2006/relationships/slideLayout" Target="../slideLayouts/slideLayout11.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2.jpeg"/><Relationship Id="rId4" Type="http://schemas.openxmlformats.org/officeDocument/2006/relationships/slideLayout" Target="../slideLayouts/slideLayout18.xml"/><Relationship Id="rId9"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2.jpeg"/><Relationship Id="rId4" Type="http://schemas.openxmlformats.org/officeDocument/2006/relationships/slideLayout" Target="../slideLayouts/slideLayout25.xml"/><Relationship Id="rId9"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10" Type="http://schemas.openxmlformats.org/officeDocument/2006/relationships/image" Target="../media/image2.jpeg"/><Relationship Id="rId4" Type="http://schemas.openxmlformats.org/officeDocument/2006/relationships/slideLayout" Target="../slideLayouts/slideLayout7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870"/>
              </a:buClr>
              <a:buSzPts val="3500"/>
              <a:buFont typeface="Satisfy"/>
              <a:buNone/>
              <a:defRPr sz="3500">
                <a:solidFill>
                  <a:srgbClr val="005870"/>
                </a:solidFill>
                <a:latin typeface="Satisfy"/>
                <a:ea typeface="Satisfy"/>
                <a:cs typeface="Satisfy"/>
                <a:sym typeface="Satisf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754C24"/>
              </a:buClr>
              <a:buSzPts val="1800"/>
              <a:buFont typeface="Public Sans"/>
              <a:buChar char="●"/>
              <a:defRPr sz="1800">
                <a:solidFill>
                  <a:srgbClr val="754C24"/>
                </a:solidFill>
                <a:latin typeface="Public Sans"/>
                <a:ea typeface="Public Sans"/>
                <a:cs typeface="Public Sans"/>
                <a:sym typeface="Public Sans"/>
              </a:defRPr>
            </a:lvl1pPr>
            <a:lvl2pPr marL="914400" lvl="1"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2pPr>
            <a:lvl3pPr marL="1371600" lvl="2"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3pPr>
            <a:lvl4pPr marL="1828800" lvl="3"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4pPr>
            <a:lvl5pPr marL="2286000" lvl="4"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5pPr>
            <a:lvl6pPr marL="2743200" lvl="5"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6pPr>
            <a:lvl7pPr marL="3200400" lvl="6"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7pPr>
            <a:lvl8pPr marL="3657600" lvl="7"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8pPr>
            <a:lvl9pPr marL="4114800" lvl="8"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9pPr>
          </a:lstStyle>
          <a:p>
            <a:endParaRPr/>
          </a:p>
        </p:txBody>
      </p:sp>
      <p:pic>
        <p:nvPicPr>
          <p:cNvPr id="3" name="Picture 2" descr="A pink background with white leaves and black text&#10;&#10;Description automatically generated">
            <a:extLst>
              <a:ext uri="{FF2B5EF4-FFF2-40B4-BE49-F238E27FC236}">
                <a16:creationId xmlns:a16="http://schemas.microsoft.com/office/drawing/2014/main" id="{279A80C3-8F1E-634E-E960-968B228A21BC}"/>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358697" y="235973"/>
            <a:ext cx="1173727" cy="1173727"/>
          </a:xfrm>
          <a:prstGeom prst="rect">
            <a:avLst/>
          </a:prstGeom>
        </p:spPr>
      </p:pic>
    </p:spTree>
    <p:extLst>
      <p:ext uri="{BB962C8B-B14F-4D97-AF65-F5344CB8AC3E}">
        <p14:creationId xmlns:p14="http://schemas.microsoft.com/office/powerpoint/2010/main" val="3388318532"/>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870"/>
              </a:buClr>
              <a:buSzPts val="3500"/>
              <a:buFont typeface="Satisfy"/>
              <a:buNone/>
              <a:defRPr sz="3500">
                <a:solidFill>
                  <a:srgbClr val="005870"/>
                </a:solidFill>
                <a:latin typeface="Satisfy"/>
                <a:ea typeface="Satisfy"/>
                <a:cs typeface="Satisfy"/>
                <a:sym typeface="Satisf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754C24"/>
              </a:buClr>
              <a:buSzPts val="1800"/>
              <a:buFont typeface="Public Sans"/>
              <a:buChar char="●"/>
              <a:defRPr sz="1800">
                <a:solidFill>
                  <a:srgbClr val="754C24"/>
                </a:solidFill>
                <a:latin typeface="Public Sans"/>
                <a:ea typeface="Public Sans"/>
                <a:cs typeface="Public Sans"/>
                <a:sym typeface="Public Sans"/>
              </a:defRPr>
            </a:lvl1pPr>
            <a:lvl2pPr marL="914400" lvl="1"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2pPr>
            <a:lvl3pPr marL="1371600" lvl="2"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3pPr>
            <a:lvl4pPr marL="1828800" lvl="3"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4pPr>
            <a:lvl5pPr marL="2286000" lvl="4"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5pPr>
            <a:lvl6pPr marL="2743200" lvl="5"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6pPr>
            <a:lvl7pPr marL="3200400" lvl="6"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7pPr>
            <a:lvl8pPr marL="3657600" lvl="7"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8pPr>
            <a:lvl9pPr marL="4114800" lvl="8"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9pPr>
          </a:lstStyle>
          <a:p>
            <a:endParaRPr/>
          </a:p>
        </p:txBody>
      </p:sp>
      <p:pic>
        <p:nvPicPr>
          <p:cNvPr id="3" name="Picture 2" descr="A pink background with white leaves and black text&#10;&#10;Description automatically generated">
            <a:extLst>
              <a:ext uri="{FF2B5EF4-FFF2-40B4-BE49-F238E27FC236}">
                <a16:creationId xmlns:a16="http://schemas.microsoft.com/office/drawing/2014/main" id="{279A80C3-8F1E-634E-E960-968B228A21BC}"/>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358697" y="235973"/>
            <a:ext cx="1173727" cy="1173727"/>
          </a:xfrm>
          <a:prstGeom prst="rect">
            <a:avLst/>
          </a:prstGeom>
        </p:spPr>
      </p:pic>
    </p:spTree>
    <p:extLst>
      <p:ext uri="{BB962C8B-B14F-4D97-AF65-F5344CB8AC3E}">
        <p14:creationId xmlns:p14="http://schemas.microsoft.com/office/powerpoint/2010/main" val="167586744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870"/>
              </a:buClr>
              <a:buSzPts val="3500"/>
              <a:buFont typeface="Satisfy"/>
              <a:buNone/>
              <a:defRPr sz="3500">
                <a:solidFill>
                  <a:srgbClr val="005870"/>
                </a:solidFill>
                <a:latin typeface="Satisfy"/>
                <a:ea typeface="Satisfy"/>
                <a:cs typeface="Satisfy"/>
                <a:sym typeface="Satisf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754C24"/>
              </a:buClr>
              <a:buSzPts val="1800"/>
              <a:buFont typeface="Public Sans"/>
              <a:buChar char="●"/>
              <a:defRPr sz="1800">
                <a:solidFill>
                  <a:srgbClr val="754C24"/>
                </a:solidFill>
                <a:latin typeface="Public Sans"/>
                <a:ea typeface="Public Sans"/>
                <a:cs typeface="Public Sans"/>
                <a:sym typeface="Public Sans"/>
              </a:defRPr>
            </a:lvl1pPr>
            <a:lvl2pPr marL="914400" lvl="1"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2pPr>
            <a:lvl3pPr marL="1371600" lvl="2"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3pPr>
            <a:lvl4pPr marL="1828800" lvl="3"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4pPr>
            <a:lvl5pPr marL="2286000" lvl="4"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5pPr>
            <a:lvl6pPr marL="2743200" lvl="5"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6pPr>
            <a:lvl7pPr marL="3200400" lvl="6"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7pPr>
            <a:lvl8pPr marL="3657600" lvl="7"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8pPr>
            <a:lvl9pPr marL="4114800" lvl="8"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9pPr>
          </a:lstStyle>
          <a:p>
            <a:endParaRPr/>
          </a:p>
        </p:txBody>
      </p:sp>
      <p:pic>
        <p:nvPicPr>
          <p:cNvPr id="3" name="Picture 2" descr="A pink background with white leaves and black text&#10;&#10;Description automatically generated">
            <a:extLst>
              <a:ext uri="{FF2B5EF4-FFF2-40B4-BE49-F238E27FC236}">
                <a16:creationId xmlns:a16="http://schemas.microsoft.com/office/drawing/2014/main" id="{279A80C3-8F1E-634E-E960-968B228A21BC}"/>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358697" y="235973"/>
            <a:ext cx="1173727" cy="1173727"/>
          </a:xfrm>
          <a:prstGeom prst="rect">
            <a:avLst/>
          </a:prstGeom>
        </p:spPr>
      </p:pic>
    </p:spTree>
    <p:extLst>
      <p:ext uri="{BB962C8B-B14F-4D97-AF65-F5344CB8AC3E}">
        <p14:creationId xmlns:p14="http://schemas.microsoft.com/office/powerpoint/2010/main" val="3647912621"/>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870"/>
              </a:buClr>
              <a:buSzPts val="3500"/>
              <a:buFont typeface="Satisfy"/>
              <a:buNone/>
              <a:defRPr sz="3500">
                <a:solidFill>
                  <a:srgbClr val="005870"/>
                </a:solidFill>
                <a:latin typeface="Satisfy"/>
                <a:ea typeface="Satisfy"/>
                <a:cs typeface="Satisfy"/>
                <a:sym typeface="Satisf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754C24"/>
              </a:buClr>
              <a:buSzPts val="1800"/>
              <a:buFont typeface="Public Sans"/>
              <a:buChar char="●"/>
              <a:defRPr sz="1800">
                <a:solidFill>
                  <a:srgbClr val="754C24"/>
                </a:solidFill>
                <a:latin typeface="Public Sans"/>
                <a:ea typeface="Public Sans"/>
                <a:cs typeface="Public Sans"/>
                <a:sym typeface="Public Sans"/>
              </a:defRPr>
            </a:lvl1pPr>
            <a:lvl2pPr marL="914400" lvl="1"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2pPr>
            <a:lvl3pPr marL="1371600" lvl="2"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3pPr>
            <a:lvl4pPr marL="1828800" lvl="3"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4pPr>
            <a:lvl5pPr marL="2286000" lvl="4"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5pPr>
            <a:lvl6pPr marL="2743200" lvl="5"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6pPr>
            <a:lvl7pPr marL="3200400" lvl="6"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7pPr>
            <a:lvl8pPr marL="3657600" lvl="7"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8pPr>
            <a:lvl9pPr marL="4114800" lvl="8"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9pPr>
          </a:lstStyle>
          <a:p>
            <a:endParaRPr/>
          </a:p>
        </p:txBody>
      </p:sp>
      <p:pic>
        <p:nvPicPr>
          <p:cNvPr id="3" name="Picture 2" descr="A pink background with white leaves and black text&#10;&#10;Description automatically generated">
            <a:extLst>
              <a:ext uri="{FF2B5EF4-FFF2-40B4-BE49-F238E27FC236}">
                <a16:creationId xmlns:a16="http://schemas.microsoft.com/office/drawing/2014/main" id="{279A80C3-8F1E-634E-E960-968B228A21BC}"/>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358697" y="235973"/>
            <a:ext cx="1173727" cy="1173727"/>
          </a:xfrm>
          <a:prstGeom prst="rect">
            <a:avLst/>
          </a:prstGeom>
        </p:spPr>
      </p:pic>
    </p:spTree>
    <p:extLst>
      <p:ext uri="{BB962C8B-B14F-4D97-AF65-F5344CB8AC3E}">
        <p14:creationId xmlns:p14="http://schemas.microsoft.com/office/powerpoint/2010/main" val="3997486858"/>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89560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358577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870"/>
              </a:buClr>
              <a:buSzPts val="3500"/>
              <a:buFont typeface="Satisfy"/>
              <a:buNone/>
              <a:defRPr sz="3500">
                <a:solidFill>
                  <a:srgbClr val="005870"/>
                </a:solidFill>
                <a:latin typeface="Satisfy"/>
                <a:ea typeface="Satisfy"/>
                <a:cs typeface="Satisfy"/>
                <a:sym typeface="Satisf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754C24"/>
              </a:buClr>
              <a:buSzPts val="1800"/>
              <a:buFont typeface="Public Sans"/>
              <a:buChar char="●"/>
              <a:defRPr sz="1800">
                <a:solidFill>
                  <a:srgbClr val="754C24"/>
                </a:solidFill>
                <a:latin typeface="Public Sans"/>
                <a:ea typeface="Public Sans"/>
                <a:cs typeface="Public Sans"/>
                <a:sym typeface="Public Sans"/>
              </a:defRPr>
            </a:lvl1pPr>
            <a:lvl2pPr marL="914400" lvl="1"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2pPr>
            <a:lvl3pPr marL="1371600" lvl="2"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3pPr>
            <a:lvl4pPr marL="1828800" lvl="3"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4pPr>
            <a:lvl5pPr marL="2286000" lvl="4"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5pPr>
            <a:lvl6pPr marL="2743200" lvl="5"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6pPr>
            <a:lvl7pPr marL="3200400" lvl="6"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7pPr>
            <a:lvl8pPr marL="3657600" lvl="7"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8pPr>
            <a:lvl9pPr marL="4114800" lvl="8"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9pPr>
          </a:lstStyle>
          <a:p>
            <a:endParaRPr/>
          </a:p>
        </p:txBody>
      </p:sp>
      <p:pic>
        <p:nvPicPr>
          <p:cNvPr id="3" name="Picture 2" descr="A pink background with white leaves and black text&#10;&#10;Description automatically generated">
            <a:extLst>
              <a:ext uri="{FF2B5EF4-FFF2-40B4-BE49-F238E27FC236}">
                <a16:creationId xmlns:a16="http://schemas.microsoft.com/office/drawing/2014/main" id="{279A80C3-8F1E-634E-E960-968B228A21BC}"/>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358697" y="235973"/>
            <a:ext cx="1173727" cy="1173727"/>
          </a:xfrm>
          <a:prstGeom prst="rect">
            <a:avLst/>
          </a:prstGeom>
        </p:spPr>
      </p:pic>
    </p:spTree>
    <p:extLst>
      <p:ext uri="{BB962C8B-B14F-4D97-AF65-F5344CB8AC3E}">
        <p14:creationId xmlns:p14="http://schemas.microsoft.com/office/powerpoint/2010/main" val="1890429050"/>
      </p:ext>
    </p:extLst>
  </p:cSld>
  <p:clrMap bg1="lt1" tx1="dk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2.png"/><Relationship Id="rId11" Type="http://schemas.openxmlformats.org/officeDocument/2006/relationships/image" Target="../media/image16.gif"/><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audio" Target="../media/audio2.wav"/><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6.gif"/><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audio" Target="../media/audio2.wav"/><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audio2.wav"/><Relationship Id="rId7" Type="http://schemas.openxmlformats.org/officeDocument/2006/relationships/slide" Target="slide8.xml"/><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11.png"/><Relationship Id="rId10" Type="http://schemas.openxmlformats.org/officeDocument/2006/relationships/image" Target="../media/image14.svg"/><Relationship Id="rId4" Type="http://schemas.openxmlformats.org/officeDocument/2006/relationships/audio" Target="../media/audio1.wav"/><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51.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Hình ảnh 8">
            <a:extLst>
              <a:ext uri="{FF2B5EF4-FFF2-40B4-BE49-F238E27FC236}">
                <a16:creationId xmlns:a16="http://schemas.microsoft.com/office/drawing/2014/main" id="{7CF21F5A-022D-58B9-452D-EBEB8030AAFD}"/>
              </a:ext>
            </a:extLst>
          </p:cNvPr>
          <p:cNvPicPr>
            <a:picLocks noChangeAspect="1"/>
          </p:cNvPicPr>
          <p:nvPr/>
        </p:nvPicPr>
        <p:blipFill>
          <a:blip r:embed="rId2"/>
          <a:stretch>
            <a:fillRect/>
          </a:stretch>
        </p:blipFill>
        <p:spPr>
          <a:xfrm flipH="1">
            <a:off x="2838448" y="133350"/>
            <a:ext cx="7886702" cy="3114675"/>
          </a:xfrm>
          <a:prstGeom prst="rect">
            <a:avLst/>
          </a:prstGeom>
        </p:spPr>
      </p:pic>
      <p:pic>
        <p:nvPicPr>
          <p:cNvPr id="18" name="Hình ảnh 17">
            <a:extLst>
              <a:ext uri="{FF2B5EF4-FFF2-40B4-BE49-F238E27FC236}">
                <a16:creationId xmlns:a16="http://schemas.microsoft.com/office/drawing/2014/main" id="{4663E6AA-C6FE-26AF-5D4E-BCA362D83D1D}"/>
              </a:ext>
            </a:extLst>
          </p:cNvPr>
          <p:cNvPicPr>
            <a:picLocks noChangeAspect="1"/>
          </p:cNvPicPr>
          <p:nvPr/>
        </p:nvPicPr>
        <p:blipFill>
          <a:blip r:embed="rId3"/>
          <a:stretch>
            <a:fillRect/>
          </a:stretch>
        </p:blipFill>
        <p:spPr>
          <a:xfrm rot="18249768">
            <a:off x="2574254" y="353608"/>
            <a:ext cx="1690955" cy="1419733"/>
          </a:xfrm>
          <a:prstGeom prst="rect">
            <a:avLst/>
          </a:prstGeom>
        </p:spPr>
      </p:pic>
      <p:pic>
        <p:nvPicPr>
          <p:cNvPr id="5" name="Picture 4">
            <a:extLst>
              <a:ext uri="{FF2B5EF4-FFF2-40B4-BE49-F238E27FC236}">
                <a16:creationId xmlns:a16="http://schemas.microsoft.com/office/drawing/2014/main" id="{3CCFFE64-9321-F495-6D4D-DC7104B63E27}"/>
              </a:ext>
            </a:extLst>
          </p:cNvPr>
          <p:cNvPicPr>
            <a:picLocks noChangeAspect="1"/>
          </p:cNvPicPr>
          <p:nvPr/>
        </p:nvPicPr>
        <p:blipFill>
          <a:blip r:embed="rId4"/>
          <a:stretch>
            <a:fillRect/>
          </a:stretch>
        </p:blipFill>
        <p:spPr>
          <a:xfrm>
            <a:off x="5330993" y="2065298"/>
            <a:ext cx="3304318" cy="1182727"/>
          </a:xfrm>
          <a:prstGeom prst="rect">
            <a:avLst/>
          </a:prstGeom>
        </p:spPr>
      </p:pic>
      <p:pic>
        <p:nvPicPr>
          <p:cNvPr id="6" name="Picture 5">
            <a:extLst>
              <a:ext uri="{FF2B5EF4-FFF2-40B4-BE49-F238E27FC236}">
                <a16:creationId xmlns:a16="http://schemas.microsoft.com/office/drawing/2014/main" id="{139452F2-C598-8EEC-503C-F4E8F8581495}"/>
              </a:ext>
            </a:extLst>
          </p:cNvPr>
          <p:cNvPicPr>
            <a:picLocks noChangeAspect="1"/>
          </p:cNvPicPr>
          <p:nvPr/>
        </p:nvPicPr>
        <p:blipFill>
          <a:blip r:embed="rId5"/>
          <a:stretch>
            <a:fillRect/>
          </a:stretch>
        </p:blipFill>
        <p:spPr>
          <a:xfrm>
            <a:off x="3745523" y="428289"/>
            <a:ext cx="6339254" cy="1980611"/>
          </a:xfrm>
          <a:prstGeom prst="rect">
            <a:avLst/>
          </a:prstGeom>
        </p:spPr>
      </p:pic>
    </p:spTree>
    <p:extLst>
      <p:ext uri="{BB962C8B-B14F-4D97-AF65-F5344CB8AC3E}">
        <p14:creationId xmlns:p14="http://schemas.microsoft.com/office/powerpoint/2010/main" val="305474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8" presetClass="entr" presetSubtype="3"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trips(upRight)">
                                      <p:cBhvr>
                                        <p:cTn id="13" dur="10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278"/>
        <p:cNvGrpSpPr/>
        <p:nvPr/>
      </p:nvGrpSpPr>
      <p:grpSpPr>
        <a:xfrm>
          <a:off x="0" y="0"/>
          <a:ext cx="0" cy="0"/>
          <a:chOff x="0" y="0"/>
          <a:chExt cx="0" cy="0"/>
        </a:xfrm>
      </p:grpSpPr>
      <p:grpSp>
        <p:nvGrpSpPr>
          <p:cNvPr id="1283" name="Google Shape;1283;p40"/>
          <p:cNvGrpSpPr/>
          <p:nvPr/>
        </p:nvGrpSpPr>
        <p:grpSpPr>
          <a:xfrm>
            <a:off x="-1099959" y="2410532"/>
            <a:ext cx="6811280" cy="5984872"/>
            <a:chOff x="-765075" y="1979771"/>
            <a:chExt cx="5108460" cy="4488654"/>
          </a:xfrm>
        </p:grpSpPr>
        <p:grpSp>
          <p:nvGrpSpPr>
            <p:cNvPr id="1284" name="Google Shape;1284;p40"/>
            <p:cNvGrpSpPr/>
            <p:nvPr/>
          </p:nvGrpSpPr>
          <p:grpSpPr>
            <a:xfrm>
              <a:off x="-496776" y="1979771"/>
              <a:ext cx="4443300" cy="4488654"/>
              <a:chOff x="-496776" y="1979771"/>
              <a:chExt cx="4443300" cy="4488654"/>
            </a:xfrm>
          </p:grpSpPr>
          <p:grpSp>
            <p:nvGrpSpPr>
              <p:cNvPr id="1285" name="Google Shape;1285;p40"/>
              <p:cNvGrpSpPr/>
              <p:nvPr/>
            </p:nvGrpSpPr>
            <p:grpSpPr>
              <a:xfrm rot="534401">
                <a:off x="1827188" y="2417586"/>
                <a:ext cx="1476261" cy="2149086"/>
                <a:chOff x="7730849" y="1571630"/>
                <a:chExt cx="680855" cy="991067"/>
              </a:xfrm>
            </p:grpSpPr>
            <p:sp>
              <p:nvSpPr>
                <p:cNvPr id="1286" name="Google Shape;1286;p40"/>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40"/>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8" name="Google Shape;1288;p40"/>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9" name="Google Shape;1289;p40"/>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0" name="Google Shape;1290;p40"/>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1" name="Google Shape;1291;p40"/>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2" name="Google Shape;1292;p40"/>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3" name="Google Shape;1293;p40"/>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4" name="Google Shape;1294;p40"/>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95" name="Google Shape;1295;p40"/>
              <p:cNvSpPr/>
              <p:nvPr/>
            </p:nvSpPr>
            <p:spPr>
              <a:xfrm rot="10800000">
                <a:off x="-496776" y="3861125"/>
                <a:ext cx="4443300" cy="2607300"/>
              </a:xfrm>
              <a:prstGeom prst="pie">
                <a:avLst>
                  <a:gd name="adj1" fmla="val 100680"/>
                  <a:gd name="adj2" fmla="val 10721538"/>
                </a:avLst>
              </a:prstGeom>
              <a:solidFill>
                <a:srgbClr val="FBE5B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96" name="Google Shape;1296;p40"/>
              <p:cNvGrpSpPr/>
              <p:nvPr/>
            </p:nvGrpSpPr>
            <p:grpSpPr>
              <a:xfrm flipH="1">
                <a:off x="502088" y="1979771"/>
                <a:ext cx="1723789" cy="2509579"/>
                <a:chOff x="7730849" y="1571630"/>
                <a:chExt cx="680855" cy="991067"/>
              </a:xfrm>
            </p:grpSpPr>
            <p:sp>
              <p:nvSpPr>
                <p:cNvPr id="1297" name="Google Shape;1297;p40"/>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8" name="Google Shape;1298;p40"/>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9" name="Google Shape;1299;p40"/>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0" name="Google Shape;1300;p40"/>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1" name="Google Shape;1301;p40"/>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2" name="Google Shape;1302;p40"/>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3" name="Google Shape;1303;p40"/>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4" name="Google Shape;1304;p40"/>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5" name="Google Shape;1305;p40"/>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306" name="Google Shape;1306;p40"/>
              <p:cNvSpPr/>
              <p:nvPr/>
            </p:nvSpPr>
            <p:spPr>
              <a:xfrm flipH="1">
                <a:off x="1405354" y="4332697"/>
                <a:ext cx="509525" cy="252207"/>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sp>
          <p:nvSpPr>
            <p:cNvPr id="1307" name="Google Shape;1307;p40"/>
            <p:cNvSpPr/>
            <p:nvPr/>
          </p:nvSpPr>
          <p:spPr>
            <a:xfrm>
              <a:off x="-765075" y="4542515"/>
              <a:ext cx="5108460" cy="718239"/>
            </a:xfrm>
            <a:custGeom>
              <a:avLst/>
              <a:gdLst/>
              <a:ahLst/>
              <a:cxnLst/>
              <a:rect l="l" t="t" r="r" b="b"/>
              <a:pathLst>
                <a:path w="180495" h="22015" extrusionOk="0">
                  <a:moveTo>
                    <a:pt x="12315" y="218"/>
                  </a:moveTo>
                  <a:cubicBezTo>
                    <a:pt x="16697" y="-99"/>
                    <a:pt x="22856" y="7013"/>
                    <a:pt x="27936" y="8600"/>
                  </a:cubicBezTo>
                  <a:cubicBezTo>
                    <a:pt x="33016" y="10188"/>
                    <a:pt x="35747" y="9616"/>
                    <a:pt x="42795" y="9743"/>
                  </a:cubicBezTo>
                  <a:cubicBezTo>
                    <a:pt x="49844" y="9870"/>
                    <a:pt x="61274" y="9235"/>
                    <a:pt x="70227" y="9362"/>
                  </a:cubicBezTo>
                  <a:cubicBezTo>
                    <a:pt x="79181" y="9489"/>
                    <a:pt x="87182" y="10442"/>
                    <a:pt x="96516" y="10505"/>
                  </a:cubicBezTo>
                  <a:cubicBezTo>
                    <a:pt x="105851" y="10569"/>
                    <a:pt x="117471" y="10251"/>
                    <a:pt x="126234" y="9743"/>
                  </a:cubicBezTo>
                  <a:cubicBezTo>
                    <a:pt x="134997" y="9235"/>
                    <a:pt x="143951" y="8664"/>
                    <a:pt x="149094" y="7457"/>
                  </a:cubicBezTo>
                  <a:cubicBezTo>
                    <a:pt x="154238" y="6251"/>
                    <a:pt x="155254" y="3711"/>
                    <a:pt x="157095" y="2504"/>
                  </a:cubicBezTo>
                  <a:cubicBezTo>
                    <a:pt x="158937" y="1298"/>
                    <a:pt x="156397" y="-544"/>
                    <a:pt x="160143" y="218"/>
                  </a:cubicBezTo>
                  <a:cubicBezTo>
                    <a:pt x="163890" y="980"/>
                    <a:pt x="177352" y="4028"/>
                    <a:pt x="179574" y="7076"/>
                  </a:cubicBezTo>
                  <a:cubicBezTo>
                    <a:pt x="181797" y="10124"/>
                    <a:pt x="179892" y="16093"/>
                    <a:pt x="173478" y="18506"/>
                  </a:cubicBezTo>
                  <a:cubicBezTo>
                    <a:pt x="167065" y="20919"/>
                    <a:pt x="162112" y="20983"/>
                    <a:pt x="141093" y="21554"/>
                  </a:cubicBezTo>
                  <a:cubicBezTo>
                    <a:pt x="120075" y="22126"/>
                    <a:pt x="68703" y="21999"/>
                    <a:pt x="47367" y="21935"/>
                  </a:cubicBezTo>
                  <a:cubicBezTo>
                    <a:pt x="26031" y="21872"/>
                    <a:pt x="20761" y="21681"/>
                    <a:pt x="13077" y="21173"/>
                  </a:cubicBezTo>
                  <a:cubicBezTo>
                    <a:pt x="5394" y="20665"/>
                    <a:pt x="3171" y="20665"/>
                    <a:pt x="1266" y="18887"/>
                  </a:cubicBezTo>
                  <a:cubicBezTo>
                    <a:pt x="-639" y="17109"/>
                    <a:pt x="-194" y="13617"/>
                    <a:pt x="1647" y="10505"/>
                  </a:cubicBezTo>
                  <a:cubicBezTo>
                    <a:pt x="3489" y="7394"/>
                    <a:pt x="7934" y="536"/>
                    <a:pt x="12315" y="218"/>
                  </a:cubicBezTo>
                  <a:close/>
                </a:path>
              </a:pathLst>
            </a:custGeom>
            <a:solidFill>
              <a:schemeClr val="lt2"/>
            </a:solidFill>
            <a:ln>
              <a:noFill/>
            </a:ln>
          </p:spPr>
        </p:sp>
      </p:grpSp>
      <p:sp>
        <p:nvSpPr>
          <p:cNvPr id="7" name="Hình Bầu dục 6">
            <a:extLst>
              <a:ext uri="{FF2B5EF4-FFF2-40B4-BE49-F238E27FC236}">
                <a16:creationId xmlns:a16="http://schemas.microsoft.com/office/drawing/2014/main" id="{BD8C2766-B7E6-206C-B885-F6EA9C7A92A9}"/>
              </a:ext>
            </a:extLst>
          </p:cNvPr>
          <p:cNvSpPr/>
          <p:nvPr/>
        </p:nvSpPr>
        <p:spPr>
          <a:xfrm>
            <a:off x="7298267" y="508000"/>
            <a:ext cx="3539067" cy="3376243"/>
          </a:xfrm>
          <a:prstGeom prst="ellipse">
            <a:avLst/>
          </a:prstGeom>
          <a:solidFill>
            <a:srgbClr val="94E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libri"/>
              <a:ea typeface="+mn-ea"/>
              <a:cs typeface="+mn-cs"/>
              <a:sym typeface="Arial"/>
            </a:endParaRPr>
          </a:p>
        </p:txBody>
      </p:sp>
      <p:pic>
        <p:nvPicPr>
          <p:cNvPr id="21" name="Hình ảnh 20">
            <a:extLst>
              <a:ext uri="{FF2B5EF4-FFF2-40B4-BE49-F238E27FC236}">
                <a16:creationId xmlns:a16="http://schemas.microsoft.com/office/drawing/2014/main" id="{7B00A702-E9F4-8A5E-2C48-48FA56595BA7}"/>
              </a:ext>
            </a:extLst>
          </p:cNvPr>
          <p:cNvPicPr>
            <a:picLocks noChangeAspect="1"/>
          </p:cNvPicPr>
          <p:nvPr/>
        </p:nvPicPr>
        <p:blipFill rotWithShape="1">
          <a:blip r:embed="rId3"/>
          <a:srcRect l="64216" b="46565"/>
          <a:stretch/>
        </p:blipFill>
        <p:spPr>
          <a:xfrm>
            <a:off x="9229137" y="-358317"/>
            <a:ext cx="3095468" cy="2600040"/>
          </a:xfrm>
          <a:prstGeom prst="rect">
            <a:avLst/>
          </a:prstGeom>
        </p:spPr>
      </p:pic>
      <p:sp>
        <p:nvSpPr>
          <p:cNvPr id="3" name="Title 2">
            <a:extLst>
              <a:ext uri="{FF2B5EF4-FFF2-40B4-BE49-F238E27FC236}">
                <a16:creationId xmlns:a16="http://schemas.microsoft.com/office/drawing/2014/main" id="{F120399D-3E3F-14F1-1FBC-DCBD66A3F537}"/>
              </a:ext>
            </a:extLst>
          </p:cNvPr>
          <p:cNvSpPr>
            <a:spLocks noGrp="1"/>
          </p:cNvSpPr>
          <p:nvPr>
            <p:ph type="title"/>
          </p:nvPr>
        </p:nvSpPr>
        <p:spPr/>
        <p:txBody>
          <a:bodyPr>
            <a:normAutofit fontScale="90000"/>
          </a:bodyPr>
          <a:lstStyle/>
          <a:p>
            <a:endParaRPr lang="en-US"/>
          </a:p>
        </p:txBody>
      </p:sp>
      <p:pic>
        <p:nvPicPr>
          <p:cNvPr id="4" name="Picture 3">
            <a:extLst>
              <a:ext uri="{FF2B5EF4-FFF2-40B4-BE49-F238E27FC236}">
                <a16:creationId xmlns:a16="http://schemas.microsoft.com/office/drawing/2014/main" id="{C7AF9C53-123F-D2A4-F05C-854CFA85D4DF}"/>
              </a:ext>
            </a:extLst>
          </p:cNvPr>
          <p:cNvPicPr>
            <a:picLocks noChangeAspect="1"/>
          </p:cNvPicPr>
          <p:nvPr/>
        </p:nvPicPr>
        <p:blipFill>
          <a:blip r:embed="rId4"/>
          <a:stretch>
            <a:fillRect/>
          </a:stretch>
        </p:blipFill>
        <p:spPr>
          <a:xfrm>
            <a:off x="2200298" y="171408"/>
            <a:ext cx="8248603" cy="4785775"/>
          </a:xfrm>
          <a:prstGeom prst="rect">
            <a:avLst/>
          </a:prstGeom>
        </p:spPr>
      </p:pic>
    </p:spTree>
    <p:extLst>
      <p:ext uri="{BB962C8B-B14F-4D97-AF65-F5344CB8AC3E}">
        <p14:creationId xmlns:p14="http://schemas.microsoft.com/office/powerpoint/2010/main" val="395728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724"/>
        <p:cNvGrpSpPr/>
        <p:nvPr/>
      </p:nvGrpSpPr>
      <p:grpSpPr>
        <a:xfrm>
          <a:off x="0" y="0"/>
          <a:ext cx="0" cy="0"/>
          <a:chOff x="0" y="0"/>
          <a:chExt cx="0" cy="0"/>
        </a:xfrm>
      </p:grpSpPr>
      <p:sp>
        <p:nvSpPr>
          <p:cNvPr id="15" name="Google Shape;555;p27">
            <a:extLst>
              <a:ext uri="{FF2B5EF4-FFF2-40B4-BE49-F238E27FC236}">
                <a16:creationId xmlns:a16="http://schemas.microsoft.com/office/drawing/2014/main" id="{A4BFE0D8-C3F3-4517-A26F-85AA7E4196CA}"/>
              </a:ext>
            </a:extLst>
          </p:cNvPr>
          <p:cNvSpPr/>
          <p:nvPr/>
        </p:nvSpPr>
        <p:spPr>
          <a:xfrm>
            <a:off x="324902" y="250582"/>
            <a:ext cx="11294533" cy="6238019"/>
          </a:xfrm>
          <a:prstGeom prst="roundRect">
            <a:avLst>
              <a:gd name="adj" fmla="val 7687"/>
            </a:avLst>
          </a:prstGeom>
          <a:solidFill>
            <a:srgbClr val="FFFFFF"/>
          </a:solidFill>
          <a:ln w="76200"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Hình chữ nhật: Góc Tròn 32">
            <a:extLst>
              <a:ext uri="{FF2B5EF4-FFF2-40B4-BE49-F238E27FC236}">
                <a16:creationId xmlns:a16="http://schemas.microsoft.com/office/drawing/2014/main" id="{DCFFDF53-54C5-422E-BD21-F47A02D393EB}"/>
              </a:ext>
            </a:extLst>
          </p:cNvPr>
          <p:cNvSpPr/>
          <p:nvPr/>
        </p:nvSpPr>
        <p:spPr>
          <a:xfrm>
            <a:off x="8209472" y="2226847"/>
            <a:ext cx="3216007" cy="1035409"/>
          </a:xfrm>
          <a:prstGeom prst="roundRect">
            <a:avLst/>
          </a:prstGeom>
          <a:solidFill>
            <a:srgbClr val="FFFFFF"/>
          </a:solidFill>
          <a:ln>
            <a:solidFill>
              <a:srgbClr val="FFB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grpSp>
        <p:nvGrpSpPr>
          <p:cNvPr id="19" name="Nhóm 76">
            <a:extLst>
              <a:ext uri="{FF2B5EF4-FFF2-40B4-BE49-F238E27FC236}">
                <a16:creationId xmlns:a16="http://schemas.microsoft.com/office/drawing/2014/main" id="{10A08550-32EF-42ED-8DEB-F5B510833D6B}"/>
              </a:ext>
            </a:extLst>
          </p:cNvPr>
          <p:cNvGrpSpPr/>
          <p:nvPr/>
        </p:nvGrpSpPr>
        <p:grpSpPr>
          <a:xfrm>
            <a:off x="6799651" y="1923042"/>
            <a:ext cx="1001069" cy="1446550"/>
            <a:chOff x="2572485" y="1332862"/>
            <a:chExt cx="807234" cy="1084913"/>
          </a:xfrm>
        </p:grpSpPr>
        <p:sp>
          <p:nvSpPr>
            <p:cNvPr id="20" name="Hình Bầu dục 55">
              <a:extLst>
                <a:ext uri="{FF2B5EF4-FFF2-40B4-BE49-F238E27FC236}">
                  <a16:creationId xmlns:a16="http://schemas.microsoft.com/office/drawing/2014/main" id="{4FCB97B5-1615-4685-BAF8-4AB415E04DA4}"/>
                </a:ext>
              </a:extLst>
            </p:cNvPr>
            <p:cNvSpPr/>
            <p:nvPr/>
          </p:nvSpPr>
          <p:spPr>
            <a:xfrm>
              <a:off x="2572485" y="1588891"/>
              <a:ext cx="807234" cy="719457"/>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21" name="Hộp Văn bản 51">
              <a:extLst>
                <a:ext uri="{FF2B5EF4-FFF2-40B4-BE49-F238E27FC236}">
                  <a16:creationId xmlns:a16="http://schemas.microsoft.com/office/drawing/2014/main" id="{8C52C43A-C1A7-44EA-BF07-52DDD4B6B096}"/>
                </a:ext>
              </a:extLst>
            </p:cNvPr>
            <p:cNvSpPr txBox="1"/>
            <p:nvPr/>
          </p:nvSpPr>
          <p:spPr>
            <a:xfrm>
              <a:off x="2658587" y="1332862"/>
              <a:ext cx="613650" cy="1084913"/>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800" b="1" i="0" u="none" strike="noStrike" kern="0" cap="none" spc="0" normalizeH="0" baseline="0" noProof="0" dirty="0" smtClean="0">
                  <a:ln>
                    <a:noFill/>
                  </a:ln>
                  <a:solidFill>
                    <a:srgbClr val="FFB43F"/>
                  </a:solidFill>
                  <a:effectLst/>
                  <a:uLnTx/>
                  <a:uFillTx/>
                  <a:latin typeface="Calibri"/>
                  <a:ea typeface="+mn-ea"/>
                  <a:cs typeface="Arial" panose="020B0604020202020204"/>
                  <a:sym typeface="Arial" panose="020B0604020202020204"/>
                </a:rPr>
                <a:t>B</a:t>
              </a:r>
              <a:endParaRPr kumimoji="0" lang="en-US" sz="8800" b="1" i="0" u="none" strike="noStrike" kern="0" cap="none" spc="0" normalizeH="0" baseline="0" noProof="0" dirty="0">
                <a:ln>
                  <a:noFill/>
                </a:ln>
                <a:solidFill>
                  <a:srgbClr val="FFB43F"/>
                </a:solidFill>
                <a:effectLst/>
                <a:uLnTx/>
                <a:uFillTx/>
                <a:latin typeface="Calibri"/>
                <a:ea typeface="+mn-ea"/>
                <a:cs typeface="Arial" panose="020B0604020202020204"/>
                <a:sym typeface="Arial" panose="020B0604020202020204"/>
              </a:endParaRPr>
            </a:p>
          </p:txBody>
        </p:sp>
      </p:grpSp>
      <p:sp>
        <p:nvSpPr>
          <p:cNvPr id="26" name="Hình Bầu dục 59">
            <a:extLst>
              <a:ext uri="{FF2B5EF4-FFF2-40B4-BE49-F238E27FC236}">
                <a16:creationId xmlns:a16="http://schemas.microsoft.com/office/drawing/2014/main" id="{24424465-A1CA-4A11-885C-1E2D65869743}"/>
              </a:ext>
            </a:extLst>
          </p:cNvPr>
          <p:cNvSpPr/>
          <p:nvPr/>
        </p:nvSpPr>
        <p:spPr>
          <a:xfrm>
            <a:off x="957332" y="3954533"/>
            <a:ext cx="1046891" cy="1038859"/>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29" name="Hình chữ nhật: Góc Tròn 67">
            <a:extLst>
              <a:ext uri="{FF2B5EF4-FFF2-40B4-BE49-F238E27FC236}">
                <a16:creationId xmlns:a16="http://schemas.microsoft.com/office/drawing/2014/main" id="{7A695571-5C51-411F-A65B-12E115CF0160}"/>
              </a:ext>
            </a:extLst>
          </p:cNvPr>
          <p:cNvSpPr/>
          <p:nvPr/>
        </p:nvSpPr>
        <p:spPr>
          <a:xfrm>
            <a:off x="2007943" y="2087747"/>
            <a:ext cx="3198477" cy="1076312"/>
          </a:xfrm>
          <a:prstGeom prst="roundRect">
            <a:avLst/>
          </a:prstGeom>
          <a:solidFill>
            <a:srgbClr val="FFFFFF"/>
          </a:solidFill>
          <a:ln>
            <a:solidFill>
              <a:srgbClr val="FFB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grpSp>
        <p:nvGrpSpPr>
          <p:cNvPr id="31" name="Nhóm 78">
            <a:extLst>
              <a:ext uri="{FF2B5EF4-FFF2-40B4-BE49-F238E27FC236}">
                <a16:creationId xmlns:a16="http://schemas.microsoft.com/office/drawing/2014/main" id="{0ED91D15-4416-49C2-86B8-E18406CAF909}"/>
              </a:ext>
            </a:extLst>
          </p:cNvPr>
          <p:cNvGrpSpPr/>
          <p:nvPr/>
        </p:nvGrpSpPr>
        <p:grpSpPr>
          <a:xfrm>
            <a:off x="971820" y="2180085"/>
            <a:ext cx="1076312" cy="1108676"/>
            <a:chOff x="2550391" y="3987076"/>
            <a:chExt cx="807234" cy="758687"/>
          </a:xfrm>
        </p:grpSpPr>
        <p:sp>
          <p:nvSpPr>
            <p:cNvPr id="32" name="Hình Bầu dục 65">
              <a:extLst>
                <a:ext uri="{FF2B5EF4-FFF2-40B4-BE49-F238E27FC236}">
                  <a16:creationId xmlns:a16="http://schemas.microsoft.com/office/drawing/2014/main" id="{6C5E1CE8-8A5C-4C97-8FF0-1D62CCD62C8A}"/>
                </a:ext>
              </a:extLst>
            </p:cNvPr>
            <p:cNvSpPr/>
            <p:nvPr/>
          </p:nvSpPr>
          <p:spPr>
            <a:xfrm>
              <a:off x="2550391" y="4034853"/>
              <a:ext cx="807234" cy="710910"/>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33" name="Hộp Văn bản 66">
              <a:extLst>
                <a:ext uri="{FF2B5EF4-FFF2-40B4-BE49-F238E27FC236}">
                  <a16:creationId xmlns:a16="http://schemas.microsoft.com/office/drawing/2014/main" id="{4552DC1C-270E-44AE-AB37-FABBCDB2E7DF}"/>
                </a:ext>
              </a:extLst>
            </p:cNvPr>
            <p:cNvSpPr txBox="1"/>
            <p:nvPr/>
          </p:nvSpPr>
          <p:spPr>
            <a:xfrm>
              <a:off x="2647183" y="3987076"/>
              <a:ext cx="613650" cy="73716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vi-VN" sz="6400" b="1" i="0" u="none" strike="noStrike" kern="0" cap="none" spc="0" normalizeH="0" baseline="0" noProof="0" dirty="0">
                  <a:ln>
                    <a:noFill/>
                  </a:ln>
                  <a:solidFill>
                    <a:srgbClr val="FFB43F"/>
                  </a:solidFill>
                  <a:effectLst/>
                  <a:uLnTx/>
                  <a:uFillTx/>
                  <a:latin typeface="Calibri"/>
                  <a:ea typeface="+mn-ea"/>
                  <a:cs typeface="Arial" panose="020B0604020202020204"/>
                  <a:sym typeface="Arial" panose="020B0604020202020204"/>
                </a:rPr>
                <a:t>A</a:t>
              </a:r>
              <a:endParaRPr kumimoji="0" lang="en-US" sz="6400" b="1" i="0" u="none" strike="noStrike" kern="0" cap="none" spc="0" normalizeH="0" baseline="0" noProof="0" dirty="0">
                <a:ln>
                  <a:noFill/>
                </a:ln>
                <a:solidFill>
                  <a:srgbClr val="FFB43F"/>
                </a:solidFill>
                <a:effectLst/>
                <a:uLnTx/>
                <a:uFillTx/>
                <a:latin typeface="Calibri"/>
                <a:ea typeface="+mn-ea"/>
                <a:cs typeface="Arial" panose="020B0604020202020204"/>
                <a:sym typeface="Arial" panose="020B0604020202020204"/>
              </a:endParaRPr>
            </a:p>
          </p:txBody>
        </p:sp>
      </p:grpSp>
      <p:pic>
        <p:nvPicPr>
          <p:cNvPr id="34" name="Picture 24">
            <a:extLst>
              <a:ext uri="{FF2B5EF4-FFF2-40B4-BE49-F238E27FC236}">
                <a16:creationId xmlns:a16="http://schemas.microsoft.com/office/drawing/2014/main" id="{3085ABB3-8F63-4E06-AC45-99ED0E6D9BAE}"/>
              </a:ext>
            </a:extLst>
          </p:cNvPr>
          <p:cNvPicPr>
            <a:picLocks noChangeAspect="1"/>
          </p:cNvPicPr>
          <p:nvPr/>
        </p:nvPicPr>
        <p:blipFill>
          <a:blip r:embed="rId5"/>
          <a:stretch>
            <a:fillRect/>
          </a:stretch>
        </p:blipFill>
        <p:spPr>
          <a:xfrm>
            <a:off x="6799651" y="2158344"/>
            <a:ext cx="1124288" cy="1076312"/>
          </a:xfrm>
          <a:prstGeom prst="rect">
            <a:avLst/>
          </a:prstGeom>
        </p:spPr>
      </p:pic>
      <p:pic>
        <p:nvPicPr>
          <p:cNvPr id="36" name="Picture 22">
            <a:extLst>
              <a:ext uri="{FF2B5EF4-FFF2-40B4-BE49-F238E27FC236}">
                <a16:creationId xmlns:a16="http://schemas.microsoft.com/office/drawing/2014/main" id="{36EEBD94-FE1F-4043-8B20-2BED7C5D46B2}"/>
              </a:ext>
            </a:extLst>
          </p:cNvPr>
          <p:cNvPicPr>
            <a:picLocks noChangeAspect="1"/>
          </p:cNvPicPr>
          <p:nvPr/>
        </p:nvPicPr>
        <p:blipFill>
          <a:blip r:embed="rId6"/>
          <a:stretch>
            <a:fillRect/>
          </a:stretch>
        </p:blipFill>
        <p:spPr>
          <a:xfrm>
            <a:off x="831341" y="2032589"/>
            <a:ext cx="1141512" cy="1136472"/>
          </a:xfrm>
          <a:prstGeom prst="rect">
            <a:avLst/>
          </a:prstGeom>
        </p:spPr>
      </p:pic>
      <p:sp>
        <p:nvSpPr>
          <p:cNvPr id="37" name="Hình chữ nhật: Góc Tròn 71">
            <a:extLst>
              <a:ext uri="{FF2B5EF4-FFF2-40B4-BE49-F238E27FC236}">
                <a16:creationId xmlns:a16="http://schemas.microsoft.com/office/drawing/2014/main" id="{E4EFDB54-1694-46BF-8EA3-1EC66C1482CA}"/>
              </a:ext>
            </a:extLst>
          </p:cNvPr>
          <p:cNvSpPr/>
          <p:nvPr/>
        </p:nvSpPr>
        <p:spPr>
          <a:xfrm>
            <a:off x="2841433" y="437121"/>
            <a:ext cx="6536267" cy="14054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grpSp>
        <p:nvGrpSpPr>
          <p:cNvPr id="38" name="Nhóm 72">
            <a:extLst>
              <a:ext uri="{FF2B5EF4-FFF2-40B4-BE49-F238E27FC236}">
                <a16:creationId xmlns:a16="http://schemas.microsoft.com/office/drawing/2014/main" id="{E44AEB7B-801D-465F-A612-9071AC62033F}"/>
              </a:ext>
            </a:extLst>
          </p:cNvPr>
          <p:cNvGrpSpPr/>
          <p:nvPr/>
        </p:nvGrpSpPr>
        <p:grpSpPr>
          <a:xfrm>
            <a:off x="2004223" y="486745"/>
            <a:ext cx="8680975" cy="1507985"/>
            <a:chOff x="355600" y="215900"/>
            <a:chExt cx="5511800" cy="792866"/>
          </a:xfrm>
        </p:grpSpPr>
        <p:sp>
          <p:nvSpPr>
            <p:cNvPr id="39" name="Hình chữ nhật: Góc Tròn 73">
              <a:extLst>
                <a:ext uri="{FF2B5EF4-FFF2-40B4-BE49-F238E27FC236}">
                  <a16:creationId xmlns:a16="http://schemas.microsoft.com/office/drawing/2014/main" id="{593AEA5F-2659-48D7-9B6B-0AA76E9D2126}"/>
                </a:ext>
              </a:extLst>
            </p:cNvPr>
            <p:cNvSpPr/>
            <p:nvPr/>
          </p:nvSpPr>
          <p:spPr>
            <a:xfrm>
              <a:off x="355600" y="215900"/>
              <a:ext cx="5511800" cy="7928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41" name="Hình chữ nhật: Góc Tròn 75">
              <a:extLst>
                <a:ext uri="{FF2B5EF4-FFF2-40B4-BE49-F238E27FC236}">
                  <a16:creationId xmlns:a16="http://schemas.microsoft.com/office/drawing/2014/main" id="{1253E6CC-3AEA-48FC-8D04-0B7C8BAC10C4}"/>
                </a:ext>
              </a:extLst>
            </p:cNvPr>
            <p:cNvSpPr/>
            <p:nvPr/>
          </p:nvSpPr>
          <p:spPr>
            <a:xfrm>
              <a:off x="452808" y="294389"/>
              <a:ext cx="5317384" cy="643516"/>
            </a:xfrm>
            <a:prstGeom prst="roundRect">
              <a:avLst/>
            </a:prstGeom>
            <a:noFill/>
            <a:ln w="19050">
              <a:solidFill>
                <a:srgbClr val="FF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B43F"/>
                </a:solidFill>
                <a:effectLst/>
                <a:uLnTx/>
                <a:uFillTx/>
                <a:latin typeface="Calibri"/>
                <a:ea typeface="+mn-ea"/>
                <a:cs typeface="+mn-cs"/>
                <a:sym typeface="Arial" panose="020B0604020202020204"/>
              </a:endParaRPr>
            </a:p>
          </p:txBody>
        </p:sp>
      </p:grpSp>
      <p:pic>
        <p:nvPicPr>
          <p:cNvPr id="42" name="Picture 5">
            <a:extLst>
              <a:ext uri="{FF2B5EF4-FFF2-40B4-BE49-F238E27FC236}">
                <a16:creationId xmlns:a16="http://schemas.microsoft.com/office/drawing/2014/main" id="{606D94E1-D474-4043-A8CE-D9B8344DFFC4}"/>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10651245" y="230490"/>
            <a:ext cx="1540756" cy="1126151"/>
          </a:xfrm>
          <a:prstGeom prst="rect">
            <a:avLst/>
          </a:prstGeom>
        </p:spPr>
      </p:pic>
      <p:pic>
        <p:nvPicPr>
          <p:cNvPr id="50" name="Hình ảnh 50">
            <a:hlinkClick r:id="" action="ppaction://noaction"/>
            <a:extLst>
              <a:ext uri="{FF2B5EF4-FFF2-40B4-BE49-F238E27FC236}">
                <a16:creationId xmlns:a16="http://schemas.microsoft.com/office/drawing/2014/main" id="{0D05C042-AF1D-481A-B65A-C08FA8F849F1}"/>
              </a:ext>
            </a:extLst>
          </p:cNvPr>
          <p:cNvPicPr>
            <a:picLocks noChangeAspect="1"/>
          </p:cNvPicPr>
          <p:nvPr/>
        </p:nvPicPr>
        <p:blipFill rotWithShape="1">
          <a:blip r:embed="rId9"/>
          <a:srcRect t="54376" r="48989"/>
          <a:stretch>
            <a:fillRect/>
          </a:stretch>
        </p:blipFill>
        <p:spPr>
          <a:xfrm>
            <a:off x="4481067" y="4453555"/>
            <a:ext cx="2982204" cy="2667264"/>
          </a:xfrm>
          <a:prstGeom prst="rect">
            <a:avLst/>
          </a:prstGeom>
        </p:spPr>
      </p:pic>
      <p:pic>
        <p:nvPicPr>
          <p:cNvPr id="51" name="Picture 5">
            <a:extLst>
              <a:ext uri="{FF2B5EF4-FFF2-40B4-BE49-F238E27FC236}">
                <a16:creationId xmlns:a16="http://schemas.microsoft.com/office/drawing/2014/main" id="{EBAB830E-6964-49E6-AF88-0E9403B31A81}"/>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4611910" y="4685306"/>
            <a:ext cx="2675020" cy="1955193"/>
          </a:xfrm>
          <a:prstGeom prst="rect">
            <a:avLst/>
          </a:prstGeom>
        </p:spPr>
      </p:pic>
      <p:pic>
        <p:nvPicPr>
          <p:cNvPr id="52" name="Picture 5">
            <a:extLst>
              <a:ext uri="{FF2B5EF4-FFF2-40B4-BE49-F238E27FC236}">
                <a16:creationId xmlns:a16="http://schemas.microsoft.com/office/drawing/2014/main" id="{A8CC4284-B494-44A3-B402-89964B1E7AEC}"/>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4602297" y="4685305"/>
            <a:ext cx="2675020" cy="1955193"/>
          </a:xfrm>
          <a:prstGeom prst="rect">
            <a:avLst/>
          </a:prstGeom>
        </p:spPr>
      </p:pic>
      <p:pic>
        <p:nvPicPr>
          <p:cNvPr id="53" name="Picture 5">
            <a:extLst>
              <a:ext uri="{FF2B5EF4-FFF2-40B4-BE49-F238E27FC236}">
                <a16:creationId xmlns:a16="http://schemas.microsoft.com/office/drawing/2014/main" id="{FFFAC56C-0D06-415D-A892-245CA80834A0}"/>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4603590" y="4686002"/>
            <a:ext cx="2675020" cy="1955193"/>
          </a:xfrm>
          <a:prstGeom prst="rect">
            <a:avLst/>
          </a:prstGeom>
        </p:spPr>
      </p:pic>
      <p:pic>
        <p:nvPicPr>
          <p:cNvPr id="54" name="Picture 2" descr="Happy Flower Sticker by Elsa Isabella for iOS &amp; Android | GIPHY">
            <a:extLst>
              <a:ext uri="{FF2B5EF4-FFF2-40B4-BE49-F238E27FC236}">
                <a16:creationId xmlns:a16="http://schemas.microsoft.com/office/drawing/2014/main" id="{201D2300-4B62-495C-8101-E9A074B1DEF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02633" y="1842588"/>
            <a:ext cx="1851592" cy="1851592"/>
          </a:xfrm>
          <a:prstGeom prst="rect">
            <a:avLst/>
          </a:prstGeom>
          <a:noFill/>
          <a:extLst>
            <a:ext uri="{909E8E84-426E-40DD-AFC4-6F175D3DCCD1}">
              <a14:hiddenFill xmlns:a14="http://schemas.microsoft.com/office/drawing/2010/main">
                <a:solidFill>
                  <a:srgbClr val="FFFFFF"/>
                </a:solidFill>
              </a14:hiddenFill>
            </a:ext>
          </a:extLst>
        </p:spPr>
      </p:pic>
      <p:sp>
        <p:nvSpPr>
          <p:cNvPr id="55" name="文本框 372">
            <a:extLst>
              <a:ext uri="{FF2B5EF4-FFF2-40B4-BE49-F238E27FC236}">
                <a16:creationId xmlns:a16="http://schemas.microsoft.com/office/drawing/2014/main" id="{1384E964-A593-4624-94CE-58EB0273BA20}"/>
              </a:ext>
            </a:extLst>
          </p:cNvPr>
          <p:cNvSpPr txBox="1"/>
          <p:nvPr/>
        </p:nvSpPr>
        <p:spPr>
          <a:xfrm>
            <a:off x="2376502" y="748017"/>
            <a:ext cx="8846298" cy="769441"/>
          </a:xfrm>
          <a:prstGeom prst="rect">
            <a:avLst/>
          </a:prstGeom>
          <a:noFill/>
        </p:spPr>
        <p:txBody>
          <a:bodyPr wrap="square" rtlCol="0">
            <a:spAutoFit/>
          </a:bodyPr>
          <a:lstStyle/>
          <a:p>
            <a:pPr algn="ctr"/>
            <a:r>
              <a:rPr lang="vi-VN" altLang="zh-CN" sz="4400" b="1" spc="-20" dirty="0">
                <a:solidFill>
                  <a:srgbClr val="331B3D"/>
                </a:solidFill>
                <a:latin typeface="Cambria" panose="02040503050406030204" pitchFamily="18" charset="0"/>
                <a:ea typeface="Cambria" panose="02040503050406030204" pitchFamily="18" charset="0"/>
              </a:rPr>
              <a:t>Góc nhọn bé hơn góc vuông</a:t>
            </a:r>
          </a:p>
        </p:txBody>
      </p:sp>
      <p:sp>
        <p:nvSpPr>
          <p:cNvPr id="56" name="A - 9Slide.vn">
            <a:extLst>
              <a:ext uri="{FF2B5EF4-FFF2-40B4-BE49-F238E27FC236}">
                <a16:creationId xmlns:a16="http://schemas.microsoft.com/office/drawing/2014/main" id="{F878D7F2-885F-4910-A1F6-EC78F20554F3}"/>
              </a:ext>
            </a:extLst>
          </p:cNvPr>
          <p:cNvSpPr txBox="1"/>
          <p:nvPr/>
        </p:nvSpPr>
        <p:spPr>
          <a:xfrm>
            <a:off x="1769792" y="2250232"/>
            <a:ext cx="3561275" cy="715260"/>
          </a:xfrm>
          <a:prstGeom prst="rect">
            <a:avLst/>
          </a:prstGeom>
          <a:noFill/>
        </p:spPr>
        <p:txBody>
          <a:bodyPr wrap="square" rtlCol="0">
            <a:spAutoFit/>
          </a:bodyPr>
          <a:lstStyle/>
          <a:p>
            <a:pPr algn="ctr">
              <a:lnSpc>
                <a:spcPct val="92000"/>
              </a:lnSpc>
              <a:defRPr/>
            </a:pPr>
            <a:r>
              <a:rPr lang="en-US" sz="4400" b="1" spc="-20" dirty="0" err="1">
                <a:solidFill>
                  <a:srgbClr val="331B3D"/>
                </a:solidFill>
                <a:latin typeface="Cambria" panose="02040503050406030204" pitchFamily="18" charset="0"/>
                <a:ea typeface="Cambria" panose="02040503050406030204" pitchFamily="18" charset="0"/>
              </a:rPr>
              <a:t>Đúng</a:t>
            </a:r>
            <a:endParaRPr lang="vi-VN" sz="4400" b="1" spc="-20" dirty="0">
              <a:solidFill>
                <a:srgbClr val="331B3D"/>
              </a:solidFill>
              <a:latin typeface="Cambria" panose="02040503050406030204" pitchFamily="18" charset="0"/>
              <a:ea typeface="Cambria" panose="02040503050406030204" pitchFamily="18" charset="0"/>
            </a:endParaRPr>
          </a:p>
        </p:txBody>
      </p:sp>
      <p:sp>
        <p:nvSpPr>
          <p:cNvPr id="57" name="B - 9Slide.vn">
            <a:extLst>
              <a:ext uri="{FF2B5EF4-FFF2-40B4-BE49-F238E27FC236}">
                <a16:creationId xmlns:a16="http://schemas.microsoft.com/office/drawing/2014/main" id="{C32766A6-0F5F-47F6-8ED0-E80EF20A3460}"/>
              </a:ext>
            </a:extLst>
          </p:cNvPr>
          <p:cNvSpPr txBox="1"/>
          <p:nvPr/>
        </p:nvSpPr>
        <p:spPr>
          <a:xfrm>
            <a:off x="8030716" y="2334683"/>
            <a:ext cx="3075528" cy="715260"/>
          </a:xfrm>
          <a:prstGeom prst="rect">
            <a:avLst/>
          </a:prstGeom>
          <a:noFill/>
        </p:spPr>
        <p:txBody>
          <a:bodyPr wrap="square" rtlCol="0">
            <a:spAutoFit/>
          </a:bodyPr>
          <a:lstStyle/>
          <a:p>
            <a:pPr algn="ctr">
              <a:lnSpc>
                <a:spcPct val="92000"/>
              </a:lnSpc>
              <a:defRPr/>
            </a:pPr>
            <a:r>
              <a:rPr lang="en-US" sz="4400" b="1" spc="-20" dirty="0">
                <a:solidFill>
                  <a:srgbClr val="331B3D"/>
                </a:solidFill>
                <a:latin typeface="Cambria" panose="02040503050406030204" pitchFamily="18" charset="0"/>
                <a:ea typeface="Cambria" panose="02040503050406030204" pitchFamily="18" charset="0"/>
              </a:rPr>
              <a:t>Sai</a:t>
            </a:r>
          </a:p>
        </p:txBody>
      </p:sp>
    </p:spTree>
    <p:extLst>
      <p:ext uri="{BB962C8B-B14F-4D97-AF65-F5344CB8AC3E}">
        <p14:creationId xmlns:p14="http://schemas.microsoft.com/office/powerpoint/2010/main" val="35441104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barn(outVertical)">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wipe(left)">
                                      <p:cBhvr>
                                        <p:cTn id="30" dur="500"/>
                                        <p:tgtEl>
                                          <p:spTgt spid="57"/>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heel(1)">
                                      <p:cBhvr>
                                        <p:cTn id="35" dur="2000"/>
                                        <p:tgtEl>
                                          <p:spTgt spid="36"/>
                                        </p:tgtEl>
                                      </p:cBhvr>
                                    </p:animEffect>
                                  </p:childTnLst>
                                </p:cTn>
                              </p:par>
                              <p:par>
                                <p:cTn id="36" presetID="32" presetClass="emph" presetSubtype="0" fill="hold" nodeType="withEffect">
                                  <p:stCondLst>
                                    <p:cond delay="0"/>
                                  </p:stCondLst>
                                  <p:childTnLst>
                                    <p:animRot by="120000">
                                      <p:cBhvr>
                                        <p:cTn id="37" dur="100" fill="hold">
                                          <p:stCondLst>
                                            <p:cond delay="0"/>
                                          </p:stCondLst>
                                        </p:cTn>
                                        <p:tgtEl>
                                          <p:spTgt spid="36"/>
                                        </p:tgtEl>
                                        <p:attrNameLst>
                                          <p:attrName>r</p:attrName>
                                        </p:attrNameLst>
                                      </p:cBhvr>
                                    </p:animRot>
                                    <p:animRot by="-240000">
                                      <p:cBhvr>
                                        <p:cTn id="38" dur="200" fill="hold">
                                          <p:stCondLst>
                                            <p:cond delay="200"/>
                                          </p:stCondLst>
                                        </p:cTn>
                                        <p:tgtEl>
                                          <p:spTgt spid="36"/>
                                        </p:tgtEl>
                                        <p:attrNameLst>
                                          <p:attrName>r</p:attrName>
                                        </p:attrNameLst>
                                      </p:cBhvr>
                                    </p:animRot>
                                    <p:animRot by="240000">
                                      <p:cBhvr>
                                        <p:cTn id="39" dur="200" fill="hold">
                                          <p:stCondLst>
                                            <p:cond delay="400"/>
                                          </p:stCondLst>
                                        </p:cTn>
                                        <p:tgtEl>
                                          <p:spTgt spid="36"/>
                                        </p:tgtEl>
                                        <p:attrNameLst>
                                          <p:attrName>r</p:attrName>
                                        </p:attrNameLst>
                                      </p:cBhvr>
                                    </p:animRot>
                                    <p:animRot by="-240000">
                                      <p:cBhvr>
                                        <p:cTn id="40" dur="200" fill="hold">
                                          <p:stCondLst>
                                            <p:cond delay="600"/>
                                          </p:stCondLst>
                                        </p:cTn>
                                        <p:tgtEl>
                                          <p:spTgt spid="36"/>
                                        </p:tgtEl>
                                        <p:attrNameLst>
                                          <p:attrName>r</p:attrName>
                                        </p:attrNameLst>
                                      </p:cBhvr>
                                    </p:animRot>
                                    <p:animRot by="120000">
                                      <p:cBhvr>
                                        <p:cTn id="41" dur="200" fill="hold">
                                          <p:stCondLst>
                                            <p:cond delay="800"/>
                                          </p:stCondLst>
                                        </p:cTn>
                                        <p:tgtEl>
                                          <p:spTgt spid="36"/>
                                        </p:tgtEl>
                                        <p:attrNameLst>
                                          <p:attrName>r</p:attrName>
                                        </p:attrNameLst>
                                      </p:cBhvr>
                                    </p:animRo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32" presetClass="emph" presetSubtype="0" fill="hold" nodeType="withEffect">
                                  <p:stCondLst>
                                    <p:cond delay="0"/>
                                  </p:stCondLst>
                                  <p:childTnLst>
                                    <p:animRot by="120000">
                                      <p:cBhvr>
                                        <p:cTn id="48" dur="100" fill="hold">
                                          <p:stCondLst>
                                            <p:cond delay="0"/>
                                          </p:stCondLst>
                                        </p:cTn>
                                        <p:tgtEl>
                                          <p:spTgt spid="34"/>
                                        </p:tgtEl>
                                        <p:attrNameLst>
                                          <p:attrName>r</p:attrName>
                                        </p:attrNameLst>
                                      </p:cBhvr>
                                    </p:animRot>
                                    <p:animRot by="-240000">
                                      <p:cBhvr>
                                        <p:cTn id="49" dur="200" fill="hold">
                                          <p:stCondLst>
                                            <p:cond delay="200"/>
                                          </p:stCondLst>
                                        </p:cTn>
                                        <p:tgtEl>
                                          <p:spTgt spid="34"/>
                                        </p:tgtEl>
                                        <p:attrNameLst>
                                          <p:attrName>r</p:attrName>
                                        </p:attrNameLst>
                                      </p:cBhvr>
                                    </p:animRot>
                                    <p:animRot by="240000">
                                      <p:cBhvr>
                                        <p:cTn id="50" dur="200" fill="hold">
                                          <p:stCondLst>
                                            <p:cond delay="400"/>
                                          </p:stCondLst>
                                        </p:cTn>
                                        <p:tgtEl>
                                          <p:spTgt spid="34"/>
                                        </p:tgtEl>
                                        <p:attrNameLst>
                                          <p:attrName>r</p:attrName>
                                        </p:attrNameLst>
                                      </p:cBhvr>
                                    </p:animRot>
                                    <p:animRot by="-240000">
                                      <p:cBhvr>
                                        <p:cTn id="51" dur="200" fill="hold">
                                          <p:stCondLst>
                                            <p:cond delay="600"/>
                                          </p:stCondLst>
                                        </p:cTn>
                                        <p:tgtEl>
                                          <p:spTgt spid="34"/>
                                        </p:tgtEl>
                                        <p:attrNameLst>
                                          <p:attrName>r</p:attrName>
                                        </p:attrNameLst>
                                      </p:cBhvr>
                                    </p:animRot>
                                    <p:animRot by="120000">
                                      <p:cBhvr>
                                        <p:cTn id="52" dur="200" fill="hold">
                                          <p:stCondLst>
                                            <p:cond delay="800"/>
                                          </p:stCondLst>
                                        </p:cTn>
                                        <p:tgtEl>
                                          <p:spTgt spid="34"/>
                                        </p:tgtEl>
                                        <p:attrNameLst>
                                          <p:attrName>r</p:attrName>
                                        </p:attrNameLst>
                                      </p:cBhvr>
                                    </p:animRot>
                                  </p:childTnLst>
                                  <p:subTnLst>
                                    <p:audio>
                                      <p:cMediaNode>
                                        <p:cTn display="0" masterRel="sameClick">
                                          <p:stCondLst>
                                            <p:cond evt="begin" delay="0">
                                              <p:tn val="47"/>
                                            </p:cond>
                                          </p:stCondLst>
                                          <p:endCondLst>
                                            <p:cond evt="onStopAudio" delay="0">
                                              <p:tgtEl>
                                                <p:sldTgt/>
                                              </p:tgtEl>
                                            </p:cond>
                                          </p:endCondLst>
                                        </p:cTn>
                                        <p:tgtEl>
                                          <p:sndTgt r:embed="rId4" name="Am-thanh-tra-loi-sai-www_tiengdong_com.wav"/>
                                        </p:tgtEl>
                                      </p:cMediaNode>
                                    </p:audio>
                                  </p:subTnLst>
                                </p:cTn>
                              </p:par>
                            </p:childTnLst>
                          </p:cTn>
                        </p:par>
                        <p:par>
                          <p:cTn id="53" fill="hold">
                            <p:stCondLst>
                              <p:cond delay="2000"/>
                            </p:stCondLst>
                            <p:childTnLst>
                              <p:par>
                                <p:cTn id="54" presetID="26" presetClass="entr" presetSubtype="0"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217">
                                          <p:stCondLst>
                                            <p:cond delay="0"/>
                                          </p:stCondLst>
                                        </p:cTn>
                                        <p:tgtEl>
                                          <p:spTgt spid="42"/>
                                        </p:tgtEl>
                                      </p:cBhvr>
                                    </p:animEffect>
                                    <p:anim calcmode="lin" valueType="num">
                                      <p:cBhvr>
                                        <p:cTn id="57" dur="683"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42"/>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42"/>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42"/>
                                        </p:tgtEl>
                                        <p:attrNameLst>
                                          <p:attrName>ppt_y</p:attrName>
                                        </p:attrNameLst>
                                      </p:cBhvr>
                                      <p:tavLst>
                                        <p:tav tm="0" fmla="#ppt_y-sin(pi*$)/81">
                                          <p:val>
                                            <p:fltVal val="0"/>
                                          </p:val>
                                        </p:tav>
                                        <p:tav tm="100000">
                                          <p:val>
                                            <p:fltVal val="1"/>
                                          </p:val>
                                        </p:tav>
                                      </p:tavLst>
                                    </p:anim>
                                    <p:animScale>
                                      <p:cBhvr>
                                        <p:cTn id="62" dur="10">
                                          <p:stCondLst>
                                            <p:cond delay="244"/>
                                          </p:stCondLst>
                                        </p:cTn>
                                        <p:tgtEl>
                                          <p:spTgt spid="42"/>
                                        </p:tgtEl>
                                      </p:cBhvr>
                                      <p:to x="100000" y="60000"/>
                                    </p:animScale>
                                    <p:animScale>
                                      <p:cBhvr>
                                        <p:cTn id="63" dur="62" decel="50000">
                                          <p:stCondLst>
                                            <p:cond delay="254"/>
                                          </p:stCondLst>
                                        </p:cTn>
                                        <p:tgtEl>
                                          <p:spTgt spid="42"/>
                                        </p:tgtEl>
                                      </p:cBhvr>
                                      <p:to x="100000" y="100000"/>
                                    </p:animScale>
                                    <p:animScale>
                                      <p:cBhvr>
                                        <p:cTn id="64" dur="10">
                                          <p:stCondLst>
                                            <p:cond delay="492"/>
                                          </p:stCondLst>
                                        </p:cTn>
                                        <p:tgtEl>
                                          <p:spTgt spid="42"/>
                                        </p:tgtEl>
                                      </p:cBhvr>
                                      <p:to x="100000" y="80000"/>
                                    </p:animScale>
                                    <p:animScale>
                                      <p:cBhvr>
                                        <p:cTn id="65" dur="62" decel="50000">
                                          <p:stCondLst>
                                            <p:cond delay="502"/>
                                          </p:stCondLst>
                                        </p:cTn>
                                        <p:tgtEl>
                                          <p:spTgt spid="42"/>
                                        </p:tgtEl>
                                      </p:cBhvr>
                                      <p:to x="100000" y="100000"/>
                                    </p:animScale>
                                    <p:animScale>
                                      <p:cBhvr>
                                        <p:cTn id="66" dur="10">
                                          <p:stCondLst>
                                            <p:cond delay="616"/>
                                          </p:stCondLst>
                                        </p:cTn>
                                        <p:tgtEl>
                                          <p:spTgt spid="42"/>
                                        </p:tgtEl>
                                      </p:cBhvr>
                                      <p:to x="100000" y="90000"/>
                                    </p:animScale>
                                    <p:animScale>
                                      <p:cBhvr>
                                        <p:cTn id="67" dur="62" decel="50000">
                                          <p:stCondLst>
                                            <p:cond delay="625"/>
                                          </p:stCondLst>
                                        </p:cTn>
                                        <p:tgtEl>
                                          <p:spTgt spid="42"/>
                                        </p:tgtEl>
                                      </p:cBhvr>
                                      <p:to x="100000" y="100000"/>
                                    </p:animScale>
                                    <p:animScale>
                                      <p:cBhvr>
                                        <p:cTn id="68" dur="10">
                                          <p:stCondLst>
                                            <p:cond delay="678"/>
                                          </p:stCondLst>
                                        </p:cTn>
                                        <p:tgtEl>
                                          <p:spTgt spid="42"/>
                                        </p:tgtEl>
                                      </p:cBhvr>
                                      <p:to x="100000" y="95000"/>
                                    </p:animScale>
                                    <p:animScale>
                                      <p:cBhvr>
                                        <p:cTn id="69" dur="62" decel="50000">
                                          <p:stCondLst>
                                            <p:cond delay="688"/>
                                          </p:stCondLst>
                                        </p:cTn>
                                        <p:tgtEl>
                                          <p:spTgt spid="42"/>
                                        </p:tgtEl>
                                      </p:cBhvr>
                                      <p:to x="100000" y="100000"/>
                                    </p:animScale>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26" presetClass="entr" presetSubtype="0" fill="hold"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down)">
                                      <p:cBhvr>
                                        <p:cTn id="83" dur="145">
                                          <p:stCondLst>
                                            <p:cond delay="0"/>
                                          </p:stCondLst>
                                        </p:cTn>
                                        <p:tgtEl>
                                          <p:spTgt spid="50"/>
                                        </p:tgtEl>
                                      </p:cBhvr>
                                    </p:animEffect>
                                    <p:anim calcmode="lin" valueType="num">
                                      <p:cBhvr>
                                        <p:cTn id="84" dur="456"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85" dur="166"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86" dur="166" tmFilter="0, 0; 0.125,0.2665; 0.25,0.4; 0.375,0.465; 0.5,0.5;  0.625,0.535; 0.75,0.6; 0.875,0.7335; 1,1">
                                          <p:stCondLst>
                                            <p:cond delay="166"/>
                                          </p:stCondLst>
                                        </p:cTn>
                                        <p:tgtEl>
                                          <p:spTgt spid="50"/>
                                        </p:tgtEl>
                                        <p:attrNameLst>
                                          <p:attrName>ppt_y</p:attrName>
                                        </p:attrNameLst>
                                      </p:cBhvr>
                                      <p:tavLst>
                                        <p:tav tm="0" fmla="#ppt_y-sin(pi*$)/9">
                                          <p:val>
                                            <p:fltVal val="0"/>
                                          </p:val>
                                        </p:tav>
                                        <p:tav tm="100000">
                                          <p:val>
                                            <p:fltVal val="1"/>
                                          </p:val>
                                        </p:tav>
                                      </p:tavLst>
                                    </p:anim>
                                    <p:anim calcmode="lin" valueType="num">
                                      <p:cBhvr>
                                        <p:cTn id="87" dur="83" tmFilter="0, 0; 0.125,0.2665; 0.25,0.4; 0.375,0.465; 0.5,0.5;  0.625,0.535; 0.75,0.6; 0.875,0.7335; 1,1">
                                          <p:stCondLst>
                                            <p:cond delay="331"/>
                                          </p:stCondLst>
                                        </p:cTn>
                                        <p:tgtEl>
                                          <p:spTgt spid="50"/>
                                        </p:tgtEl>
                                        <p:attrNameLst>
                                          <p:attrName>ppt_y</p:attrName>
                                        </p:attrNameLst>
                                      </p:cBhvr>
                                      <p:tavLst>
                                        <p:tav tm="0" fmla="#ppt_y-sin(pi*$)/27">
                                          <p:val>
                                            <p:fltVal val="0"/>
                                          </p:val>
                                        </p:tav>
                                        <p:tav tm="100000">
                                          <p:val>
                                            <p:fltVal val="1"/>
                                          </p:val>
                                        </p:tav>
                                      </p:tavLst>
                                    </p:anim>
                                    <p:anim calcmode="lin" valueType="num">
                                      <p:cBhvr>
                                        <p:cTn id="88" dur="41" tmFilter="0, 0; 0.125,0.2665; 0.25,0.4; 0.375,0.465; 0.5,0.5;  0.625,0.535; 0.75,0.6; 0.875,0.7335; 1,1">
                                          <p:stCondLst>
                                            <p:cond delay="414"/>
                                          </p:stCondLst>
                                        </p:cTn>
                                        <p:tgtEl>
                                          <p:spTgt spid="50"/>
                                        </p:tgtEl>
                                        <p:attrNameLst>
                                          <p:attrName>ppt_y</p:attrName>
                                        </p:attrNameLst>
                                      </p:cBhvr>
                                      <p:tavLst>
                                        <p:tav tm="0" fmla="#ppt_y-sin(pi*$)/81">
                                          <p:val>
                                            <p:fltVal val="0"/>
                                          </p:val>
                                        </p:tav>
                                        <p:tav tm="100000">
                                          <p:val>
                                            <p:fltVal val="1"/>
                                          </p:val>
                                        </p:tav>
                                      </p:tavLst>
                                    </p:anim>
                                    <p:animScale>
                                      <p:cBhvr>
                                        <p:cTn id="89" dur="7">
                                          <p:stCondLst>
                                            <p:cond delay="162"/>
                                          </p:stCondLst>
                                        </p:cTn>
                                        <p:tgtEl>
                                          <p:spTgt spid="50"/>
                                        </p:tgtEl>
                                      </p:cBhvr>
                                      <p:to x="100000" y="60000"/>
                                    </p:animScale>
                                    <p:animScale>
                                      <p:cBhvr>
                                        <p:cTn id="90" dur="41" decel="50000">
                                          <p:stCondLst>
                                            <p:cond delay="169"/>
                                          </p:stCondLst>
                                        </p:cTn>
                                        <p:tgtEl>
                                          <p:spTgt spid="50"/>
                                        </p:tgtEl>
                                      </p:cBhvr>
                                      <p:to x="100000" y="100000"/>
                                    </p:animScale>
                                    <p:animScale>
                                      <p:cBhvr>
                                        <p:cTn id="91" dur="7">
                                          <p:stCondLst>
                                            <p:cond delay="328"/>
                                          </p:stCondLst>
                                        </p:cTn>
                                        <p:tgtEl>
                                          <p:spTgt spid="50"/>
                                        </p:tgtEl>
                                      </p:cBhvr>
                                      <p:to x="100000" y="80000"/>
                                    </p:animScale>
                                    <p:animScale>
                                      <p:cBhvr>
                                        <p:cTn id="92" dur="41" decel="50000">
                                          <p:stCondLst>
                                            <p:cond delay="335"/>
                                          </p:stCondLst>
                                        </p:cTn>
                                        <p:tgtEl>
                                          <p:spTgt spid="50"/>
                                        </p:tgtEl>
                                      </p:cBhvr>
                                      <p:to x="100000" y="100000"/>
                                    </p:animScale>
                                    <p:animScale>
                                      <p:cBhvr>
                                        <p:cTn id="93" dur="7">
                                          <p:stCondLst>
                                            <p:cond delay="410"/>
                                          </p:stCondLst>
                                        </p:cTn>
                                        <p:tgtEl>
                                          <p:spTgt spid="50"/>
                                        </p:tgtEl>
                                      </p:cBhvr>
                                      <p:to x="100000" y="90000"/>
                                    </p:animScale>
                                    <p:animScale>
                                      <p:cBhvr>
                                        <p:cTn id="94" dur="41" decel="50000">
                                          <p:stCondLst>
                                            <p:cond delay="417"/>
                                          </p:stCondLst>
                                        </p:cTn>
                                        <p:tgtEl>
                                          <p:spTgt spid="50"/>
                                        </p:tgtEl>
                                      </p:cBhvr>
                                      <p:to x="100000" y="100000"/>
                                    </p:animScale>
                                    <p:animScale>
                                      <p:cBhvr>
                                        <p:cTn id="95" dur="7">
                                          <p:stCondLst>
                                            <p:cond delay="452"/>
                                          </p:stCondLst>
                                        </p:cTn>
                                        <p:tgtEl>
                                          <p:spTgt spid="50"/>
                                        </p:tgtEl>
                                      </p:cBhvr>
                                      <p:to x="100000" y="95000"/>
                                    </p:animScale>
                                    <p:animScale>
                                      <p:cBhvr>
                                        <p:cTn id="96" dur="41" decel="50000">
                                          <p:stCondLst>
                                            <p:cond delay="459"/>
                                          </p:stCondLst>
                                        </p:cTn>
                                        <p:tgtEl>
                                          <p:spTgt spid="50"/>
                                        </p:tgtEl>
                                      </p:cBhvr>
                                      <p:to x="100000" y="100000"/>
                                    </p:animScale>
                                  </p:childTnLst>
                                </p:cTn>
                              </p:par>
                              <p:par>
                                <p:cTn id="97" presetID="53" presetClass="entr" presetSubtype="16" fill="hold" nodeType="with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p:cTn id="99" dur="500" fill="hold"/>
                                        <p:tgtEl>
                                          <p:spTgt spid="54"/>
                                        </p:tgtEl>
                                        <p:attrNameLst>
                                          <p:attrName>ppt_w</p:attrName>
                                        </p:attrNameLst>
                                      </p:cBhvr>
                                      <p:tavLst>
                                        <p:tav tm="0">
                                          <p:val>
                                            <p:fltVal val="0"/>
                                          </p:val>
                                        </p:tav>
                                        <p:tav tm="100000">
                                          <p:val>
                                            <p:strVal val="#ppt_w"/>
                                          </p:val>
                                        </p:tav>
                                      </p:tavLst>
                                    </p:anim>
                                    <p:anim calcmode="lin" valueType="num">
                                      <p:cBhvr>
                                        <p:cTn id="100" dur="500" fill="hold"/>
                                        <p:tgtEl>
                                          <p:spTgt spid="54"/>
                                        </p:tgtEl>
                                        <p:attrNameLst>
                                          <p:attrName>ppt_h</p:attrName>
                                        </p:attrNameLst>
                                      </p:cBhvr>
                                      <p:tavLst>
                                        <p:tav tm="0">
                                          <p:val>
                                            <p:fltVal val="0"/>
                                          </p:val>
                                        </p:tav>
                                        <p:tav tm="100000">
                                          <p:val>
                                            <p:strVal val="#ppt_h"/>
                                          </p:val>
                                        </p:tav>
                                      </p:tavLst>
                                    </p:anim>
                                    <p:animEffect transition="in" filter="fade">
                                      <p:cBhvr>
                                        <p:cTn id="101" dur="500"/>
                                        <p:tgtEl>
                                          <p:spTgt spid="54"/>
                                        </p:tgtEl>
                                      </p:cBhvr>
                                    </p:animEffect>
                                  </p:childTnLst>
                                </p:cTn>
                              </p:par>
                              <p:par>
                                <p:cTn id="102" presetID="53" presetClass="entr" presetSubtype="16" fill="hold" nodeType="withEffect">
                                  <p:stCondLst>
                                    <p:cond delay="0"/>
                                  </p:stCondLst>
                                  <p:childTnLst>
                                    <p:set>
                                      <p:cBhvr>
                                        <p:cTn id="103" dur="1" fill="hold">
                                          <p:stCondLst>
                                            <p:cond delay="0"/>
                                          </p:stCondLst>
                                        </p:cTn>
                                        <p:tgtEl>
                                          <p:spTgt spid="53"/>
                                        </p:tgtEl>
                                        <p:attrNameLst>
                                          <p:attrName>style.visibility</p:attrName>
                                        </p:attrNameLst>
                                      </p:cBhvr>
                                      <p:to>
                                        <p:strVal val="visible"/>
                                      </p:to>
                                    </p:set>
                                    <p:anim calcmode="lin" valueType="num">
                                      <p:cBhvr>
                                        <p:cTn id="104" dur="750" fill="hold"/>
                                        <p:tgtEl>
                                          <p:spTgt spid="53"/>
                                        </p:tgtEl>
                                        <p:attrNameLst>
                                          <p:attrName>ppt_w</p:attrName>
                                        </p:attrNameLst>
                                      </p:cBhvr>
                                      <p:tavLst>
                                        <p:tav tm="0">
                                          <p:val>
                                            <p:fltVal val="0"/>
                                          </p:val>
                                        </p:tav>
                                        <p:tav tm="100000">
                                          <p:val>
                                            <p:strVal val="#ppt_w"/>
                                          </p:val>
                                        </p:tav>
                                      </p:tavLst>
                                    </p:anim>
                                    <p:anim calcmode="lin" valueType="num">
                                      <p:cBhvr>
                                        <p:cTn id="105" dur="750" fill="hold"/>
                                        <p:tgtEl>
                                          <p:spTgt spid="53"/>
                                        </p:tgtEl>
                                        <p:attrNameLst>
                                          <p:attrName>ppt_h</p:attrName>
                                        </p:attrNameLst>
                                      </p:cBhvr>
                                      <p:tavLst>
                                        <p:tav tm="0">
                                          <p:val>
                                            <p:fltVal val="0"/>
                                          </p:val>
                                        </p:tav>
                                        <p:tav tm="100000">
                                          <p:val>
                                            <p:strVal val="#ppt_h"/>
                                          </p:val>
                                        </p:tav>
                                      </p:tavLst>
                                    </p:anim>
                                    <p:animEffect transition="in" filter="fade">
                                      <p:cBhvr>
                                        <p:cTn id="106" dur="750"/>
                                        <p:tgtEl>
                                          <p:spTgt spid="53"/>
                                        </p:tgtEl>
                                      </p:cBhvr>
                                    </p:animEffect>
                                  </p:childTnLst>
                                </p:cTn>
                              </p:par>
                              <p:par>
                                <p:cTn id="107" presetID="1" presetClass="exit" presetSubtype="0" fill="hold" nodeType="withEffect">
                                  <p:stCondLst>
                                    <p:cond delay="500"/>
                                  </p:stCondLst>
                                  <p:childTnLst>
                                    <p:set>
                                      <p:cBhvr>
                                        <p:cTn id="108" dur="1" fill="hold">
                                          <p:stCondLst>
                                            <p:cond delay="749"/>
                                          </p:stCondLst>
                                        </p:cTn>
                                        <p:tgtEl>
                                          <p:spTgt spid="53"/>
                                        </p:tgtEl>
                                        <p:attrNameLst>
                                          <p:attrName>style.visibility</p:attrName>
                                        </p:attrNameLst>
                                      </p:cBhvr>
                                      <p:to>
                                        <p:strVal val="hidden"/>
                                      </p:to>
                                    </p:set>
                                  </p:childTnLst>
                                </p:cTn>
                              </p:par>
                              <p:par>
                                <p:cTn id="109" presetID="53" presetClass="entr" presetSubtype="16" fill="hold"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p:cTn id="111" dur="750" fill="hold"/>
                                        <p:tgtEl>
                                          <p:spTgt spid="52"/>
                                        </p:tgtEl>
                                        <p:attrNameLst>
                                          <p:attrName>ppt_w</p:attrName>
                                        </p:attrNameLst>
                                      </p:cBhvr>
                                      <p:tavLst>
                                        <p:tav tm="0">
                                          <p:val>
                                            <p:fltVal val="0"/>
                                          </p:val>
                                        </p:tav>
                                        <p:tav tm="100000">
                                          <p:val>
                                            <p:strVal val="#ppt_w"/>
                                          </p:val>
                                        </p:tav>
                                      </p:tavLst>
                                    </p:anim>
                                    <p:anim calcmode="lin" valueType="num">
                                      <p:cBhvr>
                                        <p:cTn id="112" dur="750" fill="hold"/>
                                        <p:tgtEl>
                                          <p:spTgt spid="52"/>
                                        </p:tgtEl>
                                        <p:attrNameLst>
                                          <p:attrName>ppt_h</p:attrName>
                                        </p:attrNameLst>
                                      </p:cBhvr>
                                      <p:tavLst>
                                        <p:tav tm="0">
                                          <p:val>
                                            <p:fltVal val="0"/>
                                          </p:val>
                                        </p:tav>
                                        <p:tav tm="100000">
                                          <p:val>
                                            <p:strVal val="#ppt_h"/>
                                          </p:val>
                                        </p:tav>
                                      </p:tavLst>
                                    </p:anim>
                                    <p:animEffect transition="in" filter="fade">
                                      <p:cBhvr>
                                        <p:cTn id="113" dur="750"/>
                                        <p:tgtEl>
                                          <p:spTgt spid="52"/>
                                        </p:tgtEl>
                                      </p:cBhvr>
                                    </p:animEffect>
                                  </p:childTnLst>
                                </p:cTn>
                              </p:par>
                              <p:par>
                                <p:cTn id="114" presetID="1" presetClass="exit" presetSubtype="0" fill="hold" nodeType="withEffect">
                                  <p:stCondLst>
                                    <p:cond delay="500"/>
                                  </p:stCondLst>
                                  <p:childTnLst>
                                    <p:set>
                                      <p:cBhvr>
                                        <p:cTn id="115" dur="1" fill="hold">
                                          <p:stCondLst>
                                            <p:cond delay="749"/>
                                          </p:stCondLst>
                                        </p:cTn>
                                        <p:tgtEl>
                                          <p:spTgt spid="52"/>
                                        </p:tgtEl>
                                        <p:attrNameLst>
                                          <p:attrName>style.visibility</p:attrName>
                                        </p:attrNameLst>
                                      </p:cBhvr>
                                      <p:to>
                                        <p:strVal val="hidden"/>
                                      </p:to>
                                    </p:set>
                                  </p:childTnLst>
                                </p:cTn>
                              </p:par>
                              <p:par>
                                <p:cTn id="116" presetID="53" presetClass="entr" presetSubtype="16" fill="hold" nodeType="withEffect">
                                  <p:stCondLst>
                                    <p:cond delay="0"/>
                                  </p:stCondLst>
                                  <p:childTnLst>
                                    <p:set>
                                      <p:cBhvr>
                                        <p:cTn id="117" dur="1" fill="hold">
                                          <p:stCondLst>
                                            <p:cond delay="0"/>
                                          </p:stCondLst>
                                        </p:cTn>
                                        <p:tgtEl>
                                          <p:spTgt spid="51"/>
                                        </p:tgtEl>
                                        <p:attrNameLst>
                                          <p:attrName>style.visibility</p:attrName>
                                        </p:attrNameLst>
                                      </p:cBhvr>
                                      <p:to>
                                        <p:strVal val="visible"/>
                                      </p:to>
                                    </p:set>
                                    <p:anim calcmode="lin" valueType="num">
                                      <p:cBhvr>
                                        <p:cTn id="118" dur="750" fill="hold"/>
                                        <p:tgtEl>
                                          <p:spTgt spid="51"/>
                                        </p:tgtEl>
                                        <p:attrNameLst>
                                          <p:attrName>ppt_w</p:attrName>
                                        </p:attrNameLst>
                                      </p:cBhvr>
                                      <p:tavLst>
                                        <p:tav tm="0">
                                          <p:val>
                                            <p:fltVal val="0"/>
                                          </p:val>
                                        </p:tav>
                                        <p:tav tm="100000">
                                          <p:val>
                                            <p:strVal val="#ppt_w"/>
                                          </p:val>
                                        </p:tav>
                                      </p:tavLst>
                                    </p:anim>
                                    <p:anim calcmode="lin" valueType="num">
                                      <p:cBhvr>
                                        <p:cTn id="119" dur="750" fill="hold"/>
                                        <p:tgtEl>
                                          <p:spTgt spid="51"/>
                                        </p:tgtEl>
                                        <p:attrNameLst>
                                          <p:attrName>ppt_h</p:attrName>
                                        </p:attrNameLst>
                                      </p:cBhvr>
                                      <p:tavLst>
                                        <p:tav tm="0">
                                          <p:val>
                                            <p:fltVal val="0"/>
                                          </p:val>
                                        </p:tav>
                                        <p:tav tm="100000">
                                          <p:val>
                                            <p:strVal val="#ppt_h"/>
                                          </p:val>
                                        </p:tav>
                                      </p:tavLst>
                                    </p:anim>
                                    <p:animEffect transition="in" filter="fade">
                                      <p:cBhvr>
                                        <p:cTn id="120" dur="750"/>
                                        <p:tgtEl>
                                          <p:spTgt spid="51"/>
                                        </p:tgtEl>
                                      </p:cBhvr>
                                    </p:animEffect>
                                  </p:childTnLst>
                                </p:cTn>
                              </p:par>
                              <p:par>
                                <p:cTn id="121" presetID="1" presetClass="exit" presetSubtype="0" fill="hold" nodeType="withEffect">
                                  <p:stCondLst>
                                    <p:cond delay="500"/>
                                  </p:stCondLst>
                                  <p:childTnLst>
                                    <p:set>
                                      <p:cBhvr>
                                        <p:cTn id="122" dur="1" fill="hold">
                                          <p:stCondLst>
                                            <p:cond delay="74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P spid="55" grpId="0"/>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724"/>
        <p:cNvGrpSpPr/>
        <p:nvPr/>
      </p:nvGrpSpPr>
      <p:grpSpPr>
        <a:xfrm>
          <a:off x="0" y="0"/>
          <a:ext cx="0" cy="0"/>
          <a:chOff x="0" y="0"/>
          <a:chExt cx="0" cy="0"/>
        </a:xfrm>
      </p:grpSpPr>
      <p:sp>
        <p:nvSpPr>
          <p:cNvPr id="15" name="Google Shape;555;p27">
            <a:extLst>
              <a:ext uri="{FF2B5EF4-FFF2-40B4-BE49-F238E27FC236}">
                <a16:creationId xmlns:a16="http://schemas.microsoft.com/office/drawing/2014/main" id="{A4BFE0D8-C3F3-4517-A26F-85AA7E4196CA}"/>
              </a:ext>
            </a:extLst>
          </p:cNvPr>
          <p:cNvSpPr/>
          <p:nvPr/>
        </p:nvSpPr>
        <p:spPr>
          <a:xfrm>
            <a:off x="222166" y="386737"/>
            <a:ext cx="11294533" cy="6238019"/>
          </a:xfrm>
          <a:prstGeom prst="roundRect">
            <a:avLst>
              <a:gd name="adj" fmla="val 7687"/>
            </a:avLst>
          </a:prstGeom>
          <a:solidFill>
            <a:srgbClr val="FFFFFF"/>
          </a:solidFill>
          <a:ln w="76200"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Hình chữ nhật: Góc Tròn 32">
            <a:extLst>
              <a:ext uri="{FF2B5EF4-FFF2-40B4-BE49-F238E27FC236}">
                <a16:creationId xmlns:a16="http://schemas.microsoft.com/office/drawing/2014/main" id="{DCFFDF53-54C5-422E-BD21-F47A02D393EB}"/>
              </a:ext>
            </a:extLst>
          </p:cNvPr>
          <p:cNvSpPr/>
          <p:nvPr/>
        </p:nvSpPr>
        <p:spPr>
          <a:xfrm>
            <a:off x="7933919" y="2257688"/>
            <a:ext cx="3216007" cy="1035409"/>
          </a:xfrm>
          <a:prstGeom prst="roundRect">
            <a:avLst/>
          </a:prstGeom>
          <a:solidFill>
            <a:srgbClr val="FFFFFF"/>
          </a:solidFill>
          <a:ln>
            <a:solidFill>
              <a:srgbClr val="FFB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grpSp>
        <p:nvGrpSpPr>
          <p:cNvPr id="19" name="Nhóm 76">
            <a:extLst>
              <a:ext uri="{FF2B5EF4-FFF2-40B4-BE49-F238E27FC236}">
                <a16:creationId xmlns:a16="http://schemas.microsoft.com/office/drawing/2014/main" id="{10A08550-32EF-42ED-8DEB-F5B510833D6B}"/>
              </a:ext>
            </a:extLst>
          </p:cNvPr>
          <p:cNvGrpSpPr/>
          <p:nvPr/>
        </p:nvGrpSpPr>
        <p:grpSpPr>
          <a:xfrm>
            <a:off x="6799651" y="1923042"/>
            <a:ext cx="1001069" cy="1446550"/>
            <a:chOff x="2572485" y="1332862"/>
            <a:chExt cx="807234" cy="1084913"/>
          </a:xfrm>
        </p:grpSpPr>
        <p:sp>
          <p:nvSpPr>
            <p:cNvPr id="20" name="Hình Bầu dục 55">
              <a:extLst>
                <a:ext uri="{FF2B5EF4-FFF2-40B4-BE49-F238E27FC236}">
                  <a16:creationId xmlns:a16="http://schemas.microsoft.com/office/drawing/2014/main" id="{4FCB97B5-1615-4685-BAF8-4AB415E04DA4}"/>
                </a:ext>
              </a:extLst>
            </p:cNvPr>
            <p:cNvSpPr/>
            <p:nvPr/>
          </p:nvSpPr>
          <p:spPr>
            <a:xfrm>
              <a:off x="2572485" y="1588891"/>
              <a:ext cx="807234" cy="719457"/>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21" name="Hộp Văn bản 51">
              <a:extLst>
                <a:ext uri="{FF2B5EF4-FFF2-40B4-BE49-F238E27FC236}">
                  <a16:creationId xmlns:a16="http://schemas.microsoft.com/office/drawing/2014/main" id="{8C52C43A-C1A7-44EA-BF07-52DDD4B6B096}"/>
                </a:ext>
              </a:extLst>
            </p:cNvPr>
            <p:cNvSpPr txBox="1"/>
            <p:nvPr/>
          </p:nvSpPr>
          <p:spPr>
            <a:xfrm>
              <a:off x="2658587" y="1332862"/>
              <a:ext cx="613650" cy="1084913"/>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800" b="1" i="0" u="none" strike="noStrike" kern="0" cap="none" spc="0" normalizeH="0" baseline="0" noProof="0" dirty="0" smtClean="0">
                  <a:ln>
                    <a:noFill/>
                  </a:ln>
                  <a:solidFill>
                    <a:srgbClr val="FFB43F"/>
                  </a:solidFill>
                  <a:effectLst/>
                  <a:uLnTx/>
                  <a:uFillTx/>
                  <a:latin typeface="Calibri"/>
                  <a:ea typeface="+mn-ea"/>
                  <a:cs typeface="Arial" panose="020B0604020202020204"/>
                  <a:sym typeface="Arial" panose="020B0604020202020204"/>
                </a:rPr>
                <a:t>B</a:t>
              </a:r>
              <a:endParaRPr kumimoji="0" lang="en-US" sz="8800" b="1" i="0" u="none" strike="noStrike" kern="0" cap="none" spc="0" normalizeH="0" baseline="0" noProof="0" dirty="0">
                <a:ln>
                  <a:noFill/>
                </a:ln>
                <a:solidFill>
                  <a:srgbClr val="FFB43F"/>
                </a:solidFill>
                <a:effectLst/>
                <a:uLnTx/>
                <a:uFillTx/>
                <a:latin typeface="Calibri"/>
                <a:ea typeface="+mn-ea"/>
                <a:cs typeface="Arial" panose="020B0604020202020204"/>
                <a:sym typeface="Arial" panose="020B0604020202020204"/>
              </a:endParaRPr>
            </a:p>
          </p:txBody>
        </p:sp>
      </p:grpSp>
      <p:sp>
        <p:nvSpPr>
          <p:cNvPr id="26" name="Hình Bầu dục 59">
            <a:extLst>
              <a:ext uri="{FF2B5EF4-FFF2-40B4-BE49-F238E27FC236}">
                <a16:creationId xmlns:a16="http://schemas.microsoft.com/office/drawing/2014/main" id="{24424465-A1CA-4A11-885C-1E2D65869743}"/>
              </a:ext>
            </a:extLst>
          </p:cNvPr>
          <p:cNvSpPr/>
          <p:nvPr/>
        </p:nvSpPr>
        <p:spPr>
          <a:xfrm>
            <a:off x="957332" y="3954533"/>
            <a:ext cx="1046891" cy="1038859"/>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29" name="Hình chữ nhật: Góc Tròn 67">
            <a:extLst>
              <a:ext uri="{FF2B5EF4-FFF2-40B4-BE49-F238E27FC236}">
                <a16:creationId xmlns:a16="http://schemas.microsoft.com/office/drawing/2014/main" id="{7A695571-5C51-411F-A65B-12E115CF0160}"/>
              </a:ext>
            </a:extLst>
          </p:cNvPr>
          <p:cNvSpPr/>
          <p:nvPr/>
        </p:nvSpPr>
        <p:spPr>
          <a:xfrm>
            <a:off x="2175399" y="2171849"/>
            <a:ext cx="3198477" cy="1076312"/>
          </a:xfrm>
          <a:prstGeom prst="roundRect">
            <a:avLst/>
          </a:prstGeom>
          <a:solidFill>
            <a:srgbClr val="FFFFFF"/>
          </a:solidFill>
          <a:ln>
            <a:solidFill>
              <a:srgbClr val="FFB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grpSp>
        <p:nvGrpSpPr>
          <p:cNvPr id="31" name="Nhóm 78">
            <a:extLst>
              <a:ext uri="{FF2B5EF4-FFF2-40B4-BE49-F238E27FC236}">
                <a16:creationId xmlns:a16="http://schemas.microsoft.com/office/drawing/2014/main" id="{0ED91D15-4416-49C2-86B8-E18406CAF909}"/>
              </a:ext>
            </a:extLst>
          </p:cNvPr>
          <p:cNvGrpSpPr/>
          <p:nvPr/>
        </p:nvGrpSpPr>
        <p:grpSpPr>
          <a:xfrm>
            <a:off x="971820" y="2180085"/>
            <a:ext cx="1076312" cy="1108676"/>
            <a:chOff x="2550391" y="3987076"/>
            <a:chExt cx="807234" cy="758687"/>
          </a:xfrm>
        </p:grpSpPr>
        <p:sp>
          <p:nvSpPr>
            <p:cNvPr id="32" name="Hình Bầu dục 65">
              <a:extLst>
                <a:ext uri="{FF2B5EF4-FFF2-40B4-BE49-F238E27FC236}">
                  <a16:creationId xmlns:a16="http://schemas.microsoft.com/office/drawing/2014/main" id="{6C5E1CE8-8A5C-4C97-8FF0-1D62CCD62C8A}"/>
                </a:ext>
              </a:extLst>
            </p:cNvPr>
            <p:cNvSpPr/>
            <p:nvPr/>
          </p:nvSpPr>
          <p:spPr>
            <a:xfrm>
              <a:off x="2550391" y="4034853"/>
              <a:ext cx="807234" cy="710910"/>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33" name="Hộp Văn bản 66">
              <a:extLst>
                <a:ext uri="{FF2B5EF4-FFF2-40B4-BE49-F238E27FC236}">
                  <a16:creationId xmlns:a16="http://schemas.microsoft.com/office/drawing/2014/main" id="{4552DC1C-270E-44AE-AB37-FABBCDB2E7DF}"/>
                </a:ext>
              </a:extLst>
            </p:cNvPr>
            <p:cNvSpPr txBox="1"/>
            <p:nvPr/>
          </p:nvSpPr>
          <p:spPr>
            <a:xfrm>
              <a:off x="2647183" y="3987076"/>
              <a:ext cx="613650" cy="73716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vi-VN" sz="6400" b="1" i="0" u="none" strike="noStrike" kern="0" cap="none" spc="0" normalizeH="0" baseline="0" noProof="0" dirty="0">
                  <a:ln>
                    <a:noFill/>
                  </a:ln>
                  <a:solidFill>
                    <a:srgbClr val="FFB43F"/>
                  </a:solidFill>
                  <a:effectLst/>
                  <a:uLnTx/>
                  <a:uFillTx/>
                  <a:latin typeface="Calibri"/>
                  <a:ea typeface="+mn-ea"/>
                  <a:cs typeface="Arial" panose="020B0604020202020204"/>
                  <a:sym typeface="Arial" panose="020B0604020202020204"/>
                </a:rPr>
                <a:t>A</a:t>
              </a:r>
              <a:endParaRPr kumimoji="0" lang="en-US" sz="6400" b="1" i="0" u="none" strike="noStrike" kern="0" cap="none" spc="0" normalizeH="0" baseline="0" noProof="0" dirty="0">
                <a:ln>
                  <a:noFill/>
                </a:ln>
                <a:solidFill>
                  <a:srgbClr val="FFB43F"/>
                </a:solidFill>
                <a:effectLst/>
                <a:uLnTx/>
                <a:uFillTx/>
                <a:latin typeface="Calibri"/>
                <a:ea typeface="+mn-ea"/>
                <a:cs typeface="Arial" panose="020B0604020202020204"/>
                <a:sym typeface="Arial" panose="020B0604020202020204"/>
              </a:endParaRPr>
            </a:p>
          </p:txBody>
        </p:sp>
      </p:grpSp>
      <p:pic>
        <p:nvPicPr>
          <p:cNvPr id="34" name="Picture 24">
            <a:extLst>
              <a:ext uri="{FF2B5EF4-FFF2-40B4-BE49-F238E27FC236}">
                <a16:creationId xmlns:a16="http://schemas.microsoft.com/office/drawing/2014/main" id="{3085ABB3-8F63-4E06-AC45-99ED0E6D9BAE}"/>
              </a:ext>
            </a:extLst>
          </p:cNvPr>
          <p:cNvPicPr>
            <a:picLocks noChangeAspect="1"/>
          </p:cNvPicPr>
          <p:nvPr/>
        </p:nvPicPr>
        <p:blipFill>
          <a:blip r:embed="rId5"/>
          <a:stretch>
            <a:fillRect/>
          </a:stretch>
        </p:blipFill>
        <p:spPr>
          <a:xfrm>
            <a:off x="923844" y="2264414"/>
            <a:ext cx="1124288" cy="1076312"/>
          </a:xfrm>
          <a:prstGeom prst="rect">
            <a:avLst/>
          </a:prstGeom>
        </p:spPr>
      </p:pic>
      <p:pic>
        <p:nvPicPr>
          <p:cNvPr id="36" name="Picture 22">
            <a:extLst>
              <a:ext uri="{FF2B5EF4-FFF2-40B4-BE49-F238E27FC236}">
                <a16:creationId xmlns:a16="http://schemas.microsoft.com/office/drawing/2014/main" id="{36EEBD94-FE1F-4043-8B20-2BED7C5D46B2}"/>
              </a:ext>
            </a:extLst>
          </p:cNvPr>
          <p:cNvPicPr>
            <a:picLocks noChangeAspect="1"/>
          </p:cNvPicPr>
          <p:nvPr/>
        </p:nvPicPr>
        <p:blipFill>
          <a:blip r:embed="rId6"/>
          <a:stretch>
            <a:fillRect/>
          </a:stretch>
        </p:blipFill>
        <p:spPr>
          <a:xfrm>
            <a:off x="6792407" y="2200148"/>
            <a:ext cx="1141512" cy="1136472"/>
          </a:xfrm>
          <a:prstGeom prst="rect">
            <a:avLst/>
          </a:prstGeom>
        </p:spPr>
      </p:pic>
      <p:sp>
        <p:nvSpPr>
          <p:cNvPr id="37" name="Hình chữ nhật: Góc Tròn 71">
            <a:extLst>
              <a:ext uri="{FF2B5EF4-FFF2-40B4-BE49-F238E27FC236}">
                <a16:creationId xmlns:a16="http://schemas.microsoft.com/office/drawing/2014/main" id="{E4EFDB54-1694-46BF-8EA3-1EC66C1482CA}"/>
              </a:ext>
            </a:extLst>
          </p:cNvPr>
          <p:cNvSpPr/>
          <p:nvPr/>
        </p:nvSpPr>
        <p:spPr>
          <a:xfrm>
            <a:off x="2841433" y="437121"/>
            <a:ext cx="6536267" cy="14054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grpSp>
        <p:nvGrpSpPr>
          <p:cNvPr id="38" name="Nhóm 72">
            <a:extLst>
              <a:ext uri="{FF2B5EF4-FFF2-40B4-BE49-F238E27FC236}">
                <a16:creationId xmlns:a16="http://schemas.microsoft.com/office/drawing/2014/main" id="{E44AEB7B-801D-465F-A612-9071AC62033F}"/>
              </a:ext>
            </a:extLst>
          </p:cNvPr>
          <p:cNvGrpSpPr/>
          <p:nvPr/>
        </p:nvGrpSpPr>
        <p:grpSpPr>
          <a:xfrm>
            <a:off x="2004223" y="486745"/>
            <a:ext cx="8680975" cy="1507985"/>
            <a:chOff x="355600" y="215900"/>
            <a:chExt cx="5511800" cy="792866"/>
          </a:xfrm>
        </p:grpSpPr>
        <p:sp>
          <p:nvSpPr>
            <p:cNvPr id="39" name="Hình chữ nhật: Góc Tròn 73">
              <a:extLst>
                <a:ext uri="{FF2B5EF4-FFF2-40B4-BE49-F238E27FC236}">
                  <a16:creationId xmlns:a16="http://schemas.microsoft.com/office/drawing/2014/main" id="{593AEA5F-2659-48D7-9B6B-0AA76E9D2126}"/>
                </a:ext>
              </a:extLst>
            </p:cNvPr>
            <p:cNvSpPr/>
            <p:nvPr/>
          </p:nvSpPr>
          <p:spPr>
            <a:xfrm>
              <a:off x="355600" y="215900"/>
              <a:ext cx="5511800" cy="7928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B43F"/>
                </a:solidFill>
                <a:effectLst/>
                <a:uLnTx/>
                <a:uFillTx/>
                <a:latin typeface="Calibri"/>
                <a:ea typeface="+mn-ea"/>
                <a:cs typeface="+mn-cs"/>
                <a:sym typeface="Arial" panose="020B0604020202020204"/>
              </a:endParaRPr>
            </a:p>
          </p:txBody>
        </p:sp>
        <p:sp>
          <p:nvSpPr>
            <p:cNvPr id="41" name="Hình chữ nhật: Góc Tròn 75">
              <a:extLst>
                <a:ext uri="{FF2B5EF4-FFF2-40B4-BE49-F238E27FC236}">
                  <a16:creationId xmlns:a16="http://schemas.microsoft.com/office/drawing/2014/main" id="{1253E6CC-3AEA-48FC-8D04-0B7C8BAC10C4}"/>
                </a:ext>
              </a:extLst>
            </p:cNvPr>
            <p:cNvSpPr/>
            <p:nvPr/>
          </p:nvSpPr>
          <p:spPr>
            <a:xfrm>
              <a:off x="452808" y="294389"/>
              <a:ext cx="5317384" cy="643516"/>
            </a:xfrm>
            <a:prstGeom prst="roundRect">
              <a:avLst/>
            </a:prstGeom>
            <a:noFill/>
            <a:ln w="19050">
              <a:solidFill>
                <a:srgbClr val="FF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B43F"/>
                </a:solidFill>
                <a:effectLst/>
                <a:uLnTx/>
                <a:uFillTx/>
                <a:latin typeface="Calibri"/>
                <a:ea typeface="+mn-ea"/>
                <a:cs typeface="+mn-cs"/>
                <a:sym typeface="Arial" panose="020B0604020202020204"/>
              </a:endParaRPr>
            </a:p>
          </p:txBody>
        </p:sp>
      </p:grpSp>
      <p:pic>
        <p:nvPicPr>
          <p:cNvPr id="42" name="Picture 5">
            <a:extLst>
              <a:ext uri="{FF2B5EF4-FFF2-40B4-BE49-F238E27FC236}">
                <a16:creationId xmlns:a16="http://schemas.microsoft.com/office/drawing/2014/main" id="{606D94E1-D474-4043-A8CE-D9B8344DFFC4}"/>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10651245" y="230490"/>
            <a:ext cx="1540756" cy="1126151"/>
          </a:xfrm>
          <a:prstGeom prst="rect">
            <a:avLst/>
          </a:prstGeom>
        </p:spPr>
      </p:pic>
      <p:pic>
        <p:nvPicPr>
          <p:cNvPr id="50" name="Hình ảnh 50">
            <a:hlinkClick r:id="" action="ppaction://noaction"/>
            <a:extLst>
              <a:ext uri="{FF2B5EF4-FFF2-40B4-BE49-F238E27FC236}">
                <a16:creationId xmlns:a16="http://schemas.microsoft.com/office/drawing/2014/main" id="{0D05C042-AF1D-481A-B65A-C08FA8F849F1}"/>
              </a:ext>
            </a:extLst>
          </p:cNvPr>
          <p:cNvPicPr>
            <a:picLocks noChangeAspect="1"/>
          </p:cNvPicPr>
          <p:nvPr/>
        </p:nvPicPr>
        <p:blipFill rotWithShape="1">
          <a:blip r:embed="rId9"/>
          <a:srcRect t="54376" r="48989"/>
          <a:stretch>
            <a:fillRect/>
          </a:stretch>
        </p:blipFill>
        <p:spPr>
          <a:xfrm>
            <a:off x="4481067" y="4453555"/>
            <a:ext cx="2982204" cy="2667264"/>
          </a:xfrm>
          <a:prstGeom prst="rect">
            <a:avLst/>
          </a:prstGeom>
        </p:spPr>
      </p:pic>
      <p:pic>
        <p:nvPicPr>
          <p:cNvPr id="51" name="Picture 5">
            <a:extLst>
              <a:ext uri="{FF2B5EF4-FFF2-40B4-BE49-F238E27FC236}">
                <a16:creationId xmlns:a16="http://schemas.microsoft.com/office/drawing/2014/main" id="{EBAB830E-6964-49E6-AF88-0E9403B31A81}"/>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4611910" y="4685306"/>
            <a:ext cx="2675020" cy="1955193"/>
          </a:xfrm>
          <a:prstGeom prst="rect">
            <a:avLst/>
          </a:prstGeom>
        </p:spPr>
      </p:pic>
      <p:pic>
        <p:nvPicPr>
          <p:cNvPr id="52" name="Picture 5">
            <a:extLst>
              <a:ext uri="{FF2B5EF4-FFF2-40B4-BE49-F238E27FC236}">
                <a16:creationId xmlns:a16="http://schemas.microsoft.com/office/drawing/2014/main" id="{A8CC4284-B494-44A3-B402-89964B1E7AEC}"/>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4602297" y="4685305"/>
            <a:ext cx="2675020" cy="1955193"/>
          </a:xfrm>
          <a:prstGeom prst="rect">
            <a:avLst/>
          </a:prstGeom>
        </p:spPr>
      </p:pic>
      <p:pic>
        <p:nvPicPr>
          <p:cNvPr id="53" name="Picture 5">
            <a:extLst>
              <a:ext uri="{FF2B5EF4-FFF2-40B4-BE49-F238E27FC236}">
                <a16:creationId xmlns:a16="http://schemas.microsoft.com/office/drawing/2014/main" id="{FFFAC56C-0D06-415D-A892-245CA80834A0}"/>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4603590" y="4686002"/>
            <a:ext cx="2675020" cy="1955193"/>
          </a:xfrm>
          <a:prstGeom prst="rect">
            <a:avLst/>
          </a:prstGeom>
        </p:spPr>
      </p:pic>
      <p:pic>
        <p:nvPicPr>
          <p:cNvPr id="54" name="Picture 2" descr="Happy Flower Sticker by Elsa Isabella for iOS &amp; Android | GIPHY">
            <a:extLst>
              <a:ext uri="{FF2B5EF4-FFF2-40B4-BE49-F238E27FC236}">
                <a16:creationId xmlns:a16="http://schemas.microsoft.com/office/drawing/2014/main" id="{201D2300-4B62-495C-8101-E9A074B1DEF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02633" y="1842588"/>
            <a:ext cx="1851592" cy="1851592"/>
          </a:xfrm>
          <a:prstGeom prst="rect">
            <a:avLst/>
          </a:prstGeom>
          <a:noFill/>
          <a:extLst>
            <a:ext uri="{909E8E84-426E-40DD-AFC4-6F175D3DCCD1}">
              <a14:hiddenFill xmlns:a14="http://schemas.microsoft.com/office/drawing/2010/main">
                <a:solidFill>
                  <a:srgbClr val="FFFFFF"/>
                </a:solidFill>
              </a14:hiddenFill>
            </a:ext>
          </a:extLst>
        </p:spPr>
      </p:pic>
      <p:sp>
        <p:nvSpPr>
          <p:cNvPr id="27" name="文本框 372">
            <a:extLst>
              <a:ext uri="{FF2B5EF4-FFF2-40B4-BE49-F238E27FC236}">
                <a16:creationId xmlns:a16="http://schemas.microsoft.com/office/drawing/2014/main" id="{1384E964-A593-4624-94CE-58EB0273BA20}"/>
              </a:ext>
            </a:extLst>
          </p:cNvPr>
          <p:cNvSpPr txBox="1"/>
          <p:nvPr/>
        </p:nvSpPr>
        <p:spPr>
          <a:xfrm>
            <a:off x="1921561" y="783597"/>
            <a:ext cx="8846298" cy="707886"/>
          </a:xfrm>
          <a:prstGeom prst="rect">
            <a:avLst/>
          </a:prstGeom>
          <a:noFill/>
        </p:spPr>
        <p:txBody>
          <a:bodyPr wrap="square" rtlCol="0">
            <a:spAutoFit/>
          </a:bodyPr>
          <a:lstStyle/>
          <a:p>
            <a:pPr algn="ctr">
              <a:defRPr/>
            </a:pPr>
            <a:r>
              <a:rPr lang="en-US" altLang="zh-CN" sz="4000" b="1" spc="-20" dirty="0" err="1">
                <a:solidFill>
                  <a:srgbClr val="331B3D"/>
                </a:solidFill>
                <a:latin typeface="Cambria" panose="02040503050406030204" pitchFamily="18" charset="0"/>
                <a:ea typeface="Cambria" panose="02040503050406030204" pitchFamily="18" charset="0"/>
              </a:rPr>
              <a:t>Góc</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tù</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lớn</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hơn</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góc</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nhọn</a:t>
            </a:r>
            <a:endParaRPr lang="en-US" altLang="zh-CN" sz="4000" b="1" spc="-20" dirty="0">
              <a:solidFill>
                <a:srgbClr val="331B3D"/>
              </a:solidFill>
              <a:latin typeface="Cambria" panose="02040503050406030204" pitchFamily="18" charset="0"/>
              <a:ea typeface="Cambria" panose="02040503050406030204" pitchFamily="18" charset="0"/>
            </a:endParaRPr>
          </a:p>
        </p:txBody>
      </p:sp>
      <p:sp>
        <p:nvSpPr>
          <p:cNvPr id="28" name="A - 9Slide.vn">
            <a:extLst>
              <a:ext uri="{FF2B5EF4-FFF2-40B4-BE49-F238E27FC236}">
                <a16:creationId xmlns:a16="http://schemas.microsoft.com/office/drawing/2014/main" id="{F878D7F2-885F-4910-A1F6-EC78F20554F3}"/>
              </a:ext>
            </a:extLst>
          </p:cNvPr>
          <p:cNvSpPr txBox="1"/>
          <p:nvPr/>
        </p:nvSpPr>
        <p:spPr>
          <a:xfrm>
            <a:off x="1817296" y="2325202"/>
            <a:ext cx="3116387" cy="658642"/>
          </a:xfrm>
          <a:prstGeom prst="rect">
            <a:avLst/>
          </a:prstGeom>
          <a:noFill/>
        </p:spPr>
        <p:txBody>
          <a:bodyPr wrap="square" rtlCol="0">
            <a:spAutoFit/>
          </a:bodyPr>
          <a:lstStyle/>
          <a:p>
            <a:pPr algn="ctr">
              <a:lnSpc>
                <a:spcPct val="92000"/>
              </a:lnSpc>
              <a:defRPr/>
            </a:pPr>
            <a:r>
              <a:rPr lang="en-US" sz="4000" b="1" spc="-20" dirty="0">
                <a:solidFill>
                  <a:srgbClr val="331B3D"/>
                </a:solidFill>
                <a:latin typeface="Cambria" panose="02040503050406030204" pitchFamily="18" charset="0"/>
                <a:ea typeface="Cambria" panose="02040503050406030204" pitchFamily="18" charset="0"/>
              </a:rPr>
              <a:t>Sai</a:t>
            </a:r>
          </a:p>
        </p:txBody>
      </p:sp>
      <p:sp>
        <p:nvSpPr>
          <p:cNvPr id="30" name="D - 9Slide.vn">
            <a:extLst>
              <a:ext uri="{FF2B5EF4-FFF2-40B4-BE49-F238E27FC236}">
                <a16:creationId xmlns:a16="http://schemas.microsoft.com/office/drawing/2014/main" id="{AC999889-36AC-44AD-BBFE-7B1E1A97DC21}"/>
              </a:ext>
            </a:extLst>
          </p:cNvPr>
          <p:cNvSpPr txBox="1"/>
          <p:nvPr/>
        </p:nvSpPr>
        <p:spPr>
          <a:xfrm>
            <a:off x="7700431" y="2413358"/>
            <a:ext cx="3214666" cy="658642"/>
          </a:xfrm>
          <a:prstGeom prst="rect">
            <a:avLst/>
          </a:prstGeom>
          <a:noFill/>
        </p:spPr>
        <p:txBody>
          <a:bodyPr wrap="square" rtlCol="0">
            <a:spAutoFit/>
          </a:bodyPr>
          <a:lstStyle/>
          <a:p>
            <a:pPr algn="ctr">
              <a:lnSpc>
                <a:spcPct val="92000"/>
              </a:lnSpc>
              <a:defRPr/>
            </a:pPr>
            <a:r>
              <a:rPr lang="en-US" sz="4000" b="1" spc="-20" dirty="0" err="1">
                <a:solidFill>
                  <a:srgbClr val="331B3D"/>
                </a:solidFill>
                <a:latin typeface="Cambria" panose="02040503050406030204" pitchFamily="18" charset="0"/>
                <a:ea typeface="Cambria" panose="02040503050406030204" pitchFamily="18" charset="0"/>
              </a:rPr>
              <a:t>Đúng</a:t>
            </a:r>
            <a:endParaRPr lang="vi-VN" sz="4000" b="1" spc="-20" dirty="0">
              <a:solidFill>
                <a:srgbClr val="331B3D"/>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49494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outVertic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childTnLst>
                          </p:cTn>
                        </p:par>
                        <p:par>
                          <p:cTn id="31" fill="hold">
                            <p:stCondLst>
                              <p:cond delay="500"/>
                            </p:stCondLst>
                            <p:childTnLst>
                              <p:par>
                                <p:cTn id="32" presetID="26"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down)">
                                      <p:cBhvr>
                                        <p:cTn id="34" dur="217">
                                          <p:stCondLst>
                                            <p:cond delay="0"/>
                                          </p:stCondLst>
                                        </p:cTn>
                                        <p:tgtEl>
                                          <p:spTgt spid="42"/>
                                        </p:tgtEl>
                                      </p:cBhvr>
                                    </p:animEffect>
                                    <p:anim calcmode="lin" valueType="num">
                                      <p:cBhvr>
                                        <p:cTn id="35" dur="683"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36" dur="249"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37" dur="249" tmFilter="0, 0; 0.125,0.2665; 0.25,0.4; 0.375,0.465; 0.5,0.5;  0.625,0.535; 0.75,0.6; 0.875,0.7335; 1,1">
                                          <p:stCondLst>
                                            <p:cond delay="249"/>
                                          </p:stCondLst>
                                        </p:cTn>
                                        <p:tgtEl>
                                          <p:spTgt spid="42"/>
                                        </p:tgtEl>
                                        <p:attrNameLst>
                                          <p:attrName>ppt_y</p:attrName>
                                        </p:attrNameLst>
                                      </p:cBhvr>
                                      <p:tavLst>
                                        <p:tav tm="0" fmla="#ppt_y-sin(pi*$)/9">
                                          <p:val>
                                            <p:fltVal val="0"/>
                                          </p:val>
                                        </p:tav>
                                        <p:tav tm="100000">
                                          <p:val>
                                            <p:fltVal val="1"/>
                                          </p:val>
                                        </p:tav>
                                      </p:tavLst>
                                    </p:anim>
                                    <p:anim calcmode="lin" valueType="num">
                                      <p:cBhvr>
                                        <p:cTn id="38" dur="124" tmFilter="0, 0; 0.125,0.2665; 0.25,0.4; 0.375,0.465; 0.5,0.5;  0.625,0.535; 0.75,0.6; 0.875,0.7335; 1,1">
                                          <p:stCondLst>
                                            <p:cond delay="497"/>
                                          </p:stCondLst>
                                        </p:cTn>
                                        <p:tgtEl>
                                          <p:spTgt spid="42"/>
                                        </p:tgtEl>
                                        <p:attrNameLst>
                                          <p:attrName>ppt_y</p:attrName>
                                        </p:attrNameLst>
                                      </p:cBhvr>
                                      <p:tavLst>
                                        <p:tav tm="0" fmla="#ppt_y-sin(pi*$)/27">
                                          <p:val>
                                            <p:fltVal val="0"/>
                                          </p:val>
                                        </p:tav>
                                        <p:tav tm="100000">
                                          <p:val>
                                            <p:fltVal val="1"/>
                                          </p:val>
                                        </p:tav>
                                      </p:tavLst>
                                    </p:anim>
                                    <p:anim calcmode="lin" valueType="num">
                                      <p:cBhvr>
                                        <p:cTn id="39" dur="62" tmFilter="0, 0; 0.125,0.2665; 0.25,0.4; 0.375,0.465; 0.5,0.5;  0.625,0.535; 0.75,0.6; 0.875,0.7335; 1,1">
                                          <p:stCondLst>
                                            <p:cond delay="621"/>
                                          </p:stCondLst>
                                        </p:cTn>
                                        <p:tgtEl>
                                          <p:spTgt spid="42"/>
                                        </p:tgtEl>
                                        <p:attrNameLst>
                                          <p:attrName>ppt_y</p:attrName>
                                        </p:attrNameLst>
                                      </p:cBhvr>
                                      <p:tavLst>
                                        <p:tav tm="0" fmla="#ppt_y-sin(pi*$)/81">
                                          <p:val>
                                            <p:fltVal val="0"/>
                                          </p:val>
                                        </p:tav>
                                        <p:tav tm="100000">
                                          <p:val>
                                            <p:fltVal val="1"/>
                                          </p:val>
                                        </p:tav>
                                      </p:tavLst>
                                    </p:anim>
                                    <p:animScale>
                                      <p:cBhvr>
                                        <p:cTn id="40" dur="10">
                                          <p:stCondLst>
                                            <p:cond delay="244"/>
                                          </p:stCondLst>
                                        </p:cTn>
                                        <p:tgtEl>
                                          <p:spTgt spid="42"/>
                                        </p:tgtEl>
                                      </p:cBhvr>
                                      <p:to x="100000" y="60000"/>
                                    </p:animScale>
                                    <p:animScale>
                                      <p:cBhvr>
                                        <p:cTn id="41" dur="62" decel="50000">
                                          <p:stCondLst>
                                            <p:cond delay="254"/>
                                          </p:stCondLst>
                                        </p:cTn>
                                        <p:tgtEl>
                                          <p:spTgt spid="42"/>
                                        </p:tgtEl>
                                      </p:cBhvr>
                                      <p:to x="100000" y="100000"/>
                                    </p:animScale>
                                    <p:animScale>
                                      <p:cBhvr>
                                        <p:cTn id="42" dur="10">
                                          <p:stCondLst>
                                            <p:cond delay="492"/>
                                          </p:stCondLst>
                                        </p:cTn>
                                        <p:tgtEl>
                                          <p:spTgt spid="42"/>
                                        </p:tgtEl>
                                      </p:cBhvr>
                                      <p:to x="100000" y="80000"/>
                                    </p:animScale>
                                    <p:animScale>
                                      <p:cBhvr>
                                        <p:cTn id="43" dur="62" decel="50000">
                                          <p:stCondLst>
                                            <p:cond delay="502"/>
                                          </p:stCondLst>
                                        </p:cTn>
                                        <p:tgtEl>
                                          <p:spTgt spid="42"/>
                                        </p:tgtEl>
                                      </p:cBhvr>
                                      <p:to x="100000" y="100000"/>
                                    </p:animScale>
                                    <p:animScale>
                                      <p:cBhvr>
                                        <p:cTn id="44" dur="10">
                                          <p:stCondLst>
                                            <p:cond delay="616"/>
                                          </p:stCondLst>
                                        </p:cTn>
                                        <p:tgtEl>
                                          <p:spTgt spid="42"/>
                                        </p:tgtEl>
                                      </p:cBhvr>
                                      <p:to x="100000" y="90000"/>
                                    </p:animScale>
                                    <p:animScale>
                                      <p:cBhvr>
                                        <p:cTn id="45" dur="62" decel="50000">
                                          <p:stCondLst>
                                            <p:cond delay="625"/>
                                          </p:stCondLst>
                                        </p:cTn>
                                        <p:tgtEl>
                                          <p:spTgt spid="42"/>
                                        </p:tgtEl>
                                      </p:cBhvr>
                                      <p:to x="100000" y="100000"/>
                                    </p:animScale>
                                    <p:animScale>
                                      <p:cBhvr>
                                        <p:cTn id="46" dur="10">
                                          <p:stCondLst>
                                            <p:cond delay="678"/>
                                          </p:stCondLst>
                                        </p:cTn>
                                        <p:tgtEl>
                                          <p:spTgt spid="42"/>
                                        </p:tgtEl>
                                      </p:cBhvr>
                                      <p:to x="100000" y="95000"/>
                                    </p:animScale>
                                    <p:animScale>
                                      <p:cBhvr>
                                        <p:cTn id="47" dur="62" decel="50000">
                                          <p:stCondLst>
                                            <p:cond delay="688"/>
                                          </p:stCondLst>
                                        </p:cTn>
                                        <p:tgtEl>
                                          <p:spTgt spid="42"/>
                                        </p:tgtEl>
                                      </p:cBhvr>
                                      <p:to x="100000" y="100000"/>
                                    </p:animScale>
                                  </p:childTnLst>
                                </p:cTn>
                              </p:par>
                            </p:childTnLst>
                          </p:cTn>
                        </p:par>
                        <p:par>
                          <p:cTn id="48" fill="hold">
                            <p:stCondLst>
                              <p:cond delay="1250"/>
                            </p:stCondLst>
                            <p:childTnLst>
                              <p:par>
                                <p:cTn id="49" presetID="42"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heel(1)">
                                      <p:cBhvr>
                                        <p:cTn id="63" dur="2000"/>
                                        <p:tgtEl>
                                          <p:spTgt spid="36"/>
                                        </p:tgtEl>
                                      </p:cBhvr>
                                    </p:animEffect>
                                  </p:childTnLst>
                                </p:cTn>
                              </p:par>
                              <p:par>
                                <p:cTn id="64" presetID="32" presetClass="emph" presetSubtype="0" fill="hold" nodeType="withEffect">
                                  <p:stCondLst>
                                    <p:cond delay="0"/>
                                  </p:stCondLst>
                                  <p:childTnLst>
                                    <p:animRot by="120000">
                                      <p:cBhvr>
                                        <p:cTn id="65" dur="100" fill="hold">
                                          <p:stCondLst>
                                            <p:cond delay="0"/>
                                          </p:stCondLst>
                                        </p:cTn>
                                        <p:tgtEl>
                                          <p:spTgt spid="36"/>
                                        </p:tgtEl>
                                        <p:attrNameLst>
                                          <p:attrName>r</p:attrName>
                                        </p:attrNameLst>
                                      </p:cBhvr>
                                    </p:animRot>
                                    <p:animRot by="-240000">
                                      <p:cBhvr>
                                        <p:cTn id="66" dur="200" fill="hold">
                                          <p:stCondLst>
                                            <p:cond delay="200"/>
                                          </p:stCondLst>
                                        </p:cTn>
                                        <p:tgtEl>
                                          <p:spTgt spid="36"/>
                                        </p:tgtEl>
                                        <p:attrNameLst>
                                          <p:attrName>r</p:attrName>
                                        </p:attrNameLst>
                                      </p:cBhvr>
                                    </p:animRot>
                                    <p:animRot by="240000">
                                      <p:cBhvr>
                                        <p:cTn id="67" dur="200" fill="hold">
                                          <p:stCondLst>
                                            <p:cond delay="400"/>
                                          </p:stCondLst>
                                        </p:cTn>
                                        <p:tgtEl>
                                          <p:spTgt spid="36"/>
                                        </p:tgtEl>
                                        <p:attrNameLst>
                                          <p:attrName>r</p:attrName>
                                        </p:attrNameLst>
                                      </p:cBhvr>
                                    </p:animRot>
                                    <p:animRot by="-240000">
                                      <p:cBhvr>
                                        <p:cTn id="68" dur="200" fill="hold">
                                          <p:stCondLst>
                                            <p:cond delay="600"/>
                                          </p:stCondLst>
                                        </p:cTn>
                                        <p:tgtEl>
                                          <p:spTgt spid="36"/>
                                        </p:tgtEl>
                                        <p:attrNameLst>
                                          <p:attrName>r</p:attrName>
                                        </p:attrNameLst>
                                      </p:cBhvr>
                                    </p:animRot>
                                    <p:animRot by="120000">
                                      <p:cBhvr>
                                        <p:cTn id="69" dur="200" fill="hold">
                                          <p:stCondLst>
                                            <p:cond delay="800"/>
                                          </p:stCondLst>
                                        </p:cTn>
                                        <p:tgtEl>
                                          <p:spTgt spid="36"/>
                                        </p:tgtEl>
                                        <p:attrNameLst>
                                          <p:attrName>r</p:attrName>
                                        </p:attrNameLst>
                                      </p:cBhvr>
                                    </p:animRot>
                                  </p:childTnLst>
                                  <p:subTnLst>
                                    <p:audio>
                                      <p:cMediaNode>
                                        <p:cTn display="0" masterRel="sameClick">
                                          <p:stCondLst>
                                            <p:cond evt="begin" delay="0">
                                              <p:tn val="64"/>
                                            </p:cond>
                                          </p:stCondLst>
                                          <p:endCondLst>
                                            <p:cond evt="onStopAudio" delay="0">
                                              <p:tgtEl>
                                                <p:sldTgt/>
                                              </p:tgtEl>
                                            </p:cond>
                                          </p:endCondLst>
                                        </p:cTn>
                                        <p:tgtEl>
                                          <p:sndTgt r:embed="rId3" name="applause.wav"/>
                                        </p:tgtEl>
                                      </p:cMediaNode>
                                    </p:audio>
                                  </p:subTnLst>
                                </p:cTn>
                              </p:par>
                              <p:par>
                                <p:cTn id="70" presetID="26" presetClass="entr" presetSubtype="0" fill="hold"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wipe(down)">
                                      <p:cBhvr>
                                        <p:cTn id="72" dur="145">
                                          <p:stCondLst>
                                            <p:cond delay="0"/>
                                          </p:stCondLst>
                                        </p:cTn>
                                        <p:tgtEl>
                                          <p:spTgt spid="50"/>
                                        </p:tgtEl>
                                      </p:cBhvr>
                                    </p:animEffect>
                                    <p:anim calcmode="lin" valueType="num">
                                      <p:cBhvr>
                                        <p:cTn id="73" dur="456"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74" dur="166"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75" dur="166" tmFilter="0, 0; 0.125,0.2665; 0.25,0.4; 0.375,0.465; 0.5,0.5;  0.625,0.535; 0.75,0.6; 0.875,0.7335; 1,1">
                                          <p:stCondLst>
                                            <p:cond delay="166"/>
                                          </p:stCondLst>
                                        </p:cTn>
                                        <p:tgtEl>
                                          <p:spTgt spid="50"/>
                                        </p:tgtEl>
                                        <p:attrNameLst>
                                          <p:attrName>ppt_y</p:attrName>
                                        </p:attrNameLst>
                                      </p:cBhvr>
                                      <p:tavLst>
                                        <p:tav tm="0" fmla="#ppt_y-sin(pi*$)/9">
                                          <p:val>
                                            <p:fltVal val="0"/>
                                          </p:val>
                                        </p:tav>
                                        <p:tav tm="100000">
                                          <p:val>
                                            <p:fltVal val="1"/>
                                          </p:val>
                                        </p:tav>
                                      </p:tavLst>
                                    </p:anim>
                                    <p:anim calcmode="lin" valueType="num">
                                      <p:cBhvr>
                                        <p:cTn id="76" dur="83" tmFilter="0, 0; 0.125,0.2665; 0.25,0.4; 0.375,0.465; 0.5,0.5;  0.625,0.535; 0.75,0.6; 0.875,0.7335; 1,1">
                                          <p:stCondLst>
                                            <p:cond delay="331"/>
                                          </p:stCondLst>
                                        </p:cTn>
                                        <p:tgtEl>
                                          <p:spTgt spid="50"/>
                                        </p:tgtEl>
                                        <p:attrNameLst>
                                          <p:attrName>ppt_y</p:attrName>
                                        </p:attrNameLst>
                                      </p:cBhvr>
                                      <p:tavLst>
                                        <p:tav tm="0" fmla="#ppt_y-sin(pi*$)/27">
                                          <p:val>
                                            <p:fltVal val="0"/>
                                          </p:val>
                                        </p:tav>
                                        <p:tav tm="100000">
                                          <p:val>
                                            <p:fltVal val="1"/>
                                          </p:val>
                                        </p:tav>
                                      </p:tavLst>
                                    </p:anim>
                                    <p:anim calcmode="lin" valueType="num">
                                      <p:cBhvr>
                                        <p:cTn id="77" dur="41" tmFilter="0, 0; 0.125,0.2665; 0.25,0.4; 0.375,0.465; 0.5,0.5;  0.625,0.535; 0.75,0.6; 0.875,0.7335; 1,1">
                                          <p:stCondLst>
                                            <p:cond delay="414"/>
                                          </p:stCondLst>
                                        </p:cTn>
                                        <p:tgtEl>
                                          <p:spTgt spid="50"/>
                                        </p:tgtEl>
                                        <p:attrNameLst>
                                          <p:attrName>ppt_y</p:attrName>
                                        </p:attrNameLst>
                                      </p:cBhvr>
                                      <p:tavLst>
                                        <p:tav tm="0" fmla="#ppt_y-sin(pi*$)/81">
                                          <p:val>
                                            <p:fltVal val="0"/>
                                          </p:val>
                                        </p:tav>
                                        <p:tav tm="100000">
                                          <p:val>
                                            <p:fltVal val="1"/>
                                          </p:val>
                                        </p:tav>
                                      </p:tavLst>
                                    </p:anim>
                                    <p:animScale>
                                      <p:cBhvr>
                                        <p:cTn id="78" dur="7">
                                          <p:stCondLst>
                                            <p:cond delay="162"/>
                                          </p:stCondLst>
                                        </p:cTn>
                                        <p:tgtEl>
                                          <p:spTgt spid="50"/>
                                        </p:tgtEl>
                                      </p:cBhvr>
                                      <p:to x="100000" y="60000"/>
                                    </p:animScale>
                                    <p:animScale>
                                      <p:cBhvr>
                                        <p:cTn id="79" dur="41" decel="50000">
                                          <p:stCondLst>
                                            <p:cond delay="169"/>
                                          </p:stCondLst>
                                        </p:cTn>
                                        <p:tgtEl>
                                          <p:spTgt spid="50"/>
                                        </p:tgtEl>
                                      </p:cBhvr>
                                      <p:to x="100000" y="100000"/>
                                    </p:animScale>
                                    <p:animScale>
                                      <p:cBhvr>
                                        <p:cTn id="80" dur="7">
                                          <p:stCondLst>
                                            <p:cond delay="328"/>
                                          </p:stCondLst>
                                        </p:cTn>
                                        <p:tgtEl>
                                          <p:spTgt spid="50"/>
                                        </p:tgtEl>
                                      </p:cBhvr>
                                      <p:to x="100000" y="80000"/>
                                    </p:animScale>
                                    <p:animScale>
                                      <p:cBhvr>
                                        <p:cTn id="81" dur="41" decel="50000">
                                          <p:stCondLst>
                                            <p:cond delay="335"/>
                                          </p:stCondLst>
                                        </p:cTn>
                                        <p:tgtEl>
                                          <p:spTgt spid="50"/>
                                        </p:tgtEl>
                                      </p:cBhvr>
                                      <p:to x="100000" y="100000"/>
                                    </p:animScale>
                                    <p:animScale>
                                      <p:cBhvr>
                                        <p:cTn id="82" dur="7">
                                          <p:stCondLst>
                                            <p:cond delay="410"/>
                                          </p:stCondLst>
                                        </p:cTn>
                                        <p:tgtEl>
                                          <p:spTgt spid="50"/>
                                        </p:tgtEl>
                                      </p:cBhvr>
                                      <p:to x="100000" y="90000"/>
                                    </p:animScale>
                                    <p:animScale>
                                      <p:cBhvr>
                                        <p:cTn id="83" dur="41" decel="50000">
                                          <p:stCondLst>
                                            <p:cond delay="417"/>
                                          </p:stCondLst>
                                        </p:cTn>
                                        <p:tgtEl>
                                          <p:spTgt spid="50"/>
                                        </p:tgtEl>
                                      </p:cBhvr>
                                      <p:to x="100000" y="100000"/>
                                    </p:animScale>
                                    <p:animScale>
                                      <p:cBhvr>
                                        <p:cTn id="84" dur="7">
                                          <p:stCondLst>
                                            <p:cond delay="452"/>
                                          </p:stCondLst>
                                        </p:cTn>
                                        <p:tgtEl>
                                          <p:spTgt spid="50"/>
                                        </p:tgtEl>
                                      </p:cBhvr>
                                      <p:to x="100000" y="95000"/>
                                    </p:animScale>
                                    <p:animScale>
                                      <p:cBhvr>
                                        <p:cTn id="85" dur="41" decel="50000">
                                          <p:stCondLst>
                                            <p:cond delay="459"/>
                                          </p:stCondLst>
                                        </p:cTn>
                                        <p:tgtEl>
                                          <p:spTgt spid="50"/>
                                        </p:tgtEl>
                                      </p:cBhvr>
                                      <p:to x="100000" y="100000"/>
                                    </p:animScale>
                                  </p:childTnLst>
                                </p:cTn>
                              </p:par>
                              <p:par>
                                <p:cTn id="86" presetID="53" presetClass="entr" presetSubtype="16" fill="hold" nodeType="withEffect">
                                  <p:stCondLst>
                                    <p:cond delay="0"/>
                                  </p:stCondLst>
                                  <p:childTnLst>
                                    <p:set>
                                      <p:cBhvr>
                                        <p:cTn id="87" dur="1" fill="hold">
                                          <p:stCondLst>
                                            <p:cond delay="0"/>
                                          </p:stCondLst>
                                        </p:cTn>
                                        <p:tgtEl>
                                          <p:spTgt spid="54"/>
                                        </p:tgtEl>
                                        <p:attrNameLst>
                                          <p:attrName>style.visibility</p:attrName>
                                        </p:attrNameLst>
                                      </p:cBhvr>
                                      <p:to>
                                        <p:strVal val="visible"/>
                                      </p:to>
                                    </p:set>
                                    <p:anim calcmode="lin" valueType="num">
                                      <p:cBhvr>
                                        <p:cTn id="88" dur="500" fill="hold"/>
                                        <p:tgtEl>
                                          <p:spTgt spid="54"/>
                                        </p:tgtEl>
                                        <p:attrNameLst>
                                          <p:attrName>ppt_w</p:attrName>
                                        </p:attrNameLst>
                                      </p:cBhvr>
                                      <p:tavLst>
                                        <p:tav tm="0">
                                          <p:val>
                                            <p:fltVal val="0"/>
                                          </p:val>
                                        </p:tav>
                                        <p:tav tm="100000">
                                          <p:val>
                                            <p:strVal val="#ppt_w"/>
                                          </p:val>
                                        </p:tav>
                                      </p:tavLst>
                                    </p:anim>
                                    <p:anim calcmode="lin" valueType="num">
                                      <p:cBhvr>
                                        <p:cTn id="89" dur="500" fill="hold"/>
                                        <p:tgtEl>
                                          <p:spTgt spid="54"/>
                                        </p:tgtEl>
                                        <p:attrNameLst>
                                          <p:attrName>ppt_h</p:attrName>
                                        </p:attrNameLst>
                                      </p:cBhvr>
                                      <p:tavLst>
                                        <p:tav tm="0">
                                          <p:val>
                                            <p:fltVal val="0"/>
                                          </p:val>
                                        </p:tav>
                                        <p:tav tm="100000">
                                          <p:val>
                                            <p:strVal val="#ppt_h"/>
                                          </p:val>
                                        </p:tav>
                                      </p:tavLst>
                                    </p:anim>
                                    <p:animEffect transition="in" filter="fade">
                                      <p:cBhvr>
                                        <p:cTn id="90" dur="500"/>
                                        <p:tgtEl>
                                          <p:spTgt spid="54"/>
                                        </p:tgtEl>
                                      </p:cBhvr>
                                    </p:animEffect>
                                  </p:childTnLst>
                                </p:cTn>
                              </p:par>
                              <p:par>
                                <p:cTn id="91" presetID="53" presetClass="entr" presetSubtype="16" fill="hold" nodeType="withEffect">
                                  <p:stCondLst>
                                    <p:cond delay="0"/>
                                  </p:stCondLst>
                                  <p:childTnLst>
                                    <p:set>
                                      <p:cBhvr>
                                        <p:cTn id="92" dur="1" fill="hold">
                                          <p:stCondLst>
                                            <p:cond delay="0"/>
                                          </p:stCondLst>
                                        </p:cTn>
                                        <p:tgtEl>
                                          <p:spTgt spid="53"/>
                                        </p:tgtEl>
                                        <p:attrNameLst>
                                          <p:attrName>style.visibility</p:attrName>
                                        </p:attrNameLst>
                                      </p:cBhvr>
                                      <p:to>
                                        <p:strVal val="visible"/>
                                      </p:to>
                                    </p:set>
                                    <p:anim calcmode="lin" valueType="num">
                                      <p:cBhvr>
                                        <p:cTn id="93" dur="750" fill="hold"/>
                                        <p:tgtEl>
                                          <p:spTgt spid="53"/>
                                        </p:tgtEl>
                                        <p:attrNameLst>
                                          <p:attrName>ppt_w</p:attrName>
                                        </p:attrNameLst>
                                      </p:cBhvr>
                                      <p:tavLst>
                                        <p:tav tm="0">
                                          <p:val>
                                            <p:fltVal val="0"/>
                                          </p:val>
                                        </p:tav>
                                        <p:tav tm="100000">
                                          <p:val>
                                            <p:strVal val="#ppt_w"/>
                                          </p:val>
                                        </p:tav>
                                      </p:tavLst>
                                    </p:anim>
                                    <p:anim calcmode="lin" valueType="num">
                                      <p:cBhvr>
                                        <p:cTn id="94" dur="750" fill="hold"/>
                                        <p:tgtEl>
                                          <p:spTgt spid="53"/>
                                        </p:tgtEl>
                                        <p:attrNameLst>
                                          <p:attrName>ppt_h</p:attrName>
                                        </p:attrNameLst>
                                      </p:cBhvr>
                                      <p:tavLst>
                                        <p:tav tm="0">
                                          <p:val>
                                            <p:fltVal val="0"/>
                                          </p:val>
                                        </p:tav>
                                        <p:tav tm="100000">
                                          <p:val>
                                            <p:strVal val="#ppt_h"/>
                                          </p:val>
                                        </p:tav>
                                      </p:tavLst>
                                    </p:anim>
                                    <p:animEffect transition="in" filter="fade">
                                      <p:cBhvr>
                                        <p:cTn id="95" dur="750"/>
                                        <p:tgtEl>
                                          <p:spTgt spid="53"/>
                                        </p:tgtEl>
                                      </p:cBhvr>
                                    </p:animEffect>
                                  </p:childTnLst>
                                </p:cTn>
                              </p:par>
                              <p:par>
                                <p:cTn id="96" presetID="1" presetClass="exit" presetSubtype="0" fill="hold" nodeType="withEffect">
                                  <p:stCondLst>
                                    <p:cond delay="500"/>
                                  </p:stCondLst>
                                  <p:childTnLst>
                                    <p:set>
                                      <p:cBhvr>
                                        <p:cTn id="97" dur="1" fill="hold">
                                          <p:stCondLst>
                                            <p:cond delay="749"/>
                                          </p:stCondLst>
                                        </p:cTn>
                                        <p:tgtEl>
                                          <p:spTgt spid="53"/>
                                        </p:tgtEl>
                                        <p:attrNameLst>
                                          <p:attrName>style.visibility</p:attrName>
                                        </p:attrNameLst>
                                      </p:cBhvr>
                                      <p:to>
                                        <p:strVal val="hidden"/>
                                      </p:to>
                                    </p:set>
                                  </p:childTnLst>
                                </p:cTn>
                              </p:par>
                              <p:par>
                                <p:cTn id="98" presetID="53" presetClass="entr" presetSubtype="16" fill="hold" nodeType="with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p:cTn id="100" dur="750" fill="hold"/>
                                        <p:tgtEl>
                                          <p:spTgt spid="52"/>
                                        </p:tgtEl>
                                        <p:attrNameLst>
                                          <p:attrName>ppt_w</p:attrName>
                                        </p:attrNameLst>
                                      </p:cBhvr>
                                      <p:tavLst>
                                        <p:tav tm="0">
                                          <p:val>
                                            <p:fltVal val="0"/>
                                          </p:val>
                                        </p:tav>
                                        <p:tav tm="100000">
                                          <p:val>
                                            <p:strVal val="#ppt_w"/>
                                          </p:val>
                                        </p:tav>
                                      </p:tavLst>
                                    </p:anim>
                                    <p:anim calcmode="lin" valueType="num">
                                      <p:cBhvr>
                                        <p:cTn id="101" dur="750" fill="hold"/>
                                        <p:tgtEl>
                                          <p:spTgt spid="52"/>
                                        </p:tgtEl>
                                        <p:attrNameLst>
                                          <p:attrName>ppt_h</p:attrName>
                                        </p:attrNameLst>
                                      </p:cBhvr>
                                      <p:tavLst>
                                        <p:tav tm="0">
                                          <p:val>
                                            <p:fltVal val="0"/>
                                          </p:val>
                                        </p:tav>
                                        <p:tav tm="100000">
                                          <p:val>
                                            <p:strVal val="#ppt_h"/>
                                          </p:val>
                                        </p:tav>
                                      </p:tavLst>
                                    </p:anim>
                                    <p:animEffect transition="in" filter="fade">
                                      <p:cBhvr>
                                        <p:cTn id="102" dur="750"/>
                                        <p:tgtEl>
                                          <p:spTgt spid="52"/>
                                        </p:tgtEl>
                                      </p:cBhvr>
                                    </p:animEffect>
                                  </p:childTnLst>
                                </p:cTn>
                              </p:par>
                              <p:par>
                                <p:cTn id="103" presetID="1" presetClass="exit" presetSubtype="0" fill="hold" nodeType="withEffect">
                                  <p:stCondLst>
                                    <p:cond delay="500"/>
                                  </p:stCondLst>
                                  <p:childTnLst>
                                    <p:set>
                                      <p:cBhvr>
                                        <p:cTn id="104" dur="1" fill="hold">
                                          <p:stCondLst>
                                            <p:cond delay="749"/>
                                          </p:stCondLst>
                                        </p:cTn>
                                        <p:tgtEl>
                                          <p:spTgt spid="52"/>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21" presetClass="entr" presetSubtype="1" fill="hold" nodeType="click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wheel(1)">
                                      <p:cBhvr>
                                        <p:cTn id="109" dur="2000"/>
                                        <p:tgtEl>
                                          <p:spTgt spid="34"/>
                                        </p:tgtEl>
                                      </p:cBhvr>
                                    </p:animEffect>
                                  </p:childTnLst>
                                </p:cTn>
                              </p:par>
                              <p:par>
                                <p:cTn id="110" presetID="32" presetClass="emph" presetSubtype="0" fill="hold" nodeType="withEffect">
                                  <p:stCondLst>
                                    <p:cond delay="0"/>
                                  </p:stCondLst>
                                  <p:childTnLst>
                                    <p:animRot by="120000">
                                      <p:cBhvr>
                                        <p:cTn id="111" dur="100" fill="hold">
                                          <p:stCondLst>
                                            <p:cond delay="0"/>
                                          </p:stCondLst>
                                        </p:cTn>
                                        <p:tgtEl>
                                          <p:spTgt spid="34"/>
                                        </p:tgtEl>
                                        <p:attrNameLst>
                                          <p:attrName>r</p:attrName>
                                        </p:attrNameLst>
                                      </p:cBhvr>
                                    </p:animRot>
                                    <p:animRot by="-240000">
                                      <p:cBhvr>
                                        <p:cTn id="112" dur="200" fill="hold">
                                          <p:stCondLst>
                                            <p:cond delay="200"/>
                                          </p:stCondLst>
                                        </p:cTn>
                                        <p:tgtEl>
                                          <p:spTgt spid="34"/>
                                        </p:tgtEl>
                                        <p:attrNameLst>
                                          <p:attrName>r</p:attrName>
                                        </p:attrNameLst>
                                      </p:cBhvr>
                                    </p:animRot>
                                    <p:animRot by="240000">
                                      <p:cBhvr>
                                        <p:cTn id="113" dur="200" fill="hold">
                                          <p:stCondLst>
                                            <p:cond delay="400"/>
                                          </p:stCondLst>
                                        </p:cTn>
                                        <p:tgtEl>
                                          <p:spTgt spid="34"/>
                                        </p:tgtEl>
                                        <p:attrNameLst>
                                          <p:attrName>r</p:attrName>
                                        </p:attrNameLst>
                                      </p:cBhvr>
                                    </p:animRot>
                                    <p:animRot by="-240000">
                                      <p:cBhvr>
                                        <p:cTn id="114" dur="200" fill="hold">
                                          <p:stCondLst>
                                            <p:cond delay="600"/>
                                          </p:stCondLst>
                                        </p:cTn>
                                        <p:tgtEl>
                                          <p:spTgt spid="34"/>
                                        </p:tgtEl>
                                        <p:attrNameLst>
                                          <p:attrName>r</p:attrName>
                                        </p:attrNameLst>
                                      </p:cBhvr>
                                    </p:animRot>
                                    <p:animRot by="120000">
                                      <p:cBhvr>
                                        <p:cTn id="115" dur="200" fill="hold">
                                          <p:stCondLst>
                                            <p:cond delay="800"/>
                                          </p:stCondLst>
                                        </p:cTn>
                                        <p:tgtEl>
                                          <p:spTgt spid="34"/>
                                        </p:tgtEl>
                                        <p:attrNameLst>
                                          <p:attrName>r</p:attrName>
                                        </p:attrNameLst>
                                      </p:cBhvr>
                                    </p:animRot>
                                  </p:childTnLst>
                                  <p:subTnLst>
                                    <p:audio>
                                      <p:cMediaNode>
                                        <p:cTn display="0" masterRel="sameClick">
                                          <p:stCondLst>
                                            <p:cond evt="begin" delay="0">
                                              <p:tn val="110"/>
                                            </p:cond>
                                          </p:stCondLst>
                                          <p:endCondLst>
                                            <p:cond evt="onStopAudio" delay="0">
                                              <p:tgtEl>
                                                <p:sldTgt/>
                                              </p:tgtEl>
                                            </p:cond>
                                          </p:endCondLst>
                                        </p:cTn>
                                        <p:tgtEl>
                                          <p:sndTgt r:embed="rId4" name="Am-thanh-tra-loi-sai-www_tiengdong_com.wav"/>
                                        </p:tgtEl>
                                      </p:cMediaNode>
                                    </p:audio>
                                  </p:subTnLst>
                                </p:cTn>
                              </p:par>
                              <p:par>
                                <p:cTn id="116" presetID="53" presetClass="entr" presetSubtype="16" fill="hold" nodeType="withEffect">
                                  <p:stCondLst>
                                    <p:cond delay="0"/>
                                  </p:stCondLst>
                                  <p:childTnLst>
                                    <p:set>
                                      <p:cBhvr>
                                        <p:cTn id="117" dur="1" fill="hold">
                                          <p:stCondLst>
                                            <p:cond delay="0"/>
                                          </p:stCondLst>
                                        </p:cTn>
                                        <p:tgtEl>
                                          <p:spTgt spid="51"/>
                                        </p:tgtEl>
                                        <p:attrNameLst>
                                          <p:attrName>style.visibility</p:attrName>
                                        </p:attrNameLst>
                                      </p:cBhvr>
                                      <p:to>
                                        <p:strVal val="visible"/>
                                      </p:to>
                                    </p:set>
                                    <p:anim calcmode="lin" valueType="num">
                                      <p:cBhvr>
                                        <p:cTn id="118" dur="750" fill="hold"/>
                                        <p:tgtEl>
                                          <p:spTgt spid="51"/>
                                        </p:tgtEl>
                                        <p:attrNameLst>
                                          <p:attrName>ppt_w</p:attrName>
                                        </p:attrNameLst>
                                      </p:cBhvr>
                                      <p:tavLst>
                                        <p:tav tm="0">
                                          <p:val>
                                            <p:fltVal val="0"/>
                                          </p:val>
                                        </p:tav>
                                        <p:tav tm="100000">
                                          <p:val>
                                            <p:strVal val="#ppt_w"/>
                                          </p:val>
                                        </p:tav>
                                      </p:tavLst>
                                    </p:anim>
                                    <p:anim calcmode="lin" valueType="num">
                                      <p:cBhvr>
                                        <p:cTn id="119" dur="750" fill="hold"/>
                                        <p:tgtEl>
                                          <p:spTgt spid="51"/>
                                        </p:tgtEl>
                                        <p:attrNameLst>
                                          <p:attrName>ppt_h</p:attrName>
                                        </p:attrNameLst>
                                      </p:cBhvr>
                                      <p:tavLst>
                                        <p:tav tm="0">
                                          <p:val>
                                            <p:fltVal val="0"/>
                                          </p:val>
                                        </p:tav>
                                        <p:tav tm="100000">
                                          <p:val>
                                            <p:strVal val="#ppt_h"/>
                                          </p:val>
                                        </p:tav>
                                      </p:tavLst>
                                    </p:anim>
                                    <p:animEffect transition="in" filter="fade">
                                      <p:cBhvr>
                                        <p:cTn id="120" dur="750"/>
                                        <p:tgtEl>
                                          <p:spTgt spid="51"/>
                                        </p:tgtEl>
                                      </p:cBhvr>
                                    </p:animEffect>
                                  </p:childTnLst>
                                </p:cTn>
                              </p:par>
                              <p:par>
                                <p:cTn id="121" presetID="1" presetClass="exit" presetSubtype="0" fill="hold" nodeType="withEffect">
                                  <p:stCondLst>
                                    <p:cond delay="500"/>
                                  </p:stCondLst>
                                  <p:childTnLst>
                                    <p:set>
                                      <p:cBhvr>
                                        <p:cTn id="122" dur="1" fill="hold">
                                          <p:stCondLst>
                                            <p:cond delay="74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P spid="27" grpId="0"/>
      <p:bldP spid="28"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724"/>
        <p:cNvGrpSpPr/>
        <p:nvPr/>
      </p:nvGrpSpPr>
      <p:grpSpPr>
        <a:xfrm>
          <a:off x="0" y="0"/>
          <a:ext cx="0" cy="0"/>
          <a:chOff x="0" y="0"/>
          <a:chExt cx="0" cy="0"/>
        </a:xfrm>
      </p:grpSpPr>
      <p:sp>
        <p:nvSpPr>
          <p:cNvPr id="15" name="Google Shape;555;p27">
            <a:extLst>
              <a:ext uri="{FF2B5EF4-FFF2-40B4-BE49-F238E27FC236}">
                <a16:creationId xmlns:a16="http://schemas.microsoft.com/office/drawing/2014/main" id="{A4BFE0D8-C3F3-4517-A26F-85AA7E4196CA}"/>
              </a:ext>
            </a:extLst>
          </p:cNvPr>
          <p:cNvSpPr/>
          <p:nvPr/>
        </p:nvSpPr>
        <p:spPr>
          <a:xfrm>
            <a:off x="423334" y="389492"/>
            <a:ext cx="11294533" cy="6238019"/>
          </a:xfrm>
          <a:prstGeom prst="roundRect">
            <a:avLst>
              <a:gd name="adj" fmla="val 7687"/>
            </a:avLst>
          </a:prstGeom>
          <a:solidFill>
            <a:srgbClr val="FFFFFF"/>
          </a:solidFill>
          <a:ln w="76200"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 name="Hình chữ nhật: Góc Tròn 32">
            <a:extLst>
              <a:ext uri="{FF2B5EF4-FFF2-40B4-BE49-F238E27FC236}">
                <a16:creationId xmlns:a16="http://schemas.microsoft.com/office/drawing/2014/main" id="{1D38BBE0-A7A4-4933-A265-2104FAC8F0A9}"/>
              </a:ext>
            </a:extLst>
          </p:cNvPr>
          <p:cNvSpPr/>
          <p:nvPr/>
        </p:nvSpPr>
        <p:spPr>
          <a:xfrm>
            <a:off x="2274044" y="2538825"/>
            <a:ext cx="3216007" cy="1035408"/>
          </a:xfrm>
          <a:prstGeom prst="roundRect">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Arial"/>
              <a:sym typeface="Arial"/>
            </a:endParaRPr>
          </a:p>
        </p:txBody>
      </p:sp>
      <p:grpSp>
        <p:nvGrpSpPr>
          <p:cNvPr id="58" name="Nhóm 76">
            <a:extLst>
              <a:ext uri="{FF2B5EF4-FFF2-40B4-BE49-F238E27FC236}">
                <a16:creationId xmlns:a16="http://schemas.microsoft.com/office/drawing/2014/main" id="{19FD60B1-A38E-49D0-A9CE-0A43706A283B}"/>
              </a:ext>
            </a:extLst>
          </p:cNvPr>
          <p:cNvGrpSpPr/>
          <p:nvPr/>
        </p:nvGrpSpPr>
        <p:grpSpPr>
          <a:xfrm>
            <a:off x="1105992" y="2599035"/>
            <a:ext cx="973533" cy="1018042"/>
            <a:chOff x="2572485" y="1544816"/>
            <a:chExt cx="807234" cy="763532"/>
          </a:xfrm>
        </p:grpSpPr>
        <p:sp>
          <p:nvSpPr>
            <p:cNvPr id="59" name="Hình Bầu dục 55">
              <a:extLst>
                <a:ext uri="{FF2B5EF4-FFF2-40B4-BE49-F238E27FC236}">
                  <a16:creationId xmlns:a16="http://schemas.microsoft.com/office/drawing/2014/main" id="{BF1B3676-02E3-419F-8B55-80346F66E05D}"/>
                </a:ext>
              </a:extLst>
            </p:cNvPr>
            <p:cNvSpPr/>
            <p:nvPr/>
          </p:nvSpPr>
          <p:spPr>
            <a:xfrm>
              <a:off x="2572485" y="1588891"/>
              <a:ext cx="807234" cy="719457"/>
            </a:xfrm>
            <a:prstGeom prst="ellipse">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B43F"/>
                </a:solidFill>
                <a:effectLst/>
                <a:uLnTx/>
                <a:uFillTx/>
                <a:latin typeface="Calibri"/>
                <a:ea typeface="+mn-ea"/>
                <a:cs typeface="Arial"/>
                <a:sym typeface="Arial"/>
              </a:endParaRPr>
            </a:p>
          </p:txBody>
        </p:sp>
        <p:sp>
          <p:nvSpPr>
            <p:cNvPr id="60" name="Hộp Văn bản 51">
              <a:extLst>
                <a:ext uri="{FF2B5EF4-FFF2-40B4-BE49-F238E27FC236}">
                  <a16:creationId xmlns:a16="http://schemas.microsoft.com/office/drawing/2014/main" id="{45D559E0-806D-4C21-B78A-EB947DD91015}"/>
                </a:ext>
              </a:extLst>
            </p:cNvPr>
            <p:cNvSpPr txBox="1"/>
            <p:nvPr/>
          </p:nvSpPr>
          <p:spPr>
            <a:xfrm>
              <a:off x="2672591" y="1544816"/>
              <a:ext cx="613650" cy="74640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5867" b="1" i="0" u="none" strike="noStrike" kern="0" cap="none" spc="0" normalizeH="0" baseline="0" noProof="0" dirty="0">
                  <a:ln>
                    <a:noFill/>
                  </a:ln>
                  <a:solidFill>
                    <a:srgbClr val="FFB43F"/>
                  </a:solidFill>
                  <a:effectLst/>
                  <a:uLnTx/>
                  <a:uFillTx/>
                  <a:latin typeface="Calibri"/>
                  <a:ea typeface="+mn-ea"/>
                  <a:cs typeface="Arial"/>
                  <a:sym typeface="Arial"/>
                </a:rPr>
                <a:t>A</a:t>
              </a:r>
            </a:p>
          </p:txBody>
        </p:sp>
      </p:grpSp>
      <p:sp>
        <p:nvSpPr>
          <p:cNvPr id="62" name="Hình chữ nhật: Góc Tròn 61">
            <a:extLst>
              <a:ext uri="{FF2B5EF4-FFF2-40B4-BE49-F238E27FC236}">
                <a16:creationId xmlns:a16="http://schemas.microsoft.com/office/drawing/2014/main" id="{F583B47F-5F8D-4A5D-8778-647BAAE2FF85}"/>
              </a:ext>
            </a:extLst>
          </p:cNvPr>
          <p:cNvSpPr/>
          <p:nvPr/>
        </p:nvSpPr>
        <p:spPr>
          <a:xfrm>
            <a:off x="7945568" y="2532328"/>
            <a:ext cx="3238922" cy="1036030"/>
          </a:xfrm>
          <a:prstGeom prst="roundRect">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Arial"/>
              <a:sym typeface="Arial"/>
            </a:endParaRPr>
          </a:p>
        </p:txBody>
      </p:sp>
      <p:grpSp>
        <p:nvGrpSpPr>
          <p:cNvPr id="64" name="Nhóm 77">
            <a:extLst>
              <a:ext uri="{FF2B5EF4-FFF2-40B4-BE49-F238E27FC236}">
                <a16:creationId xmlns:a16="http://schemas.microsoft.com/office/drawing/2014/main" id="{BAF383A9-94C8-4D8F-BA4C-A0B04E925C32}"/>
              </a:ext>
            </a:extLst>
          </p:cNvPr>
          <p:cNvGrpSpPr/>
          <p:nvPr/>
        </p:nvGrpSpPr>
        <p:grpSpPr>
          <a:xfrm>
            <a:off x="6798256" y="2349689"/>
            <a:ext cx="1013797" cy="1446550"/>
            <a:chOff x="2566598" y="2506307"/>
            <a:chExt cx="807234" cy="989901"/>
          </a:xfrm>
        </p:grpSpPr>
        <p:sp>
          <p:nvSpPr>
            <p:cNvPr id="65" name="Hình Bầu dục 59">
              <a:extLst>
                <a:ext uri="{FF2B5EF4-FFF2-40B4-BE49-F238E27FC236}">
                  <a16:creationId xmlns:a16="http://schemas.microsoft.com/office/drawing/2014/main" id="{64113192-0858-433C-942C-F8E8D8062BBC}"/>
                </a:ext>
              </a:extLst>
            </p:cNvPr>
            <p:cNvSpPr/>
            <p:nvPr/>
          </p:nvSpPr>
          <p:spPr>
            <a:xfrm>
              <a:off x="2566598" y="2726243"/>
              <a:ext cx="807234" cy="710910"/>
            </a:xfrm>
            <a:prstGeom prst="ellipse">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B43F"/>
                </a:solidFill>
                <a:effectLst/>
                <a:uLnTx/>
                <a:uFillTx/>
                <a:latin typeface="Calibri"/>
                <a:ea typeface="+mn-ea"/>
                <a:cs typeface="Arial"/>
                <a:sym typeface="Arial"/>
              </a:endParaRPr>
            </a:p>
          </p:txBody>
        </p:sp>
        <p:sp>
          <p:nvSpPr>
            <p:cNvPr id="66" name="Hộp Văn bản 60">
              <a:extLst>
                <a:ext uri="{FF2B5EF4-FFF2-40B4-BE49-F238E27FC236}">
                  <a16:creationId xmlns:a16="http://schemas.microsoft.com/office/drawing/2014/main" id="{220DC068-1A44-455D-B3B3-61B98ADB82E9}"/>
                </a:ext>
              </a:extLst>
            </p:cNvPr>
            <p:cNvSpPr txBox="1"/>
            <p:nvPr/>
          </p:nvSpPr>
          <p:spPr>
            <a:xfrm>
              <a:off x="2662169" y="2506307"/>
              <a:ext cx="613650" cy="98990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vi-VN" sz="8800" b="1" i="0" u="none" strike="noStrike" kern="0" cap="none" spc="0" normalizeH="0" baseline="0" noProof="0" dirty="0">
                  <a:ln>
                    <a:noFill/>
                  </a:ln>
                  <a:solidFill>
                    <a:srgbClr val="FFB43F"/>
                  </a:solidFill>
                  <a:effectLst/>
                  <a:uLnTx/>
                  <a:uFillTx/>
                  <a:latin typeface="Calibri"/>
                  <a:ea typeface="+mn-ea"/>
                  <a:cs typeface="Arial"/>
                  <a:sym typeface="Arial"/>
                </a:rPr>
                <a:t>c</a:t>
              </a:r>
              <a:endParaRPr kumimoji="0" lang="en-US" sz="8800" b="1" i="0" u="none" strike="noStrike" kern="0" cap="none" spc="0" normalizeH="0" baseline="0" noProof="0" dirty="0">
                <a:ln>
                  <a:noFill/>
                </a:ln>
                <a:solidFill>
                  <a:srgbClr val="FFB43F"/>
                </a:solidFill>
                <a:effectLst/>
                <a:uLnTx/>
                <a:uFillTx/>
                <a:latin typeface="Calibri"/>
                <a:ea typeface="+mn-ea"/>
                <a:cs typeface="Arial"/>
                <a:sym typeface="Arial"/>
              </a:endParaRPr>
            </a:p>
          </p:txBody>
        </p:sp>
      </p:grpSp>
      <p:sp>
        <p:nvSpPr>
          <p:cNvPr id="68" name="Hình chữ nhật: Góc Tròn 67">
            <a:extLst>
              <a:ext uri="{FF2B5EF4-FFF2-40B4-BE49-F238E27FC236}">
                <a16:creationId xmlns:a16="http://schemas.microsoft.com/office/drawing/2014/main" id="{958E325B-6928-4503-B92B-E45858465A5F}"/>
              </a:ext>
            </a:extLst>
          </p:cNvPr>
          <p:cNvSpPr/>
          <p:nvPr/>
        </p:nvSpPr>
        <p:spPr>
          <a:xfrm>
            <a:off x="2282810" y="3969892"/>
            <a:ext cx="3198477" cy="1076312"/>
          </a:xfrm>
          <a:prstGeom prst="roundRect">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Arial"/>
              <a:sym typeface="Arial"/>
            </a:endParaRPr>
          </a:p>
        </p:txBody>
      </p:sp>
      <p:grpSp>
        <p:nvGrpSpPr>
          <p:cNvPr id="70" name="Nhóm 78">
            <a:extLst>
              <a:ext uri="{FF2B5EF4-FFF2-40B4-BE49-F238E27FC236}">
                <a16:creationId xmlns:a16="http://schemas.microsoft.com/office/drawing/2014/main" id="{8441D04F-6CD6-4E05-B7F9-64B780241439}"/>
              </a:ext>
            </a:extLst>
          </p:cNvPr>
          <p:cNvGrpSpPr/>
          <p:nvPr/>
        </p:nvGrpSpPr>
        <p:grpSpPr>
          <a:xfrm>
            <a:off x="1074652" y="3938088"/>
            <a:ext cx="1076312" cy="1122373"/>
            <a:chOff x="2550391" y="3977702"/>
            <a:chExt cx="807234" cy="768061"/>
          </a:xfrm>
        </p:grpSpPr>
        <p:sp>
          <p:nvSpPr>
            <p:cNvPr id="71" name="Hình Bầu dục 65">
              <a:extLst>
                <a:ext uri="{FF2B5EF4-FFF2-40B4-BE49-F238E27FC236}">
                  <a16:creationId xmlns:a16="http://schemas.microsoft.com/office/drawing/2014/main" id="{4C302298-552A-467F-83D4-59601F8B5993}"/>
                </a:ext>
              </a:extLst>
            </p:cNvPr>
            <p:cNvSpPr/>
            <p:nvPr/>
          </p:nvSpPr>
          <p:spPr>
            <a:xfrm>
              <a:off x="2550391" y="4034853"/>
              <a:ext cx="807234" cy="710910"/>
            </a:xfrm>
            <a:prstGeom prst="ellipse">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B43F"/>
                </a:solidFill>
                <a:effectLst/>
                <a:uLnTx/>
                <a:uFillTx/>
                <a:latin typeface="Calibri"/>
                <a:ea typeface="+mn-ea"/>
                <a:cs typeface="Arial"/>
                <a:sym typeface="Arial"/>
              </a:endParaRPr>
            </a:p>
          </p:txBody>
        </p:sp>
        <p:sp>
          <p:nvSpPr>
            <p:cNvPr id="72" name="Hộp Văn bản 66">
              <a:extLst>
                <a:ext uri="{FF2B5EF4-FFF2-40B4-BE49-F238E27FC236}">
                  <a16:creationId xmlns:a16="http://schemas.microsoft.com/office/drawing/2014/main" id="{99AFA01C-C7E7-4920-A2E6-02A44F489F40}"/>
                </a:ext>
              </a:extLst>
            </p:cNvPr>
            <p:cNvSpPr txBox="1"/>
            <p:nvPr/>
          </p:nvSpPr>
          <p:spPr>
            <a:xfrm>
              <a:off x="2647183" y="3977702"/>
              <a:ext cx="613650" cy="73716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vi-VN" sz="6400" b="1" i="0" u="none" strike="noStrike" kern="0" cap="none" spc="0" normalizeH="0" baseline="0" noProof="0" dirty="0">
                  <a:ln>
                    <a:noFill/>
                  </a:ln>
                  <a:solidFill>
                    <a:srgbClr val="FFB43F"/>
                  </a:solidFill>
                  <a:effectLst/>
                  <a:uLnTx/>
                  <a:uFillTx/>
                  <a:latin typeface="Calibri"/>
                  <a:ea typeface="+mn-ea"/>
                  <a:cs typeface="Arial"/>
                  <a:sym typeface="Arial"/>
                </a:rPr>
                <a:t>B</a:t>
              </a:r>
              <a:endParaRPr kumimoji="0" lang="en-US" sz="6400" b="1" i="0" u="none" strike="noStrike" kern="0" cap="none" spc="0" normalizeH="0" baseline="0" noProof="0" dirty="0">
                <a:ln>
                  <a:noFill/>
                </a:ln>
                <a:solidFill>
                  <a:srgbClr val="FFB43F"/>
                </a:solidFill>
                <a:effectLst/>
                <a:uLnTx/>
                <a:uFillTx/>
                <a:latin typeface="Calibri"/>
                <a:ea typeface="+mn-ea"/>
                <a:cs typeface="Arial"/>
                <a:sym typeface="Arial"/>
              </a:endParaRPr>
            </a:p>
          </p:txBody>
        </p:sp>
      </p:grpSp>
      <p:pic>
        <p:nvPicPr>
          <p:cNvPr id="73" name="Picture 24">
            <a:extLst>
              <a:ext uri="{FF2B5EF4-FFF2-40B4-BE49-F238E27FC236}">
                <a16:creationId xmlns:a16="http://schemas.microsoft.com/office/drawing/2014/main" id="{E916F90B-C891-4504-94C7-48DF2F881950}"/>
              </a:ext>
            </a:extLst>
          </p:cNvPr>
          <p:cNvPicPr>
            <a:picLocks noChangeAspect="1"/>
          </p:cNvPicPr>
          <p:nvPr/>
        </p:nvPicPr>
        <p:blipFill>
          <a:blip r:embed="rId5"/>
          <a:stretch>
            <a:fillRect/>
          </a:stretch>
        </p:blipFill>
        <p:spPr>
          <a:xfrm>
            <a:off x="987943" y="2627944"/>
            <a:ext cx="1124288" cy="1076312"/>
          </a:xfrm>
          <a:prstGeom prst="rect">
            <a:avLst/>
          </a:prstGeom>
        </p:spPr>
      </p:pic>
      <p:pic>
        <p:nvPicPr>
          <p:cNvPr id="74" name="Picture 24">
            <a:extLst>
              <a:ext uri="{FF2B5EF4-FFF2-40B4-BE49-F238E27FC236}">
                <a16:creationId xmlns:a16="http://schemas.microsoft.com/office/drawing/2014/main" id="{4E9DEE7A-4B8E-4048-954C-AB9C8E1CB038}"/>
              </a:ext>
            </a:extLst>
          </p:cNvPr>
          <p:cNvPicPr>
            <a:picLocks noChangeAspect="1"/>
          </p:cNvPicPr>
          <p:nvPr/>
        </p:nvPicPr>
        <p:blipFill>
          <a:blip r:embed="rId5"/>
          <a:stretch>
            <a:fillRect/>
          </a:stretch>
        </p:blipFill>
        <p:spPr>
          <a:xfrm>
            <a:off x="1049445" y="4021603"/>
            <a:ext cx="1121909" cy="1076312"/>
          </a:xfrm>
          <a:prstGeom prst="rect">
            <a:avLst/>
          </a:prstGeom>
        </p:spPr>
      </p:pic>
      <p:pic>
        <p:nvPicPr>
          <p:cNvPr id="75" name="Picture 22">
            <a:extLst>
              <a:ext uri="{FF2B5EF4-FFF2-40B4-BE49-F238E27FC236}">
                <a16:creationId xmlns:a16="http://schemas.microsoft.com/office/drawing/2014/main" id="{4162922E-1A39-4D12-9923-A06A7A5A541E}"/>
              </a:ext>
            </a:extLst>
          </p:cNvPr>
          <p:cNvPicPr>
            <a:picLocks noChangeAspect="1"/>
          </p:cNvPicPr>
          <p:nvPr/>
        </p:nvPicPr>
        <p:blipFill>
          <a:blip r:embed="rId6"/>
          <a:stretch>
            <a:fillRect/>
          </a:stretch>
        </p:blipFill>
        <p:spPr>
          <a:xfrm>
            <a:off x="6738103" y="2653980"/>
            <a:ext cx="1131036" cy="1068405"/>
          </a:xfrm>
          <a:prstGeom prst="rect">
            <a:avLst/>
          </a:prstGeom>
        </p:spPr>
      </p:pic>
      <p:sp>
        <p:nvSpPr>
          <p:cNvPr id="76" name="Hình chữ nhật: Góc Tròn 71">
            <a:extLst>
              <a:ext uri="{FF2B5EF4-FFF2-40B4-BE49-F238E27FC236}">
                <a16:creationId xmlns:a16="http://schemas.microsoft.com/office/drawing/2014/main" id="{CFD925A1-A429-4E6A-9C15-91C0E995EA46}"/>
              </a:ext>
            </a:extLst>
          </p:cNvPr>
          <p:cNvSpPr/>
          <p:nvPr/>
        </p:nvSpPr>
        <p:spPr>
          <a:xfrm>
            <a:off x="2841433" y="437121"/>
            <a:ext cx="6536267" cy="1405467"/>
          </a:xfrm>
          <a:prstGeom prst="roundRect">
            <a:avLst/>
          </a:prstGeom>
          <a:no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B43F"/>
              </a:solidFill>
              <a:effectLst/>
              <a:uLnTx/>
              <a:uFillTx/>
              <a:latin typeface="Calibri"/>
              <a:ea typeface="+mn-ea"/>
              <a:cs typeface="Arial"/>
              <a:sym typeface="Arial"/>
            </a:endParaRPr>
          </a:p>
        </p:txBody>
      </p:sp>
      <p:grpSp>
        <p:nvGrpSpPr>
          <p:cNvPr id="77" name="Nhóm 72">
            <a:extLst>
              <a:ext uri="{FF2B5EF4-FFF2-40B4-BE49-F238E27FC236}">
                <a16:creationId xmlns:a16="http://schemas.microsoft.com/office/drawing/2014/main" id="{8E177218-4334-43EE-B335-567BCD8EF696}"/>
              </a:ext>
            </a:extLst>
          </p:cNvPr>
          <p:cNvGrpSpPr/>
          <p:nvPr/>
        </p:nvGrpSpPr>
        <p:grpSpPr>
          <a:xfrm>
            <a:off x="1129834" y="507481"/>
            <a:ext cx="8444836" cy="1877984"/>
            <a:chOff x="272615" y="216558"/>
            <a:chExt cx="5511800" cy="792866"/>
          </a:xfrm>
        </p:grpSpPr>
        <p:sp>
          <p:nvSpPr>
            <p:cNvPr id="78" name="Hình chữ nhật: Góc Tròn 73">
              <a:extLst>
                <a:ext uri="{FF2B5EF4-FFF2-40B4-BE49-F238E27FC236}">
                  <a16:creationId xmlns:a16="http://schemas.microsoft.com/office/drawing/2014/main" id="{2F8D764D-0C1E-4ED9-B9F8-E0C58C0D6FFD}"/>
                </a:ext>
              </a:extLst>
            </p:cNvPr>
            <p:cNvSpPr/>
            <p:nvPr/>
          </p:nvSpPr>
          <p:spPr>
            <a:xfrm>
              <a:off x="272615" y="216558"/>
              <a:ext cx="5511800" cy="792866"/>
            </a:xfrm>
            <a:prstGeom prst="roundRect">
              <a:avLst/>
            </a:prstGeom>
            <a:solidFill>
              <a:srgbClr val="FFB43F"/>
            </a:solid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B43F"/>
                </a:solidFill>
                <a:effectLst/>
                <a:uLnTx/>
                <a:uFillTx/>
                <a:latin typeface="Calibri"/>
                <a:ea typeface="+mn-ea"/>
                <a:cs typeface="Arial"/>
                <a:sym typeface="Arial"/>
              </a:endParaRPr>
            </a:p>
          </p:txBody>
        </p:sp>
        <p:sp>
          <p:nvSpPr>
            <p:cNvPr id="80" name="Hình chữ nhật: Góc Tròn 75">
              <a:extLst>
                <a:ext uri="{FF2B5EF4-FFF2-40B4-BE49-F238E27FC236}">
                  <a16:creationId xmlns:a16="http://schemas.microsoft.com/office/drawing/2014/main" id="{763953D6-0ECB-416A-BAD1-03BA75AF73CF}"/>
                </a:ext>
              </a:extLst>
            </p:cNvPr>
            <p:cNvSpPr/>
            <p:nvPr/>
          </p:nvSpPr>
          <p:spPr>
            <a:xfrm>
              <a:off x="452808" y="294389"/>
              <a:ext cx="5317384" cy="643516"/>
            </a:xfrm>
            <a:prstGeom prst="roundRect">
              <a:avLst/>
            </a:prstGeom>
            <a:noFill/>
            <a:ln w="19050" cap="flat" cmpd="sng" algn="ctr">
              <a:solidFill>
                <a:srgbClr val="FFFFFF"/>
              </a:solidFill>
              <a:prstDash val="dash"/>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B43F"/>
                </a:solidFill>
                <a:effectLst/>
                <a:uLnTx/>
                <a:uFillTx/>
                <a:latin typeface="Calibri"/>
                <a:ea typeface="+mn-ea"/>
                <a:cs typeface="Arial"/>
                <a:sym typeface="Arial"/>
              </a:endParaRPr>
            </a:p>
          </p:txBody>
        </p:sp>
      </p:grpSp>
      <p:pic>
        <p:nvPicPr>
          <p:cNvPr id="81" name="Hình ảnh 43">
            <a:hlinkClick r:id="rId7" action="ppaction://hlinksldjump"/>
            <a:extLst>
              <a:ext uri="{FF2B5EF4-FFF2-40B4-BE49-F238E27FC236}">
                <a16:creationId xmlns:a16="http://schemas.microsoft.com/office/drawing/2014/main" id="{D2379C2A-EA40-41DA-986D-DBB398B835A5}"/>
              </a:ext>
            </a:extLst>
          </p:cNvPr>
          <p:cNvPicPr>
            <a:picLocks noChangeAspect="1"/>
          </p:cNvPicPr>
          <p:nvPr/>
        </p:nvPicPr>
        <p:blipFill rotWithShape="1">
          <a:blip r:embed="rId8"/>
          <a:srcRect t="54376" r="48989"/>
          <a:stretch>
            <a:fillRect/>
          </a:stretch>
        </p:blipFill>
        <p:spPr>
          <a:xfrm>
            <a:off x="9106727" y="173913"/>
            <a:ext cx="1704635" cy="1524615"/>
          </a:xfrm>
          <a:prstGeom prst="rect">
            <a:avLst/>
          </a:prstGeom>
        </p:spPr>
      </p:pic>
      <p:pic>
        <p:nvPicPr>
          <p:cNvPr id="82" name="Picture 5">
            <a:extLst>
              <a:ext uri="{FF2B5EF4-FFF2-40B4-BE49-F238E27FC236}">
                <a16:creationId xmlns:a16="http://schemas.microsoft.com/office/drawing/2014/main" id="{A3673B83-743A-4DC2-9572-CF04C9E3E5D5}"/>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flipH="1">
            <a:off x="10653159" y="283579"/>
            <a:ext cx="1540756" cy="1126151"/>
          </a:xfrm>
          <a:prstGeom prst="rect">
            <a:avLst/>
          </a:prstGeom>
        </p:spPr>
      </p:pic>
      <p:sp>
        <p:nvSpPr>
          <p:cNvPr id="84" name="Hình chữ nhật: Góc Tròn 42">
            <a:extLst>
              <a:ext uri="{FF2B5EF4-FFF2-40B4-BE49-F238E27FC236}">
                <a16:creationId xmlns:a16="http://schemas.microsoft.com/office/drawing/2014/main" id="{C9A6903B-7AF7-4E99-B67E-A0C20BF4AE92}"/>
              </a:ext>
            </a:extLst>
          </p:cNvPr>
          <p:cNvSpPr/>
          <p:nvPr/>
        </p:nvSpPr>
        <p:spPr>
          <a:xfrm>
            <a:off x="7955209" y="4050387"/>
            <a:ext cx="3238922" cy="1036030"/>
          </a:xfrm>
          <a:prstGeom prst="roundRect">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B43F"/>
              </a:solidFill>
              <a:effectLst/>
              <a:uLnTx/>
              <a:uFillTx/>
              <a:latin typeface="Calibri"/>
              <a:ea typeface="+mn-ea"/>
              <a:cs typeface="Arial"/>
              <a:sym typeface="Arial"/>
            </a:endParaRPr>
          </a:p>
        </p:txBody>
      </p:sp>
      <p:grpSp>
        <p:nvGrpSpPr>
          <p:cNvPr id="86" name="Nhóm 46">
            <a:extLst>
              <a:ext uri="{FF2B5EF4-FFF2-40B4-BE49-F238E27FC236}">
                <a16:creationId xmlns:a16="http://schemas.microsoft.com/office/drawing/2014/main" id="{AF35FC22-4C90-4A96-AD1D-C2B7D2D4BCAE}"/>
              </a:ext>
            </a:extLst>
          </p:cNvPr>
          <p:cNvGrpSpPr/>
          <p:nvPr/>
        </p:nvGrpSpPr>
        <p:grpSpPr>
          <a:xfrm>
            <a:off x="6765465" y="4001370"/>
            <a:ext cx="1076312" cy="1084266"/>
            <a:chOff x="2566598" y="2695170"/>
            <a:chExt cx="807234" cy="741983"/>
          </a:xfrm>
        </p:grpSpPr>
        <p:sp>
          <p:nvSpPr>
            <p:cNvPr id="87" name="Hình Bầu dục 47">
              <a:extLst>
                <a:ext uri="{FF2B5EF4-FFF2-40B4-BE49-F238E27FC236}">
                  <a16:creationId xmlns:a16="http://schemas.microsoft.com/office/drawing/2014/main" id="{A1E8C610-CF9E-450E-B2C1-0B2857D1B769}"/>
                </a:ext>
              </a:extLst>
            </p:cNvPr>
            <p:cNvSpPr/>
            <p:nvPr/>
          </p:nvSpPr>
          <p:spPr>
            <a:xfrm>
              <a:off x="2566598" y="2726243"/>
              <a:ext cx="807234" cy="710910"/>
            </a:xfrm>
            <a:prstGeom prst="ellipse">
              <a:avLst/>
            </a:prstGeom>
            <a:solidFill>
              <a:srgbClr val="FFFFFF"/>
            </a:solidFill>
            <a:ln w="25400" cap="flat" cmpd="sng" algn="ctr">
              <a:solidFill>
                <a:srgbClr val="FFB43F"/>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B43F"/>
                </a:solidFill>
                <a:effectLst/>
                <a:uLnTx/>
                <a:uFillTx/>
                <a:latin typeface="Calibri"/>
                <a:ea typeface="+mn-ea"/>
                <a:cs typeface="Arial"/>
                <a:sym typeface="Arial"/>
              </a:endParaRPr>
            </a:p>
          </p:txBody>
        </p:sp>
        <p:sp>
          <p:nvSpPr>
            <p:cNvPr id="88" name="Hộp Văn bản 48">
              <a:extLst>
                <a:ext uri="{FF2B5EF4-FFF2-40B4-BE49-F238E27FC236}">
                  <a16:creationId xmlns:a16="http://schemas.microsoft.com/office/drawing/2014/main" id="{2232817E-95C8-4346-97BA-5F4E31323402}"/>
                </a:ext>
              </a:extLst>
            </p:cNvPr>
            <p:cNvSpPr txBox="1"/>
            <p:nvPr/>
          </p:nvSpPr>
          <p:spPr>
            <a:xfrm>
              <a:off x="2690043" y="2695170"/>
              <a:ext cx="613650" cy="73716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vi-VN" sz="6400" b="1" i="0" u="none" strike="noStrike" kern="0" cap="none" spc="0" normalizeH="0" baseline="0" noProof="0" dirty="0">
                  <a:ln>
                    <a:noFill/>
                  </a:ln>
                  <a:solidFill>
                    <a:srgbClr val="FFB43F"/>
                  </a:solidFill>
                  <a:effectLst/>
                  <a:uLnTx/>
                  <a:uFillTx/>
                  <a:latin typeface="Calibri"/>
                  <a:ea typeface="+mn-ea"/>
                  <a:cs typeface="Arial"/>
                  <a:sym typeface="Arial"/>
                </a:rPr>
                <a:t>D</a:t>
              </a:r>
              <a:endParaRPr kumimoji="0" lang="en-US" sz="6400" b="1" i="0" u="none" strike="noStrike" kern="0" cap="none" spc="0" normalizeH="0" baseline="0" noProof="0" dirty="0">
                <a:ln>
                  <a:noFill/>
                </a:ln>
                <a:solidFill>
                  <a:srgbClr val="FFB43F"/>
                </a:solidFill>
                <a:effectLst/>
                <a:uLnTx/>
                <a:uFillTx/>
                <a:latin typeface="Calibri"/>
                <a:ea typeface="+mn-ea"/>
                <a:cs typeface="Arial"/>
                <a:sym typeface="Arial"/>
              </a:endParaRPr>
            </a:p>
          </p:txBody>
        </p:sp>
      </p:grpSp>
      <p:pic>
        <p:nvPicPr>
          <p:cNvPr id="89" name="Picture 24">
            <a:extLst>
              <a:ext uri="{FF2B5EF4-FFF2-40B4-BE49-F238E27FC236}">
                <a16:creationId xmlns:a16="http://schemas.microsoft.com/office/drawing/2014/main" id="{A8135BA2-31D1-4940-B34B-D47DD998B0CB}"/>
              </a:ext>
            </a:extLst>
          </p:cNvPr>
          <p:cNvPicPr>
            <a:picLocks noChangeAspect="1"/>
          </p:cNvPicPr>
          <p:nvPr/>
        </p:nvPicPr>
        <p:blipFill>
          <a:blip r:embed="rId5"/>
          <a:stretch>
            <a:fillRect/>
          </a:stretch>
        </p:blipFill>
        <p:spPr>
          <a:xfrm>
            <a:off x="6752144" y="4028051"/>
            <a:ext cx="1121909" cy="1076312"/>
          </a:xfrm>
          <a:prstGeom prst="rect">
            <a:avLst/>
          </a:prstGeom>
        </p:spPr>
      </p:pic>
      <p:pic>
        <p:nvPicPr>
          <p:cNvPr id="90" name="Hình ảnh 50">
            <a:hlinkClick r:id="rId7" action="ppaction://hlinksldjump"/>
            <a:extLst>
              <a:ext uri="{FF2B5EF4-FFF2-40B4-BE49-F238E27FC236}">
                <a16:creationId xmlns:a16="http://schemas.microsoft.com/office/drawing/2014/main" id="{8EB3FD9D-8D78-458D-8B93-50701EC4AE90}"/>
              </a:ext>
            </a:extLst>
          </p:cNvPr>
          <p:cNvPicPr>
            <a:picLocks noChangeAspect="1"/>
          </p:cNvPicPr>
          <p:nvPr/>
        </p:nvPicPr>
        <p:blipFill rotWithShape="1">
          <a:blip r:embed="rId8"/>
          <a:srcRect t="54376" r="48989"/>
          <a:stretch>
            <a:fillRect/>
          </a:stretch>
        </p:blipFill>
        <p:spPr>
          <a:xfrm>
            <a:off x="4481067" y="4453555"/>
            <a:ext cx="2982204" cy="2667264"/>
          </a:xfrm>
          <a:prstGeom prst="rect">
            <a:avLst/>
          </a:prstGeom>
        </p:spPr>
      </p:pic>
      <p:pic>
        <p:nvPicPr>
          <p:cNvPr id="91" name="Picture 5">
            <a:extLst>
              <a:ext uri="{FF2B5EF4-FFF2-40B4-BE49-F238E27FC236}">
                <a16:creationId xmlns:a16="http://schemas.microsoft.com/office/drawing/2014/main" id="{69EECE5F-999D-4F79-AA06-69BA30202A12}"/>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flipH="1">
            <a:off x="4611910" y="4685306"/>
            <a:ext cx="2675020" cy="1955193"/>
          </a:xfrm>
          <a:prstGeom prst="rect">
            <a:avLst/>
          </a:prstGeom>
        </p:spPr>
      </p:pic>
      <p:pic>
        <p:nvPicPr>
          <p:cNvPr id="92" name="Picture 5">
            <a:extLst>
              <a:ext uri="{FF2B5EF4-FFF2-40B4-BE49-F238E27FC236}">
                <a16:creationId xmlns:a16="http://schemas.microsoft.com/office/drawing/2014/main" id="{B4D29B38-AD39-41AC-8649-5FF830523498}"/>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flipH="1">
            <a:off x="4602297" y="4685305"/>
            <a:ext cx="2675020" cy="1955193"/>
          </a:xfrm>
          <a:prstGeom prst="rect">
            <a:avLst/>
          </a:prstGeom>
        </p:spPr>
      </p:pic>
      <p:pic>
        <p:nvPicPr>
          <p:cNvPr id="93" name="Picture 5">
            <a:extLst>
              <a:ext uri="{FF2B5EF4-FFF2-40B4-BE49-F238E27FC236}">
                <a16:creationId xmlns:a16="http://schemas.microsoft.com/office/drawing/2014/main" id="{94C4572E-BF1C-40B5-B753-C47A9A589660}"/>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flipH="1">
            <a:off x="4603590" y="4686002"/>
            <a:ext cx="2675020" cy="1955193"/>
          </a:xfrm>
          <a:prstGeom prst="rect">
            <a:avLst/>
          </a:prstGeom>
        </p:spPr>
      </p:pic>
      <p:grpSp>
        <p:nvGrpSpPr>
          <p:cNvPr id="43" name="Group 42">
            <a:extLst>
              <a:ext uri="{FF2B5EF4-FFF2-40B4-BE49-F238E27FC236}">
                <a16:creationId xmlns:a16="http://schemas.microsoft.com/office/drawing/2014/main" id="{2CF45519-F33A-0FD7-8EC2-D97D99F6D721}"/>
              </a:ext>
            </a:extLst>
          </p:cNvPr>
          <p:cNvGrpSpPr/>
          <p:nvPr/>
        </p:nvGrpSpPr>
        <p:grpSpPr>
          <a:xfrm>
            <a:off x="1565463" y="713649"/>
            <a:ext cx="3913933" cy="1687653"/>
            <a:chOff x="2307536" y="317613"/>
            <a:chExt cx="3913933" cy="1687653"/>
          </a:xfrm>
        </p:grpSpPr>
        <p:cxnSp>
          <p:nvCxnSpPr>
            <p:cNvPr id="44" name="Straight Connector 43">
              <a:extLst>
                <a:ext uri="{FF2B5EF4-FFF2-40B4-BE49-F238E27FC236}">
                  <a16:creationId xmlns:a16="http://schemas.microsoft.com/office/drawing/2014/main" id="{D93EBEF0-9ECB-411F-F121-5E1769A96644}"/>
                </a:ext>
              </a:extLst>
            </p:cNvPr>
            <p:cNvCxnSpPr/>
            <p:nvPr/>
          </p:nvCxnSpPr>
          <p:spPr>
            <a:xfrm flipH="1" flipV="1">
              <a:off x="3203848" y="411510"/>
              <a:ext cx="2365952" cy="792089"/>
            </a:xfrm>
            <a:prstGeom prst="line">
              <a:avLst/>
            </a:prstGeom>
            <a:noFill/>
            <a:ln w="28575" cap="flat" cmpd="sng" algn="ctr">
              <a:solidFill>
                <a:srgbClr val="002060"/>
              </a:solidFill>
              <a:prstDash val="solid"/>
              <a:miter lim="800000"/>
            </a:ln>
            <a:effectLst/>
          </p:spPr>
        </p:cxnSp>
        <p:cxnSp>
          <p:nvCxnSpPr>
            <p:cNvPr id="45" name="Straight Connector 44">
              <a:extLst>
                <a:ext uri="{FF2B5EF4-FFF2-40B4-BE49-F238E27FC236}">
                  <a16:creationId xmlns:a16="http://schemas.microsoft.com/office/drawing/2014/main" id="{A2BE3517-DF61-41DB-CBC2-0417BBCF3ECD}"/>
                </a:ext>
              </a:extLst>
            </p:cNvPr>
            <p:cNvCxnSpPr/>
            <p:nvPr/>
          </p:nvCxnSpPr>
          <p:spPr>
            <a:xfrm flipV="1">
              <a:off x="2742319" y="1203599"/>
              <a:ext cx="2814747" cy="619369"/>
            </a:xfrm>
            <a:prstGeom prst="line">
              <a:avLst/>
            </a:prstGeom>
            <a:noFill/>
            <a:ln w="28575" cap="flat" cmpd="sng" algn="ctr">
              <a:solidFill>
                <a:srgbClr val="002060"/>
              </a:solidFill>
              <a:prstDash val="solid"/>
              <a:miter lim="800000"/>
            </a:ln>
            <a:effectLst/>
          </p:spPr>
        </p:cxnSp>
        <p:sp>
          <p:nvSpPr>
            <p:cNvPr id="46" name="TextBox 45">
              <a:extLst>
                <a:ext uri="{FF2B5EF4-FFF2-40B4-BE49-F238E27FC236}">
                  <a16:creationId xmlns:a16="http://schemas.microsoft.com/office/drawing/2014/main" id="{55E3EF2A-5680-ED31-15F1-A39C5CC9B1CB}"/>
                </a:ext>
              </a:extLst>
            </p:cNvPr>
            <p:cNvSpPr txBox="1"/>
            <p:nvPr/>
          </p:nvSpPr>
          <p:spPr>
            <a:xfrm>
              <a:off x="2742319" y="317613"/>
              <a:ext cx="72008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mbria" panose="02040503050406030204" pitchFamily="18" charset="0"/>
                  <a:ea typeface="Cambria" panose="02040503050406030204" pitchFamily="18" charset="0"/>
                </a:rPr>
                <a:t>V</a:t>
              </a:r>
            </a:p>
          </p:txBody>
        </p:sp>
        <p:sp>
          <p:nvSpPr>
            <p:cNvPr id="47" name="TextBox 46">
              <a:extLst>
                <a:ext uri="{FF2B5EF4-FFF2-40B4-BE49-F238E27FC236}">
                  <a16:creationId xmlns:a16="http://schemas.microsoft.com/office/drawing/2014/main" id="{EA6E58E5-1ADB-7D5E-0252-7B4DC55EB733}"/>
                </a:ext>
              </a:extLst>
            </p:cNvPr>
            <p:cNvSpPr txBox="1"/>
            <p:nvPr/>
          </p:nvSpPr>
          <p:spPr>
            <a:xfrm>
              <a:off x="5501389" y="1135906"/>
              <a:ext cx="72008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mbria" panose="02040503050406030204" pitchFamily="18" charset="0"/>
                  <a:ea typeface="Cambria" panose="02040503050406030204" pitchFamily="18" charset="0"/>
                </a:rPr>
                <a:t>D</a:t>
              </a:r>
            </a:p>
          </p:txBody>
        </p:sp>
        <p:sp>
          <p:nvSpPr>
            <p:cNvPr id="48" name="TextBox 47">
              <a:extLst>
                <a:ext uri="{FF2B5EF4-FFF2-40B4-BE49-F238E27FC236}">
                  <a16:creationId xmlns:a16="http://schemas.microsoft.com/office/drawing/2014/main" id="{23A2F20D-E6F1-404A-3628-F296FE23B873}"/>
                </a:ext>
              </a:extLst>
            </p:cNvPr>
            <p:cNvSpPr txBox="1"/>
            <p:nvPr/>
          </p:nvSpPr>
          <p:spPr>
            <a:xfrm>
              <a:off x="2307536" y="1482046"/>
              <a:ext cx="72008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mbria" panose="02040503050406030204" pitchFamily="18" charset="0"/>
                  <a:ea typeface="Cambria" panose="02040503050406030204" pitchFamily="18" charset="0"/>
                </a:rPr>
                <a:t>U</a:t>
              </a:r>
            </a:p>
          </p:txBody>
        </p:sp>
      </p:grpSp>
      <p:sp>
        <p:nvSpPr>
          <p:cNvPr id="49" name="文本框 372">
            <a:extLst>
              <a:ext uri="{FF2B5EF4-FFF2-40B4-BE49-F238E27FC236}">
                <a16:creationId xmlns:a16="http://schemas.microsoft.com/office/drawing/2014/main" id="{1384E964-A593-4624-94CE-58EB0273BA20}"/>
              </a:ext>
            </a:extLst>
          </p:cNvPr>
          <p:cNvSpPr txBox="1"/>
          <p:nvPr/>
        </p:nvSpPr>
        <p:spPr>
          <a:xfrm>
            <a:off x="4095777" y="916790"/>
            <a:ext cx="6148377" cy="707886"/>
          </a:xfrm>
          <a:prstGeom prst="rect">
            <a:avLst/>
          </a:prstGeom>
          <a:noFill/>
        </p:spPr>
        <p:txBody>
          <a:bodyPr wrap="square" rtlCol="0">
            <a:spAutoFit/>
          </a:bodyPr>
          <a:lstStyle/>
          <a:p>
            <a:pPr algn="ctr">
              <a:defRPr/>
            </a:pPr>
            <a:r>
              <a:rPr lang="en-US" altLang="zh-CN" sz="4000" b="1" spc="-20" dirty="0" err="1">
                <a:solidFill>
                  <a:srgbClr val="331B3D"/>
                </a:solidFill>
                <a:latin typeface="Cambria" panose="02040503050406030204" pitchFamily="18" charset="0"/>
                <a:ea typeface="Cambria" panose="02040503050406030204" pitchFamily="18" charset="0"/>
              </a:rPr>
              <a:t>Hình</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sau</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là</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góc</a:t>
            </a:r>
            <a:r>
              <a:rPr lang="en-US" altLang="zh-CN" sz="4000" b="1" spc="-20" dirty="0">
                <a:solidFill>
                  <a:srgbClr val="331B3D"/>
                </a:solidFill>
                <a:latin typeface="Cambria" panose="02040503050406030204" pitchFamily="18" charset="0"/>
                <a:ea typeface="Cambria" panose="02040503050406030204" pitchFamily="18" charset="0"/>
              </a:rPr>
              <a:t> </a:t>
            </a:r>
            <a:r>
              <a:rPr lang="en-US" altLang="zh-CN" sz="4000" b="1" spc="-20" dirty="0" err="1">
                <a:solidFill>
                  <a:srgbClr val="331B3D"/>
                </a:solidFill>
                <a:latin typeface="Cambria" panose="02040503050406030204" pitchFamily="18" charset="0"/>
                <a:ea typeface="Cambria" panose="02040503050406030204" pitchFamily="18" charset="0"/>
              </a:rPr>
              <a:t>gì</a:t>
            </a:r>
            <a:r>
              <a:rPr lang="en-US" altLang="zh-CN" sz="4000" b="1" spc="-20" dirty="0">
                <a:solidFill>
                  <a:srgbClr val="331B3D"/>
                </a:solidFill>
                <a:latin typeface="Cambria" panose="02040503050406030204" pitchFamily="18" charset="0"/>
                <a:ea typeface="Cambria" panose="02040503050406030204" pitchFamily="18" charset="0"/>
              </a:rPr>
              <a:t>?</a:t>
            </a:r>
          </a:p>
        </p:txBody>
      </p:sp>
      <p:sp>
        <p:nvSpPr>
          <p:cNvPr id="50" name="A - 9Slide.vn">
            <a:extLst>
              <a:ext uri="{FF2B5EF4-FFF2-40B4-BE49-F238E27FC236}">
                <a16:creationId xmlns:a16="http://schemas.microsoft.com/office/drawing/2014/main" id="{F878D7F2-885F-4910-A1F6-EC78F20554F3}"/>
              </a:ext>
            </a:extLst>
          </p:cNvPr>
          <p:cNvSpPr txBox="1"/>
          <p:nvPr/>
        </p:nvSpPr>
        <p:spPr>
          <a:xfrm>
            <a:off x="2550876" y="2831217"/>
            <a:ext cx="2680555" cy="545406"/>
          </a:xfrm>
          <a:prstGeom prst="rect">
            <a:avLst/>
          </a:prstGeom>
          <a:noFill/>
        </p:spPr>
        <p:txBody>
          <a:bodyPr wrap="square" rtlCol="0">
            <a:spAutoFit/>
          </a:bodyPr>
          <a:lstStyle/>
          <a:p>
            <a:pPr algn="ctr">
              <a:lnSpc>
                <a:spcPct val="92000"/>
              </a:lnSpc>
              <a:defRPr/>
            </a:pPr>
            <a:r>
              <a:rPr lang="en-US" sz="3200" b="1" spc="-20" dirty="0" err="1">
                <a:solidFill>
                  <a:srgbClr val="331B3D"/>
                </a:solidFill>
                <a:latin typeface="Cambria" panose="02040503050406030204" pitchFamily="18" charset="0"/>
                <a:ea typeface="Cambria" panose="02040503050406030204" pitchFamily="18" charset="0"/>
              </a:rPr>
              <a:t>Góc</a:t>
            </a:r>
            <a:r>
              <a:rPr lang="en-US" sz="3200" b="1" spc="-20" dirty="0">
                <a:solidFill>
                  <a:srgbClr val="331B3D"/>
                </a:solidFill>
                <a:latin typeface="Cambria" panose="02040503050406030204" pitchFamily="18" charset="0"/>
                <a:ea typeface="Cambria" panose="02040503050406030204" pitchFamily="18" charset="0"/>
              </a:rPr>
              <a:t> </a:t>
            </a:r>
            <a:r>
              <a:rPr lang="en-US" sz="3200" b="1" spc="-20" dirty="0" err="1">
                <a:solidFill>
                  <a:srgbClr val="331B3D"/>
                </a:solidFill>
                <a:latin typeface="Cambria" panose="02040503050406030204" pitchFamily="18" charset="0"/>
                <a:ea typeface="Cambria" panose="02040503050406030204" pitchFamily="18" charset="0"/>
              </a:rPr>
              <a:t>tù</a:t>
            </a:r>
            <a:endParaRPr lang="en-US" sz="3200" b="1" spc="-20" dirty="0">
              <a:solidFill>
                <a:srgbClr val="331B3D"/>
              </a:solidFill>
              <a:latin typeface="Cambria" panose="02040503050406030204" pitchFamily="18" charset="0"/>
              <a:ea typeface="Cambria" panose="02040503050406030204" pitchFamily="18" charset="0"/>
            </a:endParaRPr>
          </a:p>
        </p:txBody>
      </p:sp>
      <p:sp>
        <p:nvSpPr>
          <p:cNvPr id="51" name="B - 9Slide.vn">
            <a:extLst>
              <a:ext uri="{FF2B5EF4-FFF2-40B4-BE49-F238E27FC236}">
                <a16:creationId xmlns:a16="http://schemas.microsoft.com/office/drawing/2014/main" id="{C32766A6-0F5F-47F6-8ED0-E80EF20A3460}"/>
              </a:ext>
            </a:extLst>
          </p:cNvPr>
          <p:cNvSpPr txBox="1"/>
          <p:nvPr/>
        </p:nvSpPr>
        <p:spPr>
          <a:xfrm>
            <a:off x="8165649" y="2773574"/>
            <a:ext cx="3075528" cy="545406"/>
          </a:xfrm>
          <a:prstGeom prst="rect">
            <a:avLst/>
          </a:prstGeom>
          <a:noFill/>
        </p:spPr>
        <p:txBody>
          <a:bodyPr wrap="square" rtlCol="0">
            <a:spAutoFit/>
          </a:bodyPr>
          <a:lstStyle/>
          <a:p>
            <a:pPr algn="ctr">
              <a:lnSpc>
                <a:spcPct val="92000"/>
              </a:lnSpc>
              <a:defRPr/>
            </a:pPr>
            <a:r>
              <a:rPr lang="en-US" sz="3200" b="1" spc="-20" dirty="0" err="1">
                <a:solidFill>
                  <a:srgbClr val="331B3D"/>
                </a:solidFill>
                <a:latin typeface="Cambria" panose="02040503050406030204" pitchFamily="18" charset="0"/>
                <a:ea typeface="Cambria" panose="02040503050406030204" pitchFamily="18" charset="0"/>
              </a:rPr>
              <a:t>Góc</a:t>
            </a:r>
            <a:r>
              <a:rPr lang="en-US" sz="3200" b="1" spc="-20" dirty="0">
                <a:solidFill>
                  <a:srgbClr val="331B3D"/>
                </a:solidFill>
                <a:latin typeface="Cambria" panose="02040503050406030204" pitchFamily="18" charset="0"/>
                <a:ea typeface="Cambria" panose="02040503050406030204" pitchFamily="18" charset="0"/>
              </a:rPr>
              <a:t> </a:t>
            </a:r>
            <a:r>
              <a:rPr lang="en-US" sz="3200" b="1" spc="-20" dirty="0" err="1">
                <a:solidFill>
                  <a:srgbClr val="331B3D"/>
                </a:solidFill>
                <a:latin typeface="Cambria" panose="02040503050406030204" pitchFamily="18" charset="0"/>
                <a:ea typeface="Cambria" panose="02040503050406030204" pitchFamily="18" charset="0"/>
              </a:rPr>
              <a:t>nhọn</a:t>
            </a:r>
            <a:endParaRPr lang="en-US" sz="3200" b="1" spc="-20" dirty="0">
              <a:solidFill>
                <a:srgbClr val="331B3D"/>
              </a:solidFill>
              <a:latin typeface="Cambria" panose="02040503050406030204" pitchFamily="18" charset="0"/>
              <a:ea typeface="Cambria" panose="02040503050406030204" pitchFamily="18" charset="0"/>
            </a:endParaRPr>
          </a:p>
        </p:txBody>
      </p:sp>
      <p:sp>
        <p:nvSpPr>
          <p:cNvPr id="52" name="C - 9Slide.vn">
            <a:extLst>
              <a:ext uri="{FF2B5EF4-FFF2-40B4-BE49-F238E27FC236}">
                <a16:creationId xmlns:a16="http://schemas.microsoft.com/office/drawing/2014/main" id="{668A5C38-B5A2-4105-A21E-C83208A82E21}"/>
              </a:ext>
            </a:extLst>
          </p:cNvPr>
          <p:cNvSpPr txBox="1"/>
          <p:nvPr/>
        </p:nvSpPr>
        <p:spPr>
          <a:xfrm>
            <a:off x="8165649" y="4233785"/>
            <a:ext cx="3048558" cy="545406"/>
          </a:xfrm>
          <a:prstGeom prst="rect">
            <a:avLst/>
          </a:prstGeom>
          <a:noFill/>
        </p:spPr>
        <p:txBody>
          <a:bodyPr wrap="square" rtlCol="0">
            <a:spAutoFit/>
          </a:bodyPr>
          <a:lstStyle/>
          <a:p>
            <a:pPr algn="ctr">
              <a:lnSpc>
                <a:spcPct val="92000"/>
              </a:lnSpc>
              <a:defRPr/>
            </a:pPr>
            <a:r>
              <a:rPr lang="en-US" sz="3200" b="1" spc="-20" dirty="0" err="1">
                <a:solidFill>
                  <a:srgbClr val="331B3D"/>
                </a:solidFill>
                <a:latin typeface="Cambria" panose="02040503050406030204" pitchFamily="18" charset="0"/>
                <a:ea typeface="Cambria" panose="02040503050406030204" pitchFamily="18" charset="0"/>
              </a:rPr>
              <a:t>Góc</a:t>
            </a:r>
            <a:r>
              <a:rPr lang="en-US" sz="3200" b="1" spc="-20" dirty="0">
                <a:solidFill>
                  <a:srgbClr val="331B3D"/>
                </a:solidFill>
                <a:latin typeface="Cambria" panose="02040503050406030204" pitchFamily="18" charset="0"/>
                <a:ea typeface="Cambria" panose="02040503050406030204" pitchFamily="18" charset="0"/>
              </a:rPr>
              <a:t> </a:t>
            </a:r>
            <a:r>
              <a:rPr lang="en-US" sz="3200" b="1" spc="-20" dirty="0" err="1">
                <a:solidFill>
                  <a:srgbClr val="331B3D"/>
                </a:solidFill>
                <a:latin typeface="Cambria" panose="02040503050406030204" pitchFamily="18" charset="0"/>
                <a:ea typeface="Cambria" panose="02040503050406030204" pitchFamily="18" charset="0"/>
              </a:rPr>
              <a:t>vuông</a:t>
            </a:r>
            <a:endParaRPr lang="en-US" sz="3200" b="1" spc="-20" dirty="0">
              <a:solidFill>
                <a:srgbClr val="331B3D"/>
              </a:solidFill>
              <a:latin typeface="Cambria" panose="02040503050406030204" pitchFamily="18" charset="0"/>
              <a:ea typeface="Cambria" panose="02040503050406030204" pitchFamily="18" charset="0"/>
            </a:endParaRPr>
          </a:p>
        </p:txBody>
      </p:sp>
      <p:sp>
        <p:nvSpPr>
          <p:cNvPr id="53" name="D - 9Slide.vn">
            <a:extLst>
              <a:ext uri="{FF2B5EF4-FFF2-40B4-BE49-F238E27FC236}">
                <a16:creationId xmlns:a16="http://schemas.microsoft.com/office/drawing/2014/main" id="{AC999889-36AC-44AD-BBFE-7B1E1A97DC21}"/>
              </a:ext>
            </a:extLst>
          </p:cNvPr>
          <p:cNvSpPr txBox="1"/>
          <p:nvPr/>
        </p:nvSpPr>
        <p:spPr>
          <a:xfrm>
            <a:off x="1941124" y="4197312"/>
            <a:ext cx="3214666" cy="545406"/>
          </a:xfrm>
          <a:prstGeom prst="rect">
            <a:avLst/>
          </a:prstGeom>
          <a:noFill/>
        </p:spPr>
        <p:txBody>
          <a:bodyPr wrap="square" rtlCol="0">
            <a:spAutoFit/>
          </a:bodyPr>
          <a:lstStyle/>
          <a:p>
            <a:pPr algn="ctr">
              <a:lnSpc>
                <a:spcPct val="92000"/>
              </a:lnSpc>
              <a:defRPr/>
            </a:pPr>
            <a:r>
              <a:rPr lang="en-US" sz="3200" b="1" spc="-20" dirty="0" err="1">
                <a:solidFill>
                  <a:srgbClr val="331B3D"/>
                </a:solidFill>
                <a:latin typeface="Cambria" panose="02040503050406030204" pitchFamily="18" charset="0"/>
                <a:ea typeface="Cambria" panose="02040503050406030204" pitchFamily="18" charset="0"/>
              </a:rPr>
              <a:t>Góc</a:t>
            </a:r>
            <a:r>
              <a:rPr lang="en-US" sz="3200" b="1" spc="-20" dirty="0">
                <a:solidFill>
                  <a:srgbClr val="331B3D"/>
                </a:solidFill>
                <a:latin typeface="Cambria" panose="02040503050406030204" pitchFamily="18" charset="0"/>
                <a:ea typeface="Cambria" panose="02040503050406030204" pitchFamily="18" charset="0"/>
              </a:rPr>
              <a:t> </a:t>
            </a:r>
            <a:r>
              <a:rPr lang="en-US" sz="3200" b="1" spc="-20" dirty="0" err="1">
                <a:solidFill>
                  <a:srgbClr val="331B3D"/>
                </a:solidFill>
                <a:latin typeface="Cambria" panose="02040503050406030204" pitchFamily="18" charset="0"/>
                <a:ea typeface="Cambria" panose="02040503050406030204" pitchFamily="18" charset="0"/>
              </a:rPr>
              <a:t>bẹt</a:t>
            </a:r>
            <a:endParaRPr lang="en-US" sz="3200" b="1" spc="-20" dirty="0">
              <a:solidFill>
                <a:srgbClr val="331B3D"/>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86811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barn(inVertical)">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arn(inVertical)">
                                      <p:cBhvr>
                                        <p:cTn id="12" dur="500"/>
                                        <p:tgtEl>
                                          <p:spTgt spid="43"/>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barn(outVertical)">
                                      <p:cBhvr>
                                        <p:cTn id="15" dur="500"/>
                                        <p:tgtEl>
                                          <p:spTgt spid="49"/>
                                        </p:tgtEl>
                                      </p:cBhvr>
                                    </p:animEffect>
                                  </p:childTnLst>
                                </p:cTn>
                              </p:par>
                              <p:par>
                                <p:cTn id="16" presetID="26" presetClass="entr" presetSubtype="0" fill="hold" nodeType="with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wipe(down)">
                                      <p:cBhvr>
                                        <p:cTn id="18" dur="145">
                                          <p:stCondLst>
                                            <p:cond delay="0"/>
                                          </p:stCondLst>
                                        </p:cTn>
                                        <p:tgtEl>
                                          <p:spTgt spid="81"/>
                                        </p:tgtEl>
                                      </p:cBhvr>
                                    </p:animEffect>
                                    <p:anim calcmode="lin" valueType="num">
                                      <p:cBhvr>
                                        <p:cTn id="19" dur="456" tmFilter="0,0; 0.14,0.36; 0.43,0.73; 0.71,0.91; 1.0,1.0">
                                          <p:stCondLst>
                                            <p:cond delay="0"/>
                                          </p:stCondLst>
                                        </p:cTn>
                                        <p:tgtEl>
                                          <p:spTgt spid="81"/>
                                        </p:tgtEl>
                                        <p:attrNameLst>
                                          <p:attrName>ppt_x</p:attrName>
                                        </p:attrNameLst>
                                      </p:cBhvr>
                                      <p:tavLst>
                                        <p:tav tm="0">
                                          <p:val>
                                            <p:strVal val="#ppt_x-0.25"/>
                                          </p:val>
                                        </p:tav>
                                        <p:tav tm="100000">
                                          <p:val>
                                            <p:strVal val="#ppt_x"/>
                                          </p:val>
                                        </p:tav>
                                      </p:tavLst>
                                    </p:anim>
                                    <p:anim calcmode="lin" valueType="num">
                                      <p:cBhvr>
                                        <p:cTn id="20" dur="166" tmFilter="0.0,0.0; 0.25,0.07; 0.50,0.2; 0.75,0.467; 1.0,1.0">
                                          <p:stCondLst>
                                            <p:cond delay="0"/>
                                          </p:stCondLst>
                                        </p:cTn>
                                        <p:tgtEl>
                                          <p:spTgt spid="81"/>
                                        </p:tgtEl>
                                        <p:attrNameLst>
                                          <p:attrName>ppt_y</p:attrName>
                                        </p:attrNameLst>
                                      </p:cBhvr>
                                      <p:tavLst>
                                        <p:tav tm="0" fmla="#ppt_y-sin(pi*$)/3">
                                          <p:val>
                                            <p:fltVal val="0.5"/>
                                          </p:val>
                                        </p:tav>
                                        <p:tav tm="100000">
                                          <p:val>
                                            <p:fltVal val="1"/>
                                          </p:val>
                                        </p:tav>
                                      </p:tavLst>
                                    </p:anim>
                                    <p:anim calcmode="lin" valueType="num">
                                      <p:cBhvr>
                                        <p:cTn id="21" dur="166" tmFilter="0, 0; 0.125,0.2665; 0.25,0.4; 0.375,0.465; 0.5,0.5;  0.625,0.535; 0.75,0.6; 0.875,0.7335; 1,1">
                                          <p:stCondLst>
                                            <p:cond delay="166"/>
                                          </p:stCondLst>
                                        </p:cTn>
                                        <p:tgtEl>
                                          <p:spTgt spid="81"/>
                                        </p:tgtEl>
                                        <p:attrNameLst>
                                          <p:attrName>ppt_y</p:attrName>
                                        </p:attrNameLst>
                                      </p:cBhvr>
                                      <p:tavLst>
                                        <p:tav tm="0" fmla="#ppt_y-sin(pi*$)/9">
                                          <p:val>
                                            <p:fltVal val="0"/>
                                          </p:val>
                                        </p:tav>
                                        <p:tav tm="100000">
                                          <p:val>
                                            <p:fltVal val="1"/>
                                          </p:val>
                                        </p:tav>
                                      </p:tavLst>
                                    </p:anim>
                                    <p:anim calcmode="lin" valueType="num">
                                      <p:cBhvr>
                                        <p:cTn id="22" dur="83" tmFilter="0, 0; 0.125,0.2665; 0.25,0.4; 0.375,0.465; 0.5,0.5;  0.625,0.535; 0.75,0.6; 0.875,0.7335; 1,1">
                                          <p:stCondLst>
                                            <p:cond delay="331"/>
                                          </p:stCondLst>
                                        </p:cTn>
                                        <p:tgtEl>
                                          <p:spTgt spid="81"/>
                                        </p:tgtEl>
                                        <p:attrNameLst>
                                          <p:attrName>ppt_y</p:attrName>
                                        </p:attrNameLst>
                                      </p:cBhvr>
                                      <p:tavLst>
                                        <p:tav tm="0" fmla="#ppt_y-sin(pi*$)/27">
                                          <p:val>
                                            <p:fltVal val="0"/>
                                          </p:val>
                                        </p:tav>
                                        <p:tav tm="100000">
                                          <p:val>
                                            <p:fltVal val="1"/>
                                          </p:val>
                                        </p:tav>
                                      </p:tavLst>
                                    </p:anim>
                                    <p:anim calcmode="lin" valueType="num">
                                      <p:cBhvr>
                                        <p:cTn id="23" dur="41" tmFilter="0, 0; 0.125,0.2665; 0.25,0.4; 0.375,0.465; 0.5,0.5;  0.625,0.535; 0.75,0.6; 0.875,0.7335; 1,1">
                                          <p:stCondLst>
                                            <p:cond delay="414"/>
                                          </p:stCondLst>
                                        </p:cTn>
                                        <p:tgtEl>
                                          <p:spTgt spid="81"/>
                                        </p:tgtEl>
                                        <p:attrNameLst>
                                          <p:attrName>ppt_y</p:attrName>
                                        </p:attrNameLst>
                                      </p:cBhvr>
                                      <p:tavLst>
                                        <p:tav tm="0" fmla="#ppt_y-sin(pi*$)/81">
                                          <p:val>
                                            <p:fltVal val="0"/>
                                          </p:val>
                                        </p:tav>
                                        <p:tav tm="100000">
                                          <p:val>
                                            <p:fltVal val="1"/>
                                          </p:val>
                                        </p:tav>
                                      </p:tavLst>
                                    </p:anim>
                                    <p:animScale>
                                      <p:cBhvr>
                                        <p:cTn id="24" dur="7">
                                          <p:stCondLst>
                                            <p:cond delay="162"/>
                                          </p:stCondLst>
                                        </p:cTn>
                                        <p:tgtEl>
                                          <p:spTgt spid="81"/>
                                        </p:tgtEl>
                                      </p:cBhvr>
                                      <p:to x="100000" y="60000"/>
                                    </p:animScale>
                                    <p:animScale>
                                      <p:cBhvr>
                                        <p:cTn id="25" dur="41" decel="50000">
                                          <p:stCondLst>
                                            <p:cond delay="169"/>
                                          </p:stCondLst>
                                        </p:cTn>
                                        <p:tgtEl>
                                          <p:spTgt spid="81"/>
                                        </p:tgtEl>
                                      </p:cBhvr>
                                      <p:to x="100000" y="100000"/>
                                    </p:animScale>
                                    <p:animScale>
                                      <p:cBhvr>
                                        <p:cTn id="26" dur="7">
                                          <p:stCondLst>
                                            <p:cond delay="328"/>
                                          </p:stCondLst>
                                        </p:cTn>
                                        <p:tgtEl>
                                          <p:spTgt spid="81"/>
                                        </p:tgtEl>
                                      </p:cBhvr>
                                      <p:to x="100000" y="80000"/>
                                    </p:animScale>
                                    <p:animScale>
                                      <p:cBhvr>
                                        <p:cTn id="27" dur="41" decel="50000">
                                          <p:stCondLst>
                                            <p:cond delay="335"/>
                                          </p:stCondLst>
                                        </p:cTn>
                                        <p:tgtEl>
                                          <p:spTgt spid="81"/>
                                        </p:tgtEl>
                                      </p:cBhvr>
                                      <p:to x="100000" y="100000"/>
                                    </p:animScale>
                                    <p:animScale>
                                      <p:cBhvr>
                                        <p:cTn id="28" dur="7">
                                          <p:stCondLst>
                                            <p:cond delay="410"/>
                                          </p:stCondLst>
                                        </p:cTn>
                                        <p:tgtEl>
                                          <p:spTgt spid="81"/>
                                        </p:tgtEl>
                                      </p:cBhvr>
                                      <p:to x="100000" y="90000"/>
                                    </p:animScale>
                                    <p:animScale>
                                      <p:cBhvr>
                                        <p:cTn id="29" dur="41" decel="50000">
                                          <p:stCondLst>
                                            <p:cond delay="417"/>
                                          </p:stCondLst>
                                        </p:cTn>
                                        <p:tgtEl>
                                          <p:spTgt spid="81"/>
                                        </p:tgtEl>
                                      </p:cBhvr>
                                      <p:to x="100000" y="100000"/>
                                    </p:animScale>
                                    <p:animScale>
                                      <p:cBhvr>
                                        <p:cTn id="30" dur="7">
                                          <p:stCondLst>
                                            <p:cond delay="452"/>
                                          </p:stCondLst>
                                        </p:cTn>
                                        <p:tgtEl>
                                          <p:spTgt spid="81"/>
                                        </p:tgtEl>
                                      </p:cBhvr>
                                      <p:to x="100000" y="95000"/>
                                    </p:animScale>
                                    <p:animScale>
                                      <p:cBhvr>
                                        <p:cTn id="31" dur="41" decel="50000">
                                          <p:stCondLst>
                                            <p:cond delay="459"/>
                                          </p:stCondLst>
                                        </p:cTn>
                                        <p:tgtEl>
                                          <p:spTgt spid="81"/>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1000"/>
                                        <p:tgtEl>
                                          <p:spTgt spid="56"/>
                                        </p:tgtEl>
                                      </p:cBhvr>
                                    </p:animEffect>
                                    <p:anim calcmode="lin" valueType="num">
                                      <p:cBhvr>
                                        <p:cTn id="37" dur="1000" fill="hold"/>
                                        <p:tgtEl>
                                          <p:spTgt spid="56"/>
                                        </p:tgtEl>
                                        <p:attrNameLst>
                                          <p:attrName>ppt_x</p:attrName>
                                        </p:attrNameLst>
                                      </p:cBhvr>
                                      <p:tavLst>
                                        <p:tav tm="0">
                                          <p:val>
                                            <p:strVal val="#ppt_x"/>
                                          </p:val>
                                        </p:tav>
                                        <p:tav tm="100000">
                                          <p:val>
                                            <p:strVal val="#ppt_x"/>
                                          </p:val>
                                        </p:tav>
                                      </p:tavLst>
                                    </p:anim>
                                    <p:anim calcmode="lin" valueType="num">
                                      <p:cBhvr>
                                        <p:cTn id="3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down)">
                                      <p:cBhvr>
                                        <p:cTn id="43" dur="500"/>
                                        <p:tgtEl>
                                          <p:spTgt spid="6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barn(inVertical)">
                                      <p:cBhvr>
                                        <p:cTn id="48" dur="500"/>
                                        <p:tgtEl>
                                          <p:spTgt spid="6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wipe(down)">
                                      <p:cBhvr>
                                        <p:cTn id="53" dur="500"/>
                                        <p:tgtEl>
                                          <p:spTgt spid="8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left)">
                                      <p:cBhvr>
                                        <p:cTn id="59" dur="500"/>
                                        <p:tgtEl>
                                          <p:spTgt spid="5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500"/>
                                        <p:tgtEl>
                                          <p:spTgt spid="53"/>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heel(1)">
                                      <p:cBhvr>
                                        <p:cTn id="67" dur="2000"/>
                                        <p:tgtEl>
                                          <p:spTgt spid="7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left)">
                                      <p:cBhvr>
                                        <p:cTn id="70" dur="500"/>
                                        <p:tgtEl>
                                          <p:spTgt spid="52"/>
                                        </p:tgtEl>
                                      </p:cBhvr>
                                    </p:animEffect>
                                  </p:childTnLst>
                                </p:cTn>
                              </p:par>
                              <p:par>
                                <p:cTn id="71" presetID="32" presetClass="emph" presetSubtype="0" fill="hold" nodeType="withEffect">
                                  <p:stCondLst>
                                    <p:cond delay="0"/>
                                  </p:stCondLst>
                                  <p:childTnLst>
                                    <p:animRot by="120000">
                                      <p:cBhvr>
                                        <p:cTn id="72" dur="100" fill="hold">
                                          <p:stCondLst>
                                            <p:cond delay="0"/>
                                          </p:stCondLst>
                                        </p:cTn>
                                        <p:tgtEl>
                                          <p:spTgt spid="73"/>
                                        </p:tgtEl>
                                        <p:attrNameLst>
                                          <p:attrName>r</p:attrName>
                                        </p:attrNameLst>
                                      </p:cBhvr>
                                    </p:animRot>
                                    <p:animRot by="-240000">
                                      <p:cBhvr>
                                        <p:cTn id="73" dur="200" fill="hold">
                                          <p:stCondLst>
                                            <p:cond delay="200"/>
                                          </p:stCondLst>
                                        </p:cTn>
                                        <p:tgtEl>
                                          <p:spTgt spid="73"/>
                                        </p:tgtEl>
                                        <p:attrNameLst>
                                          <p:attrName>r</p:attrName>
                                        </p:attrNameLst>
                                      </p:cBhvr>
                                    </p:animRot>
                                    <p:animRot by="240000">
                                      <p:cBhvr>
                                        <p:cTn id="74" dur="200" fill="hold">
                                          <p:stCondLst>
                                            <p:cond delay="400"/>
                                          </p:stCondLst>
                                        </p:cTn>
                                        <p:tgtEl>
                                          <p:spTgt spid="73"/>
                                        </p:tgtEl>
                                        <p:attrNameLst>
                                          <p:attrName>r</p:attrName>
                                        </p:attrNameLst>
                                      </p:cBhvr>
                                    </p:animRot>
                                    <p:animRot by="-240000">
                                      <p:cBhvr>
                                        <p:cTn id="75" dur="200" fill="hold">
                                          <p:stCondLst>
                                            <p:cond delay="600"/>
                                          </p:stCondLst>
                                        </p:cTn>
                                        <p:tgtEl>
                                          <p:spTgt spid="73"/>
                                        </p:tgtEl>
                                        <p:attrNameLst>
                                          <p:attrName>r</p:attrName>
                                        </p:attrNameLst>
                                      </p:cBhvr>
                                    </p:animRot>
                                    <p:animRot by="120000">
                                      <p:cBhvr>
                                        <p:cTn id="76" dur="200" fill="hold">
                                          <p:stCondLst>
                                            <p:cond delay="800"/>
                                          </p:stCondLst>
                                        </p:cTn>
                                        <p:tgtEl>
                                          <p:spTgt spid="73"/>
                                        </p:tgtEl>
                                        <p:attrNameLst>
                                          <p:attrName>r</p:attrName>
                                        </p:attrNameLst>
                                      </p:cBhvr>
                                    </p:animRot>
                                  </p:childTnLst>
                                  <p:subTnLst>
                                    <p:audio>
                                      <p:cMediaNode>
                                        <p:cTn display="0" masterRel="sameClick">
                                          <p:stCondLst>
                                            <p:cond evt="begin" delay="0">
                                              <p:tn val="71"/>
                                            </p:cond>
                                          </p:stCondLst>
                                          <p:endCondLst>
                                            <p:cond evt="onStopAudio" delay="0">
                                              <p:tgtEl>
                                                <p:sldTgt/>
                                              </p:tgtEl>
                                            </p:cond>
                                          </p:endCondLst>
                                        </p:cTn>
                                        <p:tgtEl>
                                          <p:sndTgt r:embed="rId3" name="Am-thanh-tra-loi-sai-www_tiengdong_com.wav"/>
                                        </p:tgtEl>
                                      </p:cMediaNode>
                                    </p:audio>
                                  </p:sub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74"/>
                                        </p:tgtEl>
                                        <p:attrNameLst>
                                          <p:attrName>style.visibility</p:attrName>
                                        </p:attrNameLst>
                                      </p:cBhvr>
                                      <p:to>
                                        <p:strVal val="visible"/>
                                      </p:to>
                                    </p:set>
                                    <p:anim calcmode="lin" valueType="num">
                                      <p:cBhvr additive="base">
                                        <p:cTn id="81" dur="500" fill="hold"/>
                                        <p:tgtEl>
                                          <p:spTgt spid="74"/>
                                        </p:tgtEl>
                                        <p:attrNameLst>
                                          <p:attrName>ppt_x</p:attrName>
                                        </p:attrNameLst>
                                      </p:cBhvr>
                                      <p:tavLst>
                                        <p:tav tm="0">
                                          <p:val>
                                            <p:strVal val="#ppt_x"/>
                                          </p:val>
                                        </p:tav>
                                        <p:tav tm="100000">
                                          <p:val>
                                            <p:strVal val="#ppt_x"/>
                                          </p:val>
                                        </p:tav>
                                      </p:tavLst>
                                    </p:anim>
                                    <p:anim calcmode="lin" valueType="num">
                                      <p:cBhvr additive="base">
                                        <p:cTn id="82"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89"/>
                                        </p:tgtEl>
                                        <p:attrNameLst>
                                          <p:attrName>style.visibility</p:attrName>
                                        </p:attrNameLst>
                                      </p:cBhvr>
                                      <p:to>
                                        <p:strVal val="visible"/>
                                      </p:to>
                                    </p:set>
                                    <p:anim calcmode="lin" valueType="num">
                                      <p:cBhvr additive="base">
                                        <p:cTn id="87" dur="500" fill="hold"/>
                                        <p:tgtEl>
                                          <p:spTgt spid="89"/>
                                        </p:tgtEl>
                                        <p:attrNameLst>
                                          <p:attrName>ppt_x</p:attrName>
                                        </p:attrNameLst>
                                      </p:cBhvr>
                                      <p:tavLst>
                                        <p:tav tm="0">
                                          <p:val>
                                            <p:strVal val="#ppt_x"/>
                                          </p:val>
                                        </p:tav>
                                        <p:tav tm="100000">
                                          <p:val>
                                            <p:strVal val="#ppt_x"/>
                                          </p:val>
                                        </p:tav>
                                      </p:tavLst>
                                    </p:anim>
                                    <p:anim calcmode="lin" valueType="num">
                                      <p:cBhvr additive="base">
                                        <p:cTn id="8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1" presetClass="entr" presetSubtype="1" fill="hold" nodeType="clickEffect">
                                  <p:stCondLst>
                                    <p:cond delay="0"/>
                                  </p:stCondLst>
                                  <p:childTnLst>
                                    <p:set>
                                      <p:cBhvr>
                                        <p:cTn id="92" dur="1" fill="hold">
                                          <p:stCondLst>
                                            <p:cond delay="0"/>
                                          </p:stCondLst>
                                        </p:cTn>
                                        <p:tgtEl>
                                          <p:spTgt spid="75"/>
                                        </p:tgtEl>
                                        <p:attrNameLst>
                                          <p:attrName>style.visibility</p:attrName>
                                        </p:attrNameLst>
                                      </p:cBhvr>
                                      <p:to>
                                        <p:strVal val="visible"/>
                                      </p:to>
                                    </p:set>
                                    <p:animEffect transition="in" filter="wheel(1)">
                                      <p:cBhvr>
                                        <p:cTn id="93" dur="2000"/>
                                        <p:tgtEl>
                                          <p:spTgt spid="75"/>
                                        </p:tgtEl>
                                      </p:cBhvr>
                                    </p:animEffect>
                                  </p:childTnLst>
                                </p:cTn>
                              </p:par>
                              <p:par>
                                <p:cTn id="94" presetID="32" presetClass="emph" presetSubtype="0" fill="hold" nodeType="withEffect">
                                  <p:stCondLst>
                                    <p:cond delay="0"/>
                                  </p:stCondLst>
                                  <p:childTnLst>
                                    <p:animRot by="120000">
                                      <p:cBhvr>
                                        <p:cTn id="95" dur="100" fill="hold">
                                          <p:stCondLst>
                                            <p:cond delay="0"/>
                                          </p:stCondLst>
                                        </p:cTn>
                                        <p:tgtEl>
                                          <p:spTgt spid="75"/>
                                        </p:tgtEl>
                                        <p:attrNameLst>
                                          <p:attrName>r</p:attrName>
                                        </p:attrNameLst>
                                      </p:cBhvr>
                                    </p:animRot>
                                    <p:animRot by="-240000">
                                      <p:cBhvr>
                                        <p:cTn id="96" dur="200" fill="hold">
                                          <p:stCondLst>
                                            <p:cond delay="200"/>
                                          </p:stCondLst>
                                        </p:cTn>
                                        <p:tgtEl>
                                          <p:spTgt spid="75"/>
                                        </p:tgtEl>
                                        <p:attrNameLst>
                                          <p:attrName>r</p:attrName>
                                        </p:attrNameLst>
                                      </p:cBhvr>
                                    </p:animRot>
                                    <p:animRot by="240000">
                                      <p:cBhvr>
                                        <p:cTn id="97" dur="200" fill="hold">
                                          <p:stCondLst>
                                            <p:cond delay="400"/>
                                          </p:stCondLst>
                                        </p:cTn>
                                        <p:tgtEl>
                                          <p:spTgt spid="75"/>
                                        </p:tgtEl>
                                        <p:attrNameLst>
                                          <p:attrName>r</p:attrName>
                                        </p:attrNameLst>
                                      </p:cBhvr>
                                    </p:animRot>
                                    <p:animRot by="-240000">
                                      <p:cBhvr>
                                        <p:cTn id="98" dur="200" fill="hold">
                                          <p:stCondLst>
                                            <p:cond delay="600"/>
                                          </p:stCondLst>
                                        </p:cTn>
                                        <p:tgtEl>
                                          <p:spTgt spid="75"/>
                                        </p:tgtEl>
                                        <p:attrNameLst>
                                          <p:attrName>r</p:attrName>
                                        </p:attrNameLst>
                                      </p:cBhvr>
                                    </p:animRot>
                                    <p:animRot by="120000">
                                      <p:cBhvr>
                                        <p:cTn id="99" dur="200" fill="hold">
                                          <p:stCondLst>
                                            <p:cond delay="800"/>
                                          </p:stCondLst>
                                        </p:cTn>
                                        <p:tgtEl>
                                          <p:spTgt spid="75"/>
                                        </p:tgtEl>
                                        <p:attrNameLst>
                                          <p:attrName>r</p:attrName>
                                        </p:attrNameLst>
                                      </p:cBhvr>
                                    </p:animRot>
                                  </p:childTnLst>
                                  <p:subTnLst>
                                    <p:audio>
                                      <p:cMediaNode>
                                        <p:cTn display="0" masterRel="sameClick">
                                          <p:stCondLst>
                                            <p:cond evt="begin" delay="0">
                                              <p:tn val="94"/>
                                            </p:cond>
                                          </p:stCondLst>
                                          <p:endCondLst>
                                            <p:cond evt="onStopAudio" delay="0">
                                              <p:tgtEl>
                                                <p:sldTgt/>
                                              </p:tgtEl>
                                            </p:cond>
                                          </p:endCondLst>
                                        </p:cTn>
                                        <p:tgtEl>
                                          <p:sndTgt r:embed="rId4" name="applause.wav"/>
                                        </p:tgtEl>
                                      </p:cMediaNode>
                                    </p:audio>
                                  </p:subTnLst>
                                </p:cTn>
                              </p:par>
                            </p:childTnLst>
                          </p:cTn>
                        </p:par>
                        <p:par>
                          <p:cTn id="100" fill="hold">
                            <p:stCondLst>
                              <p:cond delay="2000"/>
                            </p:stCondLst>
                            <p:childTnLst>
                              <p:par>
                                <p:cTn id="101" presetID="26" presetClass="entr" presetSubtype="0" fill="hold" nodeType="after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wipe(down)">
                                      <p:cBhvr>
                                        <p:cTn id="103" dur="217">
                                          <p:stCondLst>
                                            <p:cond delay="0"/>
                                          </p:stCondLst>
                                        </p:cTn>
                                        <p:tgtEl>
                                          <p:spTgt spid="82"/>
                                        </p:tgtEl>
                                      </p:cBhvr>
                                    </p:animEffect>
                                    <p:anim calcmode="lin" valueType="num">
                                      <p:cBhvr>
                                        <p:cTn id="104" dur="683"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105" dur="249"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106" dur="249" tmFilter="0, 0; 0.125,0.2665; 0.25,0.4; 0.375,0.465; 0.5,0.5;  0.625,0.535; 0.75,0.6; 0.875,0.7335; 1,1">
                                          <p:stCondLst>
                                            <p:cond delay="249"/>
                                          </p:stCondLst>
                                        </p:cTn>
                                        <p:tgtEl>
                                          <p:spTgt spid="82"/>
                                        </p:tgtEl>
                                        <p:attrNameLst>
                                          <p:attrName>ppt_y</p:attrName>
                                        </p:attrNameLst>
                                      </p:cBhvr>
                                      <p:tavLst>
                                        <p:tav tm="0" fmla="#ppt_y-sin(pi*$)/9">
                                          <p:val>
                                            <p:fltVal val="0"/>
                                          </p:val>
                                        </p:tav>
                                        <p:tav tm="100000">
                                          <p:val>
                                            <p:fltVal val="1"/>
                                          </p:val>
                                        </p:tav>
                                      </p:tavLst>
                                    </p:anim>
                                    <p:anim calcmode="lin" valueType="num">
                                      <p:cBhvr>
                                        <p:cTn id="107" dur="124" tmFilter="0, 0; 0.125,0.2665; 0.25,0.4; 0.375,0.465; 0.5,0.5;  0.625,0.535; 0.75,0.6; 0.875,0.7335; 1,1">
                                          <p:stCondLst>
                                            <p:cond delay="497"/>
                                          </p:stCondLst>
                                        </p:cTn>
                                        <p:tgtEl>
                                          <p:spTgt spid="82"/>
                                        </p:tgtEl>
                                        <p:attrNameLst>
                                          <p:attrName>ppt_y</p:attrName>
                                        </p:attrNameLst>
                                      </p:cBhvr>
                                      <p:tavLst>
                                        <p:tav tm="0" fmla="#ppt_y-sin(pi*$)/27">
                                          <p:val>
                                            <p:fltVal val="0"/>
                                          </p:val>
                                        </p:tav>
                                        <p:tav tm="100000">
                                          <p:val>
                                            <p:fltVal val="1"/>
                                          </p:val>
                                        </p:tav>
                                      </p:tavLst>
                                    </p:anim>
                                    <p:anim calcmode="lin" valueType="num">
                                      <p:cBhvr>
                                        <p:cTn id="108" dur="62" tmFilter="0, 0; 0.125,0.2665; 0.25,0.4; 0.375,0.465; 0.5,0.5;  0.625,0.535; 0.75,0.6; 0.875,0.7335; 1,1">
                                          <p:stCondLst>
                                            <p:cond delay="621"/>
                                          </p:stCondLst>
                                        </p:cTn>
                                        <p:tgtEl>
                                          <p:spTgt spid="82"/>
                                        </p:tgtEl>
                                        <p:attrNameLst>
                                          <p:attrName>ppt_y</p:attrName>
                                        </p:attrNameLst>
                                      </p:cBhvr>
                                      <p:tavLst>
                                        <p:tav tm="0" fmla="#ppt_y-sin(pi*$)/81">
                                          <p:val>
                                            <p:fltVal val="0"/>
                                          </p:val>
                                        </p:tav>
                                        <p:tav tm="100000">
                                          <p:val>
                                            <p:fltVal val="1"/>
                                          </p:val>
                                        </p:tav>
                                      </p:tavLst>
                                    </p:anim>
                                    <p:animScale>
                                      <p:cBhvr>
                                        <p:cTn id="109" dur="10">
                                          <p:stCondLst>
                                            <p:cond delay="244"/>
                                          </p:stCondLst>
                                        </p:cTn>
                                        <p:tgtEl>
                                          <p:spTgt spid="82"/>
                                        </p:tgtEl>
                                      </p:cBhvr>
                                      <p:to x="100000" y="60000"/>
                                    </p:animScale>
                                    <p:animScale>
                                      <p:cBhvr>
                                        <p:cTn id="110" dur="62" decel="50000">
                                          <p:stCondLst>
                                            <p:cond delay="254"/>
                                          </p:stCondLst>
                                        </p:cTn>
                                        <p:tgtEl>
                                          <p:spTgt spid="82"/>
                                        </p:tgtEl>
                                      </p:cBhvr>
                                      <p:to x="100000" y="100000"/>
                                    </p:animScale>
                                    <p:animScale>
                                      <p:cBhvr>
                                        <p:cTn id="111" dur="10">
                                          <p:stCondLst>
                                            <p:cond delay="492"/>
                                          </p:stCondLst>
                                        </p:cTn>
                                        <p:tgtEl>
                                          <p:spTgt spid="82"/>
                                        </p:tgtEl>
                                      </p:cBhvr>
                                      <p:to x="100000" y="80000"/>
                                    </p:animScale>
                                    <p:animScale>
                                      <p:cBhvr>
                                        <p:cTn id="112" dur="62" decel="50000">
                                          <p:stCondLst>
                                            <p:cond delay="502"/>
                                          </p:stCondLst>
                                        </p:cTn>
                                        <p:tgtEl>
                                          <p:spTgt spid="82"/>
                                        </p:tgtEl>
                                      </p:cBhvr>
                                      <p:to x="100000" y="100000"/>
                                    </p:animScale>
                                    <p:animScale>
                                      <p:cBhvr>
                                        <p:cTn id="113" dur="10">
                                          <p:stCondLst>
                                            <p:cond delay="616"/>
                                          </p:stCondLst>
                                        </p:cTn>
                                        <p:tgtEl>
                                          <p:spTgt spid="82"/>
                                        </p:tgtEl>
                                      </p:cBhvr>
                                      <p:to x="100000" y="90000"/>
                                    </p:animScale>
                                    <p:animScale>
                                      <p:cBhvr>
                                        <p:cTn id="114" dur="62" decel="50000">
                                          <p:stCondLst>
                                            <p:cond delay="625"/>
                                          </p:stCondLst>
                                        </p:cTn>
                                        <p:tgtEl>
                                          <p:spTgt spid="82"/>
                                        </p:tgtEl>
                                      </p:cBhvr>
                                      <p:to x="100000" y="100000"/>
                                    </p:animScale>
                                    <p:animScale>
                                      <p:cBhvr>
                                        <p:cTn id="115" dur="10">
                                          <p:stCondLst>
                                            <p:cond delay="678"/>
                                          </p:stCondLst>
                                        </p:cTn>
                                        <p:tgtEl>
                                          <p:spTgt spid="82"/>
                                        </p:tgtEl>
                                      </p:cBhvr>
                                      <p:to x="100000" y="95000"/>
                                    </p:animScale>
                                    <p:animScale>
                                      <p:cBhvr>
                                        <p:cTn id="116" dur="62" decel="50000">
                                          <p:stCondLst>
                                            <p:cond delay="688"/>
                                          </p:stCondLst>
                                        </p:cTn>
                                        <p:tgtEl>
                                          <p:spTgt spid="82"/>
                                        </p:tgtEl>
                                      </p:cBhvr>
                                      <p:to x="100000" y="100000"/>
                                    </p:animScale>
                                  </p:childTnLst>
                                </p:cTn>
                              </p:par>
                            </p:childTnLst>
                          </p:cTn>
                        </p:par>
                        <p:par>
                          <p:cTn id="117" fill="hold">
                            <p:stCondLst>
                              <p:cond delay="2750"/>
                            </p:stCondLst>
                            <p:childTnLst>
                              <p:par>
                                <p:cTn id="118" presetID="42" presetClass="entr" presetSubtype="0" fill="hold" nodeType="after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fade">
                                      <p:cBhvr>
                                        <p:cTn id="120" dur="1000"/>
                                        <p:tgtEl>
                                          <p:spTgt spid="58"/>
                                        </p:tgtEl>
                                      </p:cBhvr>
                                    </p:animEffect>
                                    <p:anim calcmode="lin" valueType="num">
                                      <p:cBhvr>
                                        <p:cTn id="121" dur="1000" fill="hold"/>
                                        <p:tgtEl>
                                          <p:spTgt spid="58"/>
                                        </p:tgtEl>
                                        <p:attrNameLst>
                                          <p:attrName>ppt_x</p:attrName>
                                        </p:attrNameLst>
                                      </p:cBhvr>
                                      <p:tavLst>
                                        <p:tav tm="0">
                                          <p:val>
                                            <p:strVal val="#ppt_x"/>
                                          </p:val>
                                        </p:tav>
                                        <p:tav tm="100000">
                                          <p:val>
                                            <p:strVal val="#ppt_x"/>
                                          </p:val>
                                        </p:tav>
                                      </p:tavLst>
                                    </p:anim>
                                    <p:anim calcmode="lin" valueType="num">
                                      <p:cBhvr>
                                        <p:cTn id="122" dur="1000" fill="hold"/>
                                        <p:tgtEl>
                                          <p:spTgt spid="58"/>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1000"/>
                                        <p:tgtEl>
                                          <p:spTgt spid="64"/>
                                        </p:tgtEl>
                                      </p:cBhvr>
                                    </p:animEffect>
                                    <p:anim calcmode="lin" valueType="num">
                                      <p:cBhvr>
                                        <p:cTn id="126" dur="1000" fill="hold"/>
                                        <p:tgtEl>
                                          <p:spTgt spid="64"/>
                                        </p:tgtEl>
                                        <p:attrNameLst>
                                          <p:attrName>ppt_x</p:attrName>
                                        </p:attrNameLst>
                                      </p:cBhvr>
                                      <p:tavLst>
                                        <p:tav tm="0">
                                          <p:val>
                                            <p:strVal val="#ppt_x"/>
                                          </p:val>
                                        </p:tav>
                                        <p:tav tm="100000">
                                          <p:val>
                                            <p:strVal val="#ppt_x"/>
                                          </p:val>
                                        </p:tav>
                                      </p:tavLst>
                                    </p:anim>
                                    <p:anim calcmode="lin" valueType="num">
                                      <p:cBhvr>
                                        <p:cTn id="127" dur="1000" fill="hold"/>
                                        <p:tgtEl>
                                          <p:spTgt spid="64"/>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70"/>
                                        </p:tgtEl>
                                        <p:attrNameLst>
                                          <p:attrName>style.visibility</p:attrName>
                                        </p:attrNameLst>
                                      </p:cBhvr>
                                      <p:to>
                                        <p:strVal val="visible"/>
                                      </p:to>
                                    </p:set>
                                    <p:animEffect transition="in" filter="fade">
                                      <p:cBhvr>
                                        <p:cTn id="130" dur="1000"/>
                                        <p:tgtEl>
                                          <p:spTgt spid="70"/>
                                        </p:tgtEl>
                                      </p:cBhvr>
                                    </p:animEffect>
                                    <p:anim calcmode="lin" valueType="num">
                                      <p:cBhvr>
                                        <p:cTn id="131" dur="1000" fill="hold"/>
                                        <p:tgtEl>
                                          <p:spTgt spid="70"/>
                                        </p:tgtEl>
                                        <p:attrNameLst>
                                          <p:attrName>ppt_x</p:attrName>
                                        </p:attrNameLst>
                                      </p:cBhvr>
                                      <p:tavLst>
                                        <p:tav tm="0">
                                          <p:val>
                                            <p:strVal val="#ppt_x"/>
                                          </p:val>
                                        </p:tav>
                                        <p:tav tm="100000">
                                          <p:val>
                                            <p:strVal val="#ppt_x"/>
                                          </p:val>
                                        </p:tav>
                                      </p:tavLst>
                                    </p:anim>
                                    <p:anim calcmode="lin" valueType="num">
                                      <p:cBhvr>
                                        <p:cTn id="132" dur="1000" fill="hold"/>
                                        <p:tgtEl>
                                          <p:spTgt spid="70"/>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86"/>
                                        </p:tgtEl>
                                        <p:attrNameLst>
                                          <p:attrName>style.visibility</p:attrName>
                                        </p:attrNameLst>
                                      </p:cBhvr>
                                      <p:to>
                                        <p:strVal val="visible"/>
                                      </p:to>
                                    </p:set>
                                    <p:animEffect transition="in" filter="fade">
                                      <p:cBhvr>
                                        <p:cTn id="135" dur="1000"/>
                                        <p:tgtEl>
                                          <p:spTgt spid="86"/>
                                        </p:tgtEl>
                                      </p:cBhvr>
                                    </p:animEffect>
                                    <p:anim calcmode="lin" valueType="num">
                                      <p:cBhvr>
                                        <p:cTn id="136" dur="1000" fill="hold"/>
                                        <p:tgtEl>
                                          <p:spTgt spid="86"/>
                                        </p:tgtEl>
                                        <p:attrNameLst>
                                          <p:attrName>ppt_x</p:attrName>
                                        </p:attrNameLst>
                                      </p:cBhvr>
                                      <p:tavLst>
                                        <p:tav tm="0">
                                          <p:val>
                                            <p:strVal val="#ppt_x"/>
                                          </p:val>
                                        </p:tav>
                                        <p:tav tm="100000">
                                          <p:val>
                                            <p:strVal val="#ppt_x"/>
                                          </p:val>
                                        </p:tav>
                                      </p:tavLst>
                                    </p:anim>
                                    <p:anim calcmode="lin" valueType="num">
                                      <p:cBhvr>
                                        <p:cTn id="137" dur="1000" fill="hold"/>
                                        <p:tgtEl>
                                          <p:spTgt spid="86"/>
                                        </p:tgtEl>
                                        <p:attrNameLst>
                                          <p:attrName>ppt_y</p:attrName>
                                        </p:attrNameLst>
                                      </p:cBhvr>
                                      <p:tavLst>
                                        <p:tav tm="0">
                                          <p:val>
                                            <p:strVal val="#ppt_y+.1"/>
                                          </p:val>
                                        </p:tav>
                                        <p:tav tm="100000">
                                          <p:val>
                                            <p:strVal val="#ppt_y"/>
                                          </p:val>
                                        </p:tav>
                                      </p:tavLst>
                                    </p:anim>
                                  </p:childTnLst>
                                </p:cTn>
                              </p:par>
                              <p:par>
                                <p:cTn id="138" presetID="53" presetClass="entr" presetSubtype="16" fill="hold" nodeType="withEffect">
                                  <p:stCondLst>
                                    <p:cond delay="0"/>
                                  </p:stCondLst>
                                  <p:childTnLst>
                                    <p:set>
                                      <p:cBhvr>
                                        <p:cTn id="139" dur="1" fill="hold">
                                          <p:stCondLst>
                                            <p:cond delay="0"/>
                                          </p:stCondLst>
                                        </p:cTn>
                                        <p:tgtEl>
                                          <p:spTgt spid="91"/>
                                        </p:tgtEl>
                                        <p:attrNameLst>
                                          <p:attrName>style.visibility</p:attrName>
                                        </p:attrNameLst>
                                      </p:cBhvr>
                                      <p:to>
                                        <p:strVal val="visible"/>
                                      </p:to>
                                    </p:set>
                                    <p:anim calcmode="lin" valueType="num">
                                      <p:cBhvr>
                                        <p:cTn id="140" dur="750" fill="hold"/>
                                        <p:tgtEl>
                                          <p:spTgt spid="91"/>
                                        </p:tgtEl>
                                        <p:attrNameLst>
                                          <p:attrName>ppt_w</p:attrName>
                                        </p:attrNameLst>
                                      </p:cBhvr>
                                      <p:tavLst>
                                        <p:tav tm="0">
                                          <p:val>
                                            <p:fltVal val="0"/>
                                          </p:val>
                                        </p:tav>
                                        <p:tav tm="100000">
                                          <p:val>
                                            <p:strVal val="#ppt_w"/>
                                          </p:val>
                                        </p:tav>
                                      </p:tavLst>
                                    </p:anim>
                                    <p:anim calcmode="lin" valueType="num">
                                      <p:cBhvr>
                                        <p:cTn id="141" dur="750" fill="hold"/>
                                        <p:tgtEl>
                                          <p:spTgt spid="91"/>
                                        </p:tgtEl>
                                        <p:attrNameLst>
                                          <p:attrName>ppt_h</p:attrName>
                                        </p:attrNameLst>
                                      </p:cBhvr>
                                      <p:tavLst>
                                        <p:tav tm="0">
                                          <p:val>
                                            <p:fltVal val="0"/>
                                          </p:val>
                                        </p:tav>
                                        <p:tav tm="100000">
                                          <p:val>
                                            <p:strVal val="#ppt_h"/>
                                          </p:val>
                                        </p:tav>
                                      </p:tavLst>
                                    </p:anim>
                                    <p:animEffect transition="in" filter="fade">
                                      <p:cBhvr>
                                        <p:cTn id="142" dur="750"/>
                                        <p:tgtEl>
                                          <p:spTgt spid="91"/>
                                        </p:tgtEl>
                                      </p:cBhvr>
                                    </p:animEffect>
                                  </p:childTnLst>
                                </p:cTn>
                              </p:par>
                              <p:par>
                                <p:cTn id="143" presetID="1" presetClass="exit" presetSubtype="0" fill="hold" nodeType="withEffect">
                                  <p:stCondLst>
                                    <p:cond delay="500"/>
                                  </p:stCondLst>
                                  <p:childTnLst>
                                    <p:set>
                                      <p:cBhvr>
                                        <p:cTn id="144" dur="1" fill="hold">
                                          <p:stCondLst>
                                            <p:cond delay="749"/>
                                          </p:stCondLst>
                                        </p:cTn>
                                        <p:tgtEl>
                                          <p:spTgt spid="91"/>
                                        </p:tgtEl>
                                        <p:attrNameLst>
                                          <p:attrName>style.visibility</p:attrName>
                                        </p:attrNameLst>
                                      </p:cBhvr>
                                      <p:to>
                                        <p:strVal val="hidden"/>
                                      </p:to>
                                    </p:set>
                                  </p:childTnLst>
                                </p:cTn>
                              </p:par>
                              <p:par>
                                <p:cTn id="145" presetID="53" presetClass="entr" presetSubtype="16" fill="hold" nodeType="withEffect">
                                  <p:stCondLst>
                                    <p:cond delay="0"/>
                                  </p:stCondLst>
                                  <p:childTnLst>
                                    <p:set>
                                      <p:cBhvr>
                                        <p:cTn id="146" dur="1" fill="hold">
                                          <p:stCondLst>
                                            <p:cond delay="0"/>
                                          </p:stCondLst>
                                        </p:cTn>
                                        <p:tgtEl>
                                          <p:spTgt spid="92"/>
                                        </p:tgtEl>
                                        <p:attrNameLst>
                                          <p:attrName>style.visibility</p:attrName>
                                        </p:attrNameLst>
                                      </p:cBhvr>
                                      <p:to>
                                        <p:strVal val="visible"/>
                                      </p:to>
                                    </p:set>
                                    <p:anim calcmode="lin" valueType="num">
                                      <p:cBhvr>
                                        <p:cTn id="147" dur="750" fill="hold"/>
                                        <p:tgtEl>
                                          <p:spTgt spid="92"/>
                                        </p:tgtEl>
                                        <p:attrNameLst>
                                          <p:attrName>ppt_w</p:attrName>
                                        </p:attrNameLst>
                                      </p:cBhvr>
                                      <p:tavLst>
                                        <p:tav tm="0">
                                          <p:val>
                                            <p:fltVal val="0"/>
                                          </p:val>
                                        </p:tav>
                                        <p:tav tm="100000">
                                          <p:val>
                                            <p:strVal val="#ppt_w"/>
                                          </p:val>
                                        </p:tav>
                                      </p:tavLst>
                                    </p:anim>
                                    <p:anim calcmode="lin" valueType="num">
                                      <p:cBhvr>
                                        <p:cTn id="148" dur="750" fill="hold"/>
                                        <p:tgtEl>
                                          <p:spTgt spid="92"/>
                                        </p:tgtEl>
                                        <p:attrNameLst>
                                          <p:attrName>ppt_h</p:attrName>
                                        </p:attrNameLst>
                                      </p:cBhvr>
                                      <p:tavLst>
                                        <p:tav tm="0">
                                          <p:val>
                                            <p:fltVal val="0"/>
                                          </p:val>
                                        </p:tav>
                                        <p:tav tm="100000">
                                          <p:val>
                                            <p:strVal val="#ppt_h"/>
                                          </p:val>
                                        </p:tav>
                                      </p:tavLst>
                                    </p:anim>
                                    <p:animEffect transition="in" filter="fade">
                                      <p:cBhvr>
                                        <p:cTn id="149" dur="750"/>
                                        <p:tgtEl>
                                          <p:spTgt spid="92"/>
                                        </p:tgtEl>
                                      </p:cBhvr>
                                    </p:animEffect>
                                  </p:childTnLst>
                                </p:cTn>
                              </p:par>
                              <p:par>
                                <p:cTn id="150" presetID="1" presetClass="exit" presetSubtype="0" fill="hold" nodeType="withEffect">
                                  <p:stCondLst>
                                    <p:cond delay="500"/>
                                  </p:stCondLst>
                                  <p:childTnLst>
                                    <p:set>
                                      <p:cBhvr>
                                        <p:cTn id="151" dur="1" fill="hold">
                                          <p:stCondLst>
                                            <p:cond delay="749"/>
                                          </p:stCondLst>
                                        </p:cTn>
                                        <p:tgtEl>
                                          <p:spTgt spid="92"/>
                                        </p:tgtEl>
                                        <p:attrNameLst>
                                          <p:attrName>style.visibility</p:attrName>
                                        </p:attrNameLst>
                                      </p:cBhvr>
                                      <p:to>
                                        <p:strVal val="hidden"/>
                                      </p:to>
                                    </p:set>
                                  </p:childTnLst>
                                </p:cTn>
                              </p:par>
                              <p:par>
                                <p:cTn id="152" presetID="26" presetClass="entr" presetSubtype="0" fill="hold" nodeType="withEffect">
                                  <p:stCondLst>
                                    <p:cond delay="0"/>
                                  </p:stCondLst>
                                  <p:childTnLst>
                                    <p:set>
                                      <p:cBhvr>
                                        <p:cTn id="153" dur="1" fill="hold">
                                          <p:stCondLst>
                                            <p:cond delay="0"/>
                                          </p:stCondLst>
                                        </p:cTn>
                                        <p:tgtEl>
                                          <p:spTgt spid="90"/>
                                        </p:tgtEl>
                                        <p:attrNameLst>
                                          <p:attrName>style.visibility</p:attrName>
                                        </p:attrNameLst>
                                      </p:cBhvr>
                                      <p:to>
                                        <p:strVal val="visible"/>
                                      </p:to>
                                    </p:set>
                                    <p:animEffect transition="in" filter="wipe(down)">
                                      <p:cBhvr>
                                        <p:cTn id="154" dur="145">
                                          <p:stCondLst>
                                            <p:cond delay="0"/>
                                          </p:stCondLst>
                                        </p:cTn>
                                        <p:tgtEl>
                                          <p:spTgt spid="90"/>
                                        </p:tgtEl>
                                      </p:cBhvr>
                                    </p:animEffect>
                                    <p:anim calcmode="lin" valueType="num">
                                      <p:cBhvr>
                                        <p:cTn id="155" dur="456"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156" dur="166"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157" dur="166" tmFilter="0, 0; 0.125,0.2665; 0.25,0.4; 0.375,0.465; 0.5,0.5;  0.625,0.535; 0.75,0.6; 0.875,0.7335; 1,1">
                                          <p:stCondLst>
                                            <p:cond delay="166"/>
                                          </p:stCondLst>
                                        </p:cTn>
                                        <p:tgtEl>
                                          <p:spTgt spid="90"/>
                                        </p:tgtEl>
                                        <p:attrNameLst>
                                          <p:attrName>ppt_y</p:attrName>
                                        </p:attrNameLst>
                                      </p:cBhvr>
                                      <p:tavLst>
                                        <p:tav tm="0" fmla="#ppt_y-sin(pi*$)/9">
                                          <p:val>
                                            <p:fltVal val="0"/>
                                          </p:val>
                                        </p:tav>
                                        <p:tav tm="100000">
                                          <p:val>
                                            <p:fltVal val="1"/>
                                          </p:val>
                                        </p:tav>
                                      </p:tavLst>
                                    </p:anim>
                                    <p:anim calcmode="lin" valueType="num">
                                      <p:cBhvr>
                                        <p:cTn id="158" dur="83" tmFilter="0, 0; 0.125,0.2665; 0.25,0.4; 0.375,0.465; 0.5,0.5;  0.625,0.535; 0.75,0.6; 0.875,0.7335; 1,1">
                                          <p:stCondLst>
                                            <p:cond delay="331"/>
                                          </p:stCondLst>
                                        </p:cTn>
                                        <p:tgtEl>
                                          <p:spTgt spid="90"/>
                                        </p:tgtEl>
                                        <p:attrNameLst>
                                          <p:attrName>ppt_y</p:attrName>
                                        </p:attrNameLst>
                                      </p:cBhvr>
                                      <p:tavLst>
                                        <p:tav tm="0" fmla="#ppt_y-sin(pi*$)/27">
                                          <p:val>
                                            <p:fltVal val="0"/>
                                          </p:val>
                                        </p:tav>
                                        <p:tav tm="100000">
                                          <p:val>
                                            <p:fltVal val="1"/>
                                          </p:val>
                                        </p:tav>
                                      </p:tavLst>
                                    </p:anim>
                                    <p:anim calcmode="lin" valueType="num">
                                      <p:cBhvr>
                                        <p:cTn id="159" dur="41" tmFilter="0, 0; 0.125,0.2665; 0.25,0.4; 0.375,0.465; 0.5,0.5;  0.625,0.535; 0.75,0.6; 0.875,0.7335; 1,1">
                                          <p:stCondLst>
                                            <p:cond delay="414"/>
                                          </p:stCondLst>
                                        </p:cTn>
                                        <p:tgtEl>
                                          <p:spTgt spid="90"/>
                                        </p:tgtEl>
                                        <p:attrNameLst>
                                          <p:attrName>ppt_y</p:attrName>
                                        </p:attrNameLst>
                                      </p:cBhvr>
                                      <p:tavLst>
                                        <p:tav tm="0" fmla="#ppt_y-sin(pi*$)/81">
                                          <p:val>
                                            <p:fltVal val="0"/>
                                          </p:val>
                                        </p:tav>
                                        <p:tav tm="100000">
                                          <p:val>
                                            <p:fltVal val="1"/>
                                          </p:val>
                                        </p:tav>
                                      </p:tavLst>
                                    </p:anim>
                                    <p:animScale>
                                      <p:cBhvr>
                                        <p:cTn id="160" dur="7">
                                          <p:stCondLst>
                                            <p:cond delay="162"/>
                                          </p:stCondLst>
                                        </p:cTn>
                                        <p:tgtEl>
                                          <p:spTgt spid="90"/>
                                        </p:tgtEl>
                                      </p:cBhvr>
                                      <p:to x="100000" y="60000"/>
                                    </p:animScale>
                                    <p:animScale>
                                      <p:cBhvr>
                                        <p:cTn id="161" dur="41" decel="50000">
                                          <p:stCondLst>
                                            <p:cond delay="169"/>
                                          </p:stCondLst>
                                        </p:cTn>
                                        <p:tgtEl>
                                          <p:spTgt spid="90"/>
                                        </p:tgtEl>
                                      </p:cBhvr>
                                      <p:to x="100000" y="100000"/>
                                    </p:animScale>
                                    <p:animScale>
                                      <p:cBhvr>
                                        <p:cTn id="162" dur="7">
                                          <p:stCondLst>
                                            <p:cond delay="328"/>
                                          </p:stCondLst>
                                        </p:cTn>
                                        <p:tgtEl>
                                          <p:spTgt spid="90"/>
                                        </p:tgtEl>
                                      </p:cBhvr>
                                      <p:to x="100000" y="80000"/>
                                    </p:animScale>
                                    <p:animScale>
                                      <p:cBhvr>
                                        <p:cTn id="163" dur="41" decel="50000">
                                          <p:stCondLst>
                                            <p:cond delay="335"/>
                                          </p:stCondLst>
                                        </p:cTn>
                                        <p:tgtEl>
                                          <p:spTgt spid="90"/>
                                        </p:tgtEl>
                                      </p:cBhvr>
                                      <p:to x="100000" y="100000"/>
                                    </p:animScale>
                                    <p:animScale>
                                      <p:cBhvr>
                                        <p:cTn id="164" dur="7">
                                          <p:stCondLst>
                                            <p:cond delay="410"/>
                                          </p:stCondLst>
                                        </p:cTn>
                                        <p:tgtEl>
                                          <p:spTgt spid="90"/>
                                        </p:tgtEl>
                                      </p:cBhvr>
                                      <p:to x="100000" y="90000"/>
                                    </p:animScale>
                                    <p:animScale>
                                      <p:cBhvr>
                                        <p:cTn id="165" dur="41" decel="50000">
                                          <p:stCondLst>
                                            <p:cond delay="417"/>
                                          </p:stCondLst>
                                        </p:cTn>
                                        <p:tgtEl>
                                          <p:spTgt spid="90"/>
                                        </p:tgtEl>
                                      </p:cBhvr>
                                      <p:to x="100000" y="100000"/>
                                    </p:animScale>
                                    <p:animScale>
                                      <p:cBhvr>
                                        <p:cTn id="166" dur="7">
                                          <p:stCondLst>
                                            <p:cond delay="452"/>
                                          </p:stCondLst>
                                        </p:cTn>
                                        <p:tgtEl>
                                          <p:spTgt spid="90"/>
                                        </p:tgtEl>
                                      </p:cBhvr>
                                      <p:to x="100000" y="95000"/>
                                    </p:animScale>
                                    <p:animScale>
                                      <p:cBhvr>
                                        <p:cTn id="167" dur="41" decel="50000">
                                          <p:stCondLst>
                                            <p:cond delay="459"/>
                                          </p:stCondLst>
                                        </p:cTn>
                                        <p:tgtEl>
                                          <p:spTgt spid="90"/>
                                        </p:tgtEl>
                                      </p:cBhvr>
                                      <p:to x="100000" y="100000"/>
                                    </p:animScale>
                                  </p:childTnLst>
                                </p:cTn>
                              </p:par>
                              <p:par>
                                <p:cTn id="168" presetID="53" presetClass="entr" presetSubtype="16" fill="hold" nodeType="withEffect">
                                  <p:stCondLst>
                                    <p:cond delay="0"/>
                                  </p:stCondLst>
                                  <p:childTnLst>
                                    <p:set>
                                      <p:cBhvr>
                                        <p:cTn id="169" dur="1" fill="hold">
                                          <p:stCondLst>
                                            <p:cond delay="0"/>
                                          </p:stCondLst>
                                        </p:cTn>
                                        <p:tgtEl>
                                          <p:spTgt spid="93"/>
                                        </p:tgtEl>
                                        <p:attrNameLst>
                                          <p:attrName>style.visibility</p:attrName>
                                        </p:attrNameLst>
                                      </p:cBhvr>
                                      <p:to>
                                        <p:strVal val="visible"/>
                                      </p:to>
                                    </p:set>
                                    <p:anim calcmode="lin" valueType="num">
                                      <p:cBhvr>
                                        <p:cTn id="170" dur="750" fill="hold"/>
                                        <p:tgtEl>
                                          <p:spTgt spid="93"/>
                                        </p:tgtEl>
                                        <p:attrNameLst>
                                          <p:attrName>ppt_w</p:attrName>
                                        </p:attrNameLst>
                                      </p:cBhvr>
                                      <p:tavLst>
                                        <p:tav tm="0">
                                          <p:val>
                                            <p:fltVal val="0"/>
                                          </p:val>
                                        </p:tav>
                                        <p:tav tm="100000">
                                          <p:val>
                                            <p:strVal val="#ppt_w"/>
                                          </p:val>
                                        </p:tav>
                                      </p:tavLst>
                                    </p:anim>
                                    <p:anim calcmode="lin" valueType="num">
                                      <p:cBhvr>
                                        <p:cTn id="171" dur="750" fill="hold"/>
                                        <p:tgtEl>
                                          <p:spTgt spid="93"/>
                                        </p:tgtEl>
                                        <p:attrNameLst>
                                          <p:attrName>ppt_h</p:attrName>
                                        </p:attrNameLst>
                                      </p:cBhvr>
                                      <p:tavLst>
                                        <p:tav tm="0">
                                          <p:val>
                                            <p:fltVal val="0"/>
                                          </p:val>
                                        </p:tav>
                                        <p:tav tm="100000">
                                          <p:val>
                                            <p:strVal val="#ppt_h"/>
                                          </p:val>
                                        </p:tav>
                                      </p:tavLst>
                                    </p:anim>
                                    <p:animEffect transition="in" filter="fade">
                                      <p:cBhvr>
                                        <p:cTn id="172" dur="750"/>
                                        <p:tgtEl>
                                          <p:spTgt spid="93"/>
                                        </p:tgtEl>
                                      </p:cBhvr>
                                    </p:animEffect>
                                  </p:childTnLst>
                                </p:cTn>
                              </p:par>
                              <p:par>
                                <p:cTn id="173" presetID="1" presetClass="exit" presetSubtype="0" fill="hold" nodeType="withEffect">
                                  <p:stCondLst>
                                    <p:cond delay="500"/>
                                  </p:stCondLst>
                                  <p:childTnLst>
                                    <p:set>
                                      <p:cBhvr>
                                        <p:cTn id="174" dur="1" fill="hold">
                                          <p:stCondLst>
                                            <p:cond delay="749"/>
                                          </p:stCondLst>
                                        </p:cTn>
                                        <p:tgtEl>
                                          <p:spTgt spid="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2" grpId="0" animBg="1"/>
      <p:bldP spid="68" grpId="0" animBg="1"/>
      <p:bldP spid="84" grpId="0" animBg="1"/>
      <p:bldP spid="49" grpId="0"/>
      <p:bldP spid="50" grpId="0"/>
      <p:bldP spid="51" grpId="0"/>
      <p:bldP spid="52" grpId="0"/>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932706-16D6-8C4A-8F1D-D9F4539345B8}"/>
              </a:ext>
            </a:extLst>
          </p:cNvPr>
          <p:cNvPicPr>
            <a:picLocks noChangeAspect="1"/>
          </p:cNvPicPr>
          <p:nvPr/>
        </p:nvPicPr>
        <p:blipFill>
          <a:blip r:embed="rId2"/>
          <a:stretch>
            <a:fillRect/>
          </a:stretch>
        </p:blipFill>
        <p:spPr>
          <a:xfrm>
            <a:off x="2295144" y="197333"/>
            <a:ext cx="7068311" cy="2847079"/>
          </a:xfrm>
          <a:prstGeom prst="rect">
            <a:avLst/>
          </a:prstGeom>
        </p:spPr>
      </p:pic>
    </p:spTree>
    <p:extLst>
      <p:ext uri="{BB962C8B-B14F-4D97-AF65-F5344CB8AC3E}">
        <p14:creationId xmlns:p14="http://schemas.microsoft.com/office/powerpoint/2010/main" val="350734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0B6597C-57E4-1896-EFEF-9A293E980431}"/>
              </a:ext>
            </a:extLst>
          </p:cNvPr>
          <p:cNvSpPr txBox="1"/>
          <p:nvPr/>
        </p:nvSpPr>
        <p:spPr>
          <a:xfrm>
            <a:off x="937760" y="168249"/>
            <a:ext cx="10336910" cy="1200329"/>
          </a:xfrm>
          <a:prstGeom prst="rect">
            <a:avLst/>
          </a:prstGeom>
          <a:noFill/>
        </p:spPr>
        <p:txBody>
          <a:bodyPr wrap="square">
            <a:spAutoFit/>
          </a:bodyPr>
          <a:lstStyle/>
          <a:p>
            <a:pPr algn="just"/>
            <a:r>
              <a:rPr lang="vi-VN" sz="2400" b="1" dirty="0">
                <a:solidFill>
                  <a:srgbClr val="002060"/>
                </a:solidFill>
                <a:latin typeface="Cambria" panose="02040503050406030204" pitchFamily="18" charset="0"/>
                <a:ea typeface="Cambria" panose="02040503050406030204" pitchFamily="18" charset="0"/>
                <a:cs typeface="Arial" panose="020B0604020202020204" pitchFamily="34" charset="0"/>
              </a:rPr>
              <a:t>Mỗi chiếc quạt xoè ra tạo thành một góc. Bạn Nga đếm số góc nhọn, góc vuông, góc tù và góc bẹt rồi tạo ra một biểu đồ như hình vẽ. Nhưng bạn ấy bị nhầm một cột, hỏi cột đó là cột nào?</a:t>
            </a:r>
            <a:endParaRPr lang="en-US" sz="2400" b="1" dirty="0">
              <a:solidFill>
                <a:srgbClr val="002060"/>
              </a:solidFill>
              <a:latin typeface="Cambria" panose="02040503050406030204" pitchFamily="18" charset="0"/>
              <a:ea typeface="Cambria" panose="02040503050406030204" pitchFamily="18" charset="0"/>
              <a:cs typeface="Arial" panose="020B0604020202020204" pitchFamily="34" charset="0"/>
            </a:endParaRPr>
          </a:p>
        </p:txBody>
      </p:sp>
      <p:pic>
        <p:nvPicPr>
          <p:cNvPr id="11" name="Picture 10">
            <a:extLst>
              <a:ext uri="{FF2B5EF4-FFF2-40B4-BE49-F238E27FC236}">
                <a16:creationId xmlns:a16="http://schemas.microsoft.com/office/drawing/2014/main" id="{F10B51B3-ED99-CCBC-1825-F43C131E813D}"/>
              </a:ext>
            </a:extLst>
          </p:cNvPr>
          <p:cNvPicPr>
            <a:picLocks noChangeAspect="1"/>
          </p:cNvPicPr>
          <p:nvPr/>
        </p:nvPicPr>
        <p:blipFill>
          <a:blip r:embed="rId2"/>
          <a:stretch>
            <a:fillRect/>
          </a:stretch>
        </p:blipFill>
        <p:spPr>
          <a:xfrm>
            <a:off x="1455127" y="1770598"/>
            <a:ext cx="8267700" cy="2143125"/>
          </a:xfrm>
          <a:prstGeom prst="rect">
            <a:avLst/>
          </a:prstGeom>
        </p:spPr>
      </p:pic>
      <p:sp>
        <p:nvSpPr>
          <p:cNvPr id="12" name="TextBox 11">
            <a:extLst>
              <a:ext uri="{FF2B5EF4-FFF2-40B4-BE49-F238E27FC236}">
                <a16:creationId xmlns:a16="http://schemas.microsoft.com/office/drawing/2014/main" id="{9977121D-2103-3B81-3A06-C7C29CDAF1E7}"/>
              </a:ext>
            </a:extLst>
          </p:cNvPr>
          <p:cNvSpPr txBox="1"/>
          <p:nvPr/>
        </p:nvSpPr>
        <p:spPr>
          <a:xfrm>
            <a:off x="1688768" y="1425340"/>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bẹt</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13" name="TextBox 12">
            <a:extLst>
              <a:ext uri="{FF2B5EF4-FFF2-40B4-BE49-F238E27FC236}">
                <a16:creationId xmlns:a16="http://schemas.microsoft.com/office/drawing/2014/main" id="{BB1EC3A0-C1EA-2C48-F1D4-97ADBABD23AF}"/>
              </a:ext>
            </a:extLst>
          </p:cNvPr>
          <p:cNvSpPr txBox="1"/>
          <p:nvPr/>
        </p:nvSpPr>
        <p:spPr>
          <a:xfrm>
            <a:off x="3049465" y="1417325"/>
            <a:ext cx="16954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vuông</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14" name="TextBox 13">
            <a:extLst>
              <a:ext uri="{FF2B5EF4-FFF2-40B4-BE49-F238E27FC236}">
                <a16:creationId xmlns:a16="http://schemas.microsoft.com/office/drawing/2014/main" id="{2A964488-8ACA-3EA6-0E52-54C5D1D79944}"/>
              </a:ext>
            </a:extLst>
          </p:cNvPr>
          <p:cNvSpPr txBox="1"/>
          <p:nvPr/>
        </p:nvSpPr>
        <p:spPr>
          <a:xfrm>
            <a:off x="4836502" y="1387444"/>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bẹt</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15" name="TextBox 14">
            <a:extLst>
              <a:ext uri="{FF2B5EF4-FFF2-40B4-BE49-F238E27FC236}">
                <a16:creationId xmlns:a16="http://schemas.microsoft.com/office/drawing/2014/main" id="{788FB95D-E509-002F-D4F9-CE3304768722}"/>
              </a:ext>
            </a:extLst>
          </p:cNvPr>
          <p:cNvSpPr txBox="1"/>
          <p:nvPr/>
        </p:nvSpPr>
        <p:spPr>
          <a:xfrm>
            <a:off x="6341452" y="1387443"/>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tù</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16" name="TextBox 15">
            <a:extLst>
              <a:ext uri="{FF2B5EF4-FFF2-40B4-BE49-F238E27FC236}">
                <a16:creationId xmlns:a16="http://schemas.microsoft.com/office/drawing/2014/main" id="{D0F12F3C-5746-1D87-68D6-F4A9E3D4BB28}"/>
              </a:ext>
            </a:extLst>
          </p:cNvPr>
          <p:cNvSpPr txBox="1"/>
          <p:nvPr/>
        </p:nvSpPr>
        <p:spPr>
          <a:xfrm>
            <a:off x="7846402" y="1378721"/>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nhọn</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17" name="TextBox 16">
            <a:extLst>
              <a:ext uri="{FF2B5EF4-FFF2-40B4-BE49-F238E27FC236}">
                <a16:creationId xmlns:a16="http://schemas.microsoft.com/office/drawing/2014/main" id="{10DCD0D5-0624-AB3D-B9F7-68729AFE79EB}"/>
              </a:ext>
            </a:extLst>
          </p:cNvPr>
          <p:cNvSpPr txBox="1"/>
          <p:nvPr/>
        </p:nvSpPr>
        <p:spPr>
          <a:xfrm>
            <a:off x="1913792" y="2654882"/>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tù</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19" name="TextBox 18">
            <a:extLst>
              <a:ext uri="{FF2B5EF4-FFF2-40B4-BE49-F238E27FC236}">
                <a16:creationId xmlns:a16="http://schemas.microsoft.com/office/drawing/2014/main" id="{97D9E5AB-FDCE-AC35-A390-B71CF5417C08}"/>
              </a:ext>
            </a:extLst>
          </p:cNvPr>
          <p:cNvSpPr txBox="1"/>
          <p:nvPr/>
        </p:nvSpPr>
        <p:spPr>
          <a:xfrm>
            <a:off x="3992440" y="2665524"/>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tù</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20" name="TextBox 19">
            <a:extLst>
              <a:ext uri="{FF2B5EF4-FFF2-40B4-BE49-F238E27FC236}">
                <a16:creationId xmlns:a16="http://schemas.microsoft.com/office/drawing/2014/main" id="{6F19BA8F-0CA2-534B-39B8-F0290EA1A791}"/>
              </a:ext>
            </a:extLst>
          </p:cNvPr>
          <p:cNvSpPr txBox="1"/>
          <p:nvPr/>
        </p:nvSpPr>
        <p:spPr>
          <a:xfrm>
            <a:off x="5588977" y="2690305"/>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nhọn</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21" name="TextBox 20">
            <a:extLst>
              <a:ext uri="{FF2B5EF4-FFF2-40B4-BE49-F238E27FC236}">
                <a16:creationId xmlns:a16="http://schemas.microsoft.com/office/drawing/2014/main" id="{AF75C9C9-66F9-89A6-E42C-B63FC4113D26}"/>
              </a:ext>
            </a:extLst>
          </p:cNvPr>
          <p:cNvSpPr txBox="1"/>
          <p:nvPr/>
        </p:nvSpPr>
        <p:spPr>
          <a:xfrm>
            <a:off x="7552592" y="2654881"/>
            <a:ext cx="150495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Góc</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bẹt</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graphicFrame>
        <p:nvGraphicFramePr>
          <p:cNvPr id="22" name="Table 14">
            <a:extLst>
              <a:ext uri="{FF2B5EF4-FFF2-40B4-BE49-F238E27FC236}">
                <a16:creationId xmlns:a16="http://schemas.microsoft.com/office/drawing/2014/main" id="{7FD84434-EC30-AB7A-F039-30AD0A99B3E7}"/>
              </a:ext>
            </a:extLst>
          </p:cNvPr>
          <p:cNvGraphicFramePr>
            <a:graphicFrameLocks noGrp="1"/>
          </p:cNvGraphicFramePr>
          <p:nvPr>
            <p:extLst>
              <p:ext uri="{D42A27DB-BD31-4B8C-83A1-F6EECF244321}">
                <p14:modId xmlns:p14="http://schemas.microsoft.com/office/powerpoint/2010/main" val="1411037668"/>
              </p:ext>
            </p:extLst>
          </p:nvPr>
        </p:nvGraphicFramePr>
        <p:xfrm>
          <a:off x="1302116" y="3993166"/>
          <a:ext cx="10078672" cy="2481489"/>
        </p:xfrm>
        <a:graphic>
          <a:graphicData uri="http://schemas.openxmlformats.org/drawingml/2006/table">
            <a:tbl>
              <a:tblPr firstRow="1" bandRow="1"/>
              <a:tblGrid>
                <a:gridCol w="2519668">
                  <a:extLst>
                    <a:ext uri="{9D8B030D-6E8A-4147-A177-3AD203B41FA5}">
                      <a16:colId xmlns:a16="http://schemas.microsoft.com/office/drawing/2014/main" val="2432997477"/>
                    </a:ext>
                  </a:extLst>
                </a:gridCol>
                <a:gridCol w="2519668">
                  <a:extLst>
                    <a:ext uri="{9D8B030D-6E8A-4147-A177-3AD203B41FA5}">
                      <a16:colId xmlns:a16="http://schemas.microsoft.com/office/drawing/2014/main" val="2584361361"/>
                    </a:ext>
                  </a:extLst>
                </a:gridCol>
                <a:gridCol w="2519668">
                  <a:extLst>
                    <a:ext uri="{9D8B030D-6E8A-4147-A177-3AD203B41FA5}">
                      <a16:colId xmlns:a16="http://schemas.microsoft.com/office/drawing/2014/main" val="1156942059"/>
                    </a:ext>
                  </a:extLst>
                </a:gridCol>
                <a:gridCol w="2519668">
                  <a:extLst>
                    <a:ext uri="{9D8B030D-6E8A-4147-A177-3AD203B41FA5}">
                      <a16:colId xmlns:a16="http://schemas.microsoft.com/office/drawing/2014/main" val="1705361373"/>
                    </a:ext>
                  </a:extLst>
                </a:gridCol>
              </a:tblGrid>
              <a:tr h="403956">
                <a:tc>
                  <a:txBody>
                    <a:bodyPr/>
                    <a:lstStyle>
                      <a:lvl1pPr marL="0" algn="l" defTabSz="914400" rtl="0" eaLnBrk="1" latinLnBrk="0" hangingPunct="1">
                        <a:defRPr sz="1800" b="1" kern="1200">
                          <a:solidFill>
                            <a:schemeClr val="lt1"/>
                          </a:solidFill>
                          <a:latin typeface="等线" panose="020F0502020204030204"/>
                        </a:defRPr>
                      </a:lvl1pPr>
                      <a:lvl2pPr marL="457200" algn="l" defTabSz="914400" rtl="0" eaLnBrk="1" latinLnBrk="0" hangingPunct="1">
                        <a:defRPr sz="1800" b="1" kern="1200">
                          <a:solidFill>
                            <a:schemeClr val="lt1"/>
                          </a:solidFill>
                          <a:latin typeface="等线" panose="020F0502020204030204"/>
                        </a:defRPr>
                      </a:lvl2pPr>
                      <a:lvl3pPr marL="914400" algn="l" defTabSz="914400" rtl="0" eaLnBrk="1" latinLnBrk="0" hangingPunct="1">
                        <a:defRPr sz="1800" b="1" kern="1200">
                          <a:solidFill>
                            <a:schemeClr val="lt1"/>
                          </a:solidFill>
                          <a:latin typeface="等线" panose="020F0502020204030204"/>
                        </a:defRPr>
                      </a:lvl3pPr>
                      <a:lvl4pPr marL="1371600" algn="l" defTabSz="914400" rtl="0" eaLnBrk="1" latinLnBrk="0" hangingPunct="1">
                        <a:defRPr sz="1800" b="1" kern="1200">
                          <a:solidFill>
                            <a:schemeClr val="lt1"/>
                          </a:solidFill>
                          <a:latin typeface="等线" panose="020F0502020204030204"/>
                        </a:defRPr>
                      </a:lvl4pPr>
                      <a:lvl5pPr marL="1828800" algn="l" defTabSz="914400" rtl="0" eaLnBrk="1" latinLnBrk="0" hangingPunct="1">
                        <a:defRPr sz="1800" b="1" kern="1200">
                          <a:solidFill>
                            <a:schemeClr val="lt1"/>
                          </a:solidFill>
                          <a:latin typeface="等线" panose="020F0502020204030204"/>
                        </a:defRPr>
                      </a:lvl5pPr>
                      <a:lvl6pPr marL="2286000" algn="l" defTabSz="914400" rtl="0" eaLnBrk="1" latinLnBrk="0" hangingPunct="1">
                        <a:defRPr sz="1800" b="1" kern="1200">
                          <a:solidFill>
                            <a:schemeClr val="lt1"/>
                          </a:solidFill>
                          <a:latin typeface="等线" panose="020F0502020204030204"/>
                        </a:defRPr>
                      </a:lvl6pPr>
                      <a:lvl7pPr marL="2743200" algn="l" defTabSz="914400" rtl="0" eaLnBrk="1" latinLnBrk="0" hangingPunct="1">
                        <a:defRPr sz="1800" b="1" kern="1200">
                          <a:solidFill>
                            <a:schemeClr val="lt1"/>
                          </a:solidFill>
                          <a:latin typeface="等线" panose="020F0502020204030204"/>
                        </a:defRPr>
                      </a:lvl7pPr>
                      <a:lvl8pPr marL="3200400" algn="l" defTabSz="914400" rtl="0" eaLnBrk="1" latinLnBrk="0" hangingPunct="1">
                        <a:defRPr sz="1800" b="1" kern="1200">
                          <a:solidFill>
                            <a:schemeClr val="lt1"/>
                          </a:solidFill>
                          <a:latin typeface="等线" panose="020F0502020204030204"/>
                        </a:defRPr>
                      </a:lvl8pPr>
                      <a:lvl9pPr marL="3657600" algn="l" defTabSz="914400" rtl="0" eaLnBrk="1" latinLnBrk="0" hangingPunct="1">
                        <a:defRPr sz="1800" b="1" kern="1200">
                          <a:solidFill>
                            <a:schemeClr val="lt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等线" panose="020F0502020204030204"/>
                        </a:defRPr>
                      </a:lvl1pPr>
                      <a:lvl2pPr marL="457200" algn="l" defTabSz="914400" rtl="0" eaLnBrk="1" latinLnBrk="0" hangingPunct="1">
                        <a:defRPr sz="1800" b="1" kern="1200">
                          <a:solidFill>
                            <a:schemeClr val="lt1"/>
                          </a:solidFill>
                          <a:latin typeface="等线" panose="020F0502020204030204"/>
                        </a:defRPr>
                      </a:lvl2pPr>
                      <a:lvl3pPr marL="914400" algn="l" defTabSz="914400" rtl="0" eaLnBrk="1" latinLnBrk="0" hangingPunct="1">
                        <a:defRPr sz="1800" b="1" kern="1200">
                          <a:solidFill>
                            <a:schemeClr val="lt1"/>
                          </a:solidFill>
                          <a:latin typeface="等线" panose="020F0502020204030204"/>
                        </a:defRPr>
                      </a:lvl3pPr>
                      <a:lvl4pPr marL="1371600" algn="l" defTabSz="914400" rtl="0" eaLnBrk="1" latinLnBrk="0" hangingPunct="1">
                        <a:defRPr sz="1800" b="1" kern="1200">
                          <a:solidFill>
                            <a:schemeClr val="lt1"/>
                          </a:solidFill>
                          <a:latin typeface="等线" panose="020F0502020204030204"/>
                        </a:defRPr>
                      </a:lvl4pPr>
                      <a:lvl5pPr marL="1828800" algn="l" defTabSz="914400" rtl="0" eaLnBrk="1" latinLnBrk="0" hangingPunct="1">
                        <a:defRPr sz="1800" b="1" kern="1200">
                          <a:solidFill>
                            <a:schemeClr val="lt1"/>
                          </a:solidFill>
                          <a:latin typeface="等线" panose="020F0502020204030204"/>
                        </a:defRPr>
                      </a:lvl5pPr>
                      <a:lvl6pPr marL="2286000" algn="l" defTabSz="914400" rtl="0" eaLnBrk="1" latinLnBrk="0" hangingPunct="1">
                        <a:defRPr sz="1800" b="1" kern="1200">
                          <a:solidFill>
                            <a:schemeClr val="lt1"/>
                          </a:solidFill>
                          <a:latin typeface="等线" panose="020F0502020204030204"/>
                        </a:defRPr>
                      </a:lvl6pPr>
                      <a:lvl7pPr marL="2743200" algn="l" defTabSz="914400" rtl="0" eaLnBrk="1" latinLnBrk="0" hangingPunct="1">
                        <a:defRPr sz="1800" b="1" kern="1200">
                          <a:solidFill>
                            <a:schemeClr val="lt1"/>
                          </a:solidFill>
                          <a:latin typeface="等线" panose="020F0502020204030204"/>
                        </a:defRPr>
                      </a:lvl7pPr>
                      <a:lvl8pPr marL="3200400" algn="l" defTabSz="914400" rtl="0" eaLnBrk="1" latinLnBrk="0" hangingPunct="1">
                        <a:defRPr sz="1800" b="1" kern="1200">
                          <a:solidFill>
                            <a:schemeClr val="lt1"/>
                          </a:solidFill>
                          <a:latin typeface="等线" panose="020F0502020204030204"/>
                        </a:defRPr>
                      </a:lvl8pPr>
                      <a:lvl9pPr marL="3657600" algn="l" defTabSz="914400" rtl="0" eaLnBrk="1" latinLnBrk="0" hangingPunct="1">
                        <a:defRPr sz="1800" b="1" kern="1200">
                          <a:solidFill>
                            <a:schemeClr val="lt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等线" panose="020F0502020204030204"/>
                        </a:defRPr>
                      </a:lvl1pPr>
                      <a:lvl2pPr marL="457200" algn="l" defTabSz="914400" rtl="0" eaLnBrk="1" latinLnBrk="0" hangingPunct="1">
                        <a:defRPr sz="1800" b="1" kern="1200">
                          <a:solidFill>
                            <a:schemeClr val="lt1"/>
                          </a:solidFill>
                          <a:latin typeface="等线" panose="020F0502020204030204"/>
                        </a:defRPr>
                      </a:lvl2pPr>
                      <a:lvl3pPr marL="914400" algn="l" defTabSz="914400" rtl="0" eaLnBrk="1" latinLnBrk="0" hangingPunct="1">
                        <a:defRPr sz="1800" b="1" kern="1200">
                          <a:solidFill>
                            <a:schemeClr val="lt1"/>
                          </a:solidFill>
                          <a:latin typeface="等线" panose="020F0502020204030204"/>
                        </a:defRPr>
                      </a:lvl3pPr>
                      <a:lvl4pPr marL="1371600" algn="l" defTabSz="914400" rtl="0" eaLnBrk="1" latinLnBrk="0" hangingPunct="1">
                        <a:defRPr sz="1800" b="1" kern="1200">
                          <a:solidFill>
                            <a:schemeClr val="lt1"/>
                          </a:solidFill>
                          <a:latin typeface="等线" panose="020F0502020204030204"/>
                        </a:defRPr>
                      </a:lvl4pPr>
                      <a:lvl5pPr marL="1828800" algn="l" defTabSz="914400" rtl="0" eaLnBrk="1" latinLnBrk="0" hangingPunct="1">
                        <a:defRPr sz="1800" b="1" kern="1200">
                          <a:solidFill>
                            <a:schemeClr val="lt1"/>
                          </a:solidFill>
                          <a:latin typeface="等线" panose="020F0502020204030204"/>
                        </a:defRPr>
                      </a:lvl5pPr>
                      <a:lvl6pPr marL="2286000" algn="l" defTabSz="914400" rtl="0" eaLnBrk="1" latinLnBrk="0" hangingPunct="1">
                        <a:defRPr sz="1800" b="1" kern="1200">
                          <a:solidFill>
                            <a:schemeClr val="lt1"/>
                          </a:solidFill>
                          <a:latin typeface="等线" panose="020F0502020204030204"/>
                        </a:defRPr>
                      </a:lvl6pPr>
                      <a:lvl7pPr marL="2743200" algn="l" defTabSz="914400" rtl="0" eaLnBrk="1" latinLnBrk="0" hangingPunct="1">
                        <a:defRPr sz="1800" b="1" kern="1200">
                          <a:solidFill>
                            <a:schemeClr val="lt1"/>
                          </a:solidFill>
                          <a:latin typeface="等线" panose="020F0502020204030204"/>
                        </a:defRPr>
                      </a:lvl7pPr>
                      <a:lvl8pPr marL="3200400" algn="l" defTabSz="914400" rtl="0" eaLnBrk="1" latinLnBrk="0" hangingPunct="1">
                        <a:defRPr sz="1800" b="1" kern="1200">
                          <a:solidFill>
                            <a:schemeClr val="lt1"/>
                          </a:solidFill>
                          <a:latin typeface="等线" panose="020F0502020204030204"/>
                        </a:defRPr>
                      </a:lvl8pPr>
                      <a:lvl9pPr marL="3657600" algn="l" defTabSz="914400" rtl="0" eaLnBrk="1" latinLnBrk="0" hangingPunct="1">
                        <a:defRPr sz="1800" b="1" kern="1200">
                          <a:solidFill>
                            <a:schemeClr val="lt1"/>
                          </a:solidFill>
                          <a:latin typeface="等线" panose="020F0502020204030204"/>
                        </a:defRPr>
                      </a:lvl9pPr>
                    </a:lstStyle>
                    <a:p>
                      <a:pPr algn="ctr"/>
                      <a:endParaRPr lang="en-US" sz="3200" b="1">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等线" panose="020F0502020204030204"/>
                        </a:defRPr>
                      </a:lvl1pPr>
                      <a:lvl2pPr marL="457200" algn="l" defTabSz="914400" rtl="0" eaLnBrk="1" latinLnBrk="0" hangingPunct="1">
                        <a:defRPr sz="1800" b="1" kern="1200">
                          <a:solidFill>
                            <a:schemeClr val="lt1"/>
                          </a:solidFill>
                          <a:latin typeface="等线" panose="020F0502020204030204"/>
                        </a:defRPr>
                      </a:lvl2pPr>
                      <a:lvl3pPr marL="914400" algn="l" defTabSz="914400" rtl="0" eaLnBrk="1" latinLnBrk="0" hangingPunct="1">
                        <a:defRPr sz="1800" b="1" kern="1200">
                          <a:solidFill>
                            <a:schemeClr val="lt1"/>
                          </a:solidFill>
                          <a:latin typeface="等线" panose="020F0502020204030204"/>
                        </a:defRPr>
                      </a:lvl3pPr>
                      <a:lvl4pPr marL="1371600" algn="l" defTabSz="914400" rtl="0" eaLnBrk="1" latinLnBrk="0" hangingPunct="1">
                        <a:defRPr sz="1800" b="1" kern="1200">
                          <a:solidFill>
                            <a:schemeClr val="lt1"/>
                          </a:solidFill>
                          <a:latin typeface="等线" panose="020F0502020204030204"/>
                        </a:defRPr>
                      </a:lvl4pPr>
                      <a:lvl5pPr marL="1828800" algn="l" defTabSz="914400" rtl="0" eaLnBrk="1" latinLnBrk="0" hangingPunct="1">
                        <a:defRPr sz="1800" b="1" kern="1200">
                          <a:solidFill>
                            <a:schemeClr val="lt1"/>
                          </a:solidFill>
                          <a:latin typeface="等线" panose="020F0502020204030204"/>
                        </a:defRPr>
                      </a:lvl5pPr>
                      <a:lvl6pPr marL="2286000" algn="l" defTabSz="914400" rtl="0" eaLnBrk="1" latinLnBrk="0" hangingPunct="1">
                        <a:defRPr sz="1800" b="1" kern="1200">
                          <a:solidFill>
                            <a:schemeClr val="lt1"/>
                          </a:solidFill>
                          <a:latin typeface="等线" panose="020F0502020204030204"/>
                        </a:defRPr>
                      </a:lvl6pPr>
                      <a:lvl7pPr marL="2743200" algn="l" defTabSz="914400" rtl="0" eaLnBrk="1" latinLnBrk="0" hangingPunct="1">
                        <a:defRPr sz="1800" b="1" kern="1200">
                          <a:solidFill>
                            <a:schemeClr val="lt1"/>
                          </a:solidFill>
                          <a:latin typeface="等线" panose="020F0502020204030204"/>
                        </a:defRPr>
                      </a:lvl7pPr>
                      <a:lvl8pPr marL="3200400" algn="l" defTabSz="914400" rtl="0" eaLnBrk="1" latinLnBrk="0" hangingPunct="1">
                        <a:defRPr sz="1800" b="1" kern="1200">
                          <a:solidFill>
                            <a:schemeClr val="lt1"/>
                          </a:solidFill>
                          <a:latin typeface="等线" panose="020F0502020204030204"/>
                        </a:defRPr>
                      </a:lvl8pPr>
                      <a:lvl9pPr marL="3657600" algn="l" defTabSz="914400" rtl="0" eaLnBrk="1" latinLnBrk="0" hangingPunct="1">
                        <a:defRPr sz="1800" b="1" kern="1200">
                          <a:solidFill>
                            <a:schemeClr val="lt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39124305"/>
                  </a:ext>
                </a:extLst>
              </a:tr>
              <a:tr h="403956">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891214882"/>
                  </a:ext>
                </a:extLst>
              </a:tr>
              <a:tr h="403956">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09898568"/>
                  </a:ext>
                </a:extLst>
              </a:tr>
              <a:tr h="744129">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r>
                        <a:rPr lang="en-US" sz="3200" b="1" dirty="0" err="1">
                          <a:latin typeface="Cambria" panose="02040503050406030204" pitchFamily="18" charset="0"/>
                          <a:ea typeface="Cambria" panose="02040503050406030204" pitchFamily="18" charset="0"/>
                        </a:rPr>
                        <a:t>Góc</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nhọn</a:t>
                      </a: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r>
                        <a:rPr lang="en-US" sz="3200" b="1" dirty="0" err="1">
                          <a:latin typeface="Cambria" panose="02040503050406030204" pitchFamily="18" charset="0"/>
                          <a:ea typeface="Cambria" panose="02040503050406030204" pitchFamily="18" charset="0"/>
                        </a:rPr>
                        <a:t>Góc</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vuông</a:t>
                      </a: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r>
                        <a:rPr lang="en-US" sz="3200" b="1" dirty="0" err="1">
                          <a:latin typeface="Cambria" panose="02040503050406030204" pitchFamily="18" charset="0"/>
                          <a:ea typeface="Cambria" panose="02040503050406030204" pitchFamily="18" charset="0"/>
                        </a:rPr>
                        <a:t>Góc</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tù</a:t>
                      </a: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等线" panose="020F0502020204030204"/>
                        </a:defRPr>
                      </a:lvl1pPr>
                      <a:lvl2pPr marL="457200" algn="l" defTabSz="914400" rtl="0" eaLnBrk="1" latinLnBrk="0" hangingPunct="1">
                        <a:defRPr sz="1800" kern="1200">
                          <a:solidFill>
                            <a:schemeClr val="dk1"/>
                          </a:solidFill>
                          <a:latin typeface="等线" panose="020F0502020204030204"/>
                        </a:defRPr>
                      </a:lvl2pPr>
                      <a:lvl3pPr marL="914400" algn="l" defTabSz="914400" rtl="0" eaLnBrk="1" latinLnBrk="0" hangingPunct="1">
                        <a:defRPr sz="1800" kern="1200">
                          <a:solidFill>
                            <a:schemeClr val="dk1"/>
                          </a:solidFill>
                          <a:latin typeface="等线" panose="020F0502020204030204"/>
                        </a:defRPr>
                      </a:lvl3pPr>
                      <a:lvl4pPr marL="1371600" algn="l" defTabSz="914400" rtl="0" eaLnBrk="1" latinLnBrk="0" hangingPunct="1">
                        <a:defRPr sz="1800" kern="1200">
                          <a:solidFill>
                            <a:schemeClr val="dk1"/>
                          </a:solidFill>
                          <a:latin typeface="等线" panose="020F0502020204030204"/>
                        </a:defRPr>
                      </a:lvl4pPr>
                      <a:lvl5pPr marL="1828800" algn="l" defTabSz="914400" rtl="0" eaLnBrk="1" latinLnBrk="0" hangingPunct="1">
                        <a:defRPr sz="1800" kern="1200">
                          <a:solidFill>
                            <a:schemeClr val="dk1"/>
                          </a:solidFill>
                          <a:latin typeface="等线" panose="020F0502020204030204"/>
                        </a:defRPr>
                      </a:lvl5pPr>
                      <a:lvl6pPr marL="2286000" algn="l" defTabSz="914400" rtl="0" eaLnBrk="1" latinLnBrk="0" hangingPunct="1">
                        <a:defRPr sz="1800" kern="1200">
                          <a:solidFill>
                            <a:schemeClr val="dk1"/>
                          </a:solidFill>
                          <a:latin typeface="等线" panose="020F0502020204030204"/>
                        </a:defRPr>
                      </a:lvl6pPr>
                      <a:lvl7pPr marL="2743200" algn="l" defTabSz="914400" rtl="0" eaLnBrk="1" latinLnBrk="0" hangingPunct="1">
                        <a:defRPr sz="1800" kern="1200">
                          <a:solidFill>
                            <a:schemeClr val="dk1"/>
                          </a:solidFill>
                          <a:latin typeface="等线" panose="020F0502020204030204"/>
                        </a:defRPr>
                      </a:lvl7pPr>
                      <a:lvl8pPr marL="3200400" algn="l" defTabSz="914400" rtl="0" eaLnBrk="1" latinLnBrk="0" hangingPunct="1">
                        <a:defRPr sz="1800" kern="1200">
                          <a:solidFill>
                            <a:schemeClr val="dk1"/>
                          </a:solidFill>
                          <a:latin typeface="等线" panose="020F0502020204030204"/>
                        </a:defRPr>
                      </a:lvl8pPr>
                      <a:lvl9pPr marL="3657600" algn="l" defTabSz="914400" rtl="0" eaLnBrk="1" latinLnBrk="0" hangingPunct="1">
                        <a:defRPr sz="1800" kern="1200">
                          <a:solidFill>
                            <a:schemeClr val="dk1"/>
                          </a:solidFill>
                          <a:latin typeface="等线" panose="020F0502020204030204"/>
                        </a:defRPr>
                      </a:lvl9pPr>
                    </a:lstStyle>
                    <a:p>
                      <a:pPr algn="ctr"/>
                      <a:r>
                        <a:rPr lang="en-US" sz="3200" b="1" dirty="0" err="1">
                          <a:latin typeface="Cambria" panose="02040503050406030204" pitchFamily="18" charset="0"/>
                          <a:ea typeface="Cambria" panose="02040503050406030204" pitchFamily="18" charset="0"/>
                        </a:rPr>
                        <a:t>Góc</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bẹt</a:t>
                      </a:r>
                      <a:endParaRPr lang="en-US" sz="3200" b="1" dirty="0">
                        <a:latin typeface="Cambria" panose="02040503050406030204" pitchFamily="18" charset="0"/>
                        <a:ea typeface="Cambria" panose="02040503050406030204" pitchFamily="18"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extLst>
                  <a:ext uri="{0D108BD9-81ED-4DB2-BD59-A6C34878D82A}">
                    <a16:rowId xmlns:a16="http://schemas.microsoft.com/office/drawing/2014/main" val="1989841153"/>
                  </a:ext>
                </a:extLst>
              </a:tr>
            </a:tbl>
          </a:graphicData>
        </a:graphic>
      </p:graphicFrame>
      <p:sp>
        <p:nvSpPr>
          <p:cNvPr id="23" name="Oval 22">
            <a:extLst>
              <a:ext uri="{FF2B5EF4-FFF2-40B4-BE49-F238E27FC236}">
                <a16:creationId xmlns:a16="http://schemas.microsoft.com/office/drawing/2014/main" id="{04BEBDF1-A98B-1689-12C8-4337D8B9CBBA}"/>
              </a:ext>
            </a:extLst>
          </p:cNvPr>
          <p:cNvSpPr/>
          <p:nvPr/>
        </p:nvSpPr>
        <p:spPr>
          <a:xfrm>
            <a:off x="2504342" y="4681600"/>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24" name="Oval 23">
            <a:extLst>
              <a:ext uri="{FF2B5EF4-FFF2-40B4-BE49-F238E27FC236}">
                <a16:creationId xmlns:a16="http://schemas.microsoft.com/office/drawing/2014/main" id="{67F7496B-D3F4-EC25-2539-1640024557A0}"/>
              </a:ext>
            </a:extLst>
          </p:cNvPr>
          <p:cNvSpPr/>
          <p:nvPr/>
        </p:nvSpPr>
        <p:spPr>
          <a:xfrm>
            <a:off x="2504342" y="5244752"/>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25" name="Oval 24">
            <a:extLst>
              <a:ext uri="{FF2B5EF4-FFF2-40B4-BE49-F238E27FC236}">
                <a16:creationId xmlns:a16="http://schemas.microsoft.com/office/drawing/2014/main" id="{82025221-FD87-FE45-4384-D8B55A5F3211}"/>
              </a:ext>
            </a:extLst>
          </p:cNvPr>
          <p:cNvSpPr/>
          <p:nvPr/>
        </p:nvSpPr>
        <p:spPr>
          <a:xfrm>
            <a:off x="4836502" y="4681600"/>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26" name="Oval 25">
            <a:extLst>
              <a:ext uri="{FF2B5EF4-FFF2-40B4-BE49-F238E27FC236}">
                <a16:creationId xmlns:a16="http://schemas.microsoft.com/office/drawing/2014/main" id="{E8DE0B67-5462-FC93-6CF5-DF9965331C8A}"/>
              </a:ext>
            </a:extLst>
          </p:cNvPr>
          <p:cNvSpPr/>
          <p:nvPr/>
        </p:nvSpPr>
        <p:spPr>
          <a:xfrm>
            <a:off x="4836502" y="5244752"/>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28" name="Oval 27">
            <a:extLst>
              <a:ext uri="{FF2B5EF4-FFF2-40B4-BE49-F238E27FC236}">
                <a16:creationId xmlns:a16="http://schemas.microsoft.com/office/drawing/2014/main" id="{584B4FC5-4D91-A2B2-A662-411A20BC61A7}"/>
              </a:ext>
            </a:extLst>
          </p:cNvPr>
          <p:cNvSpPr/>
          <p:nvPr/>
        </p:nvSpPr>
        <p:spPr>
          <a:xfrm>
            <a:off x="7390667" y="4092293"/>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29" name="Oval 28">
            <a:extLst>
              <a:ext uri="{FF2B5EF4-FFF2-40B4-BE49-F238E27FC236}">
                <a16:creationId xmlns:a16="http://schemas.microsoft.com/office/drawing/2014/main" id="{C222B3DE-A9BB-9129-4147-EC0205EDCC7F}"/>
              </a:ext>
            </a:extLst>
          </p:cNvPr>
          <p:cNvSpPr/>
          <p:nvPr/>
        </p:nvSpPr>
        <p:spPr>
          <a:xfrm>
            <a:off x="7390667" y="4771529"/>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30" name="Oval 29">
            <a:extLst>
              <a:ext uri="{FF2B5EF4-FFF2-40B4-BE49-F238E27FC236}">
                <a16:creationId xmlns:a16="http://schemas.microsoft.com/office/drawing/2014/main" id="{9B53763F-D86C-5C41-4614-8A00D468AE0D}"/>
              </a:ext>
            </a:extLst>
          </p:cNvPr>
          <p:cNvSpPr/>
          <p:nvPr/>
        </p:nvSpPr>
        <p:spPr>
          <a:xfrm>
            <a:off x="7390667" y="5284077"/>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31" name="Oval 30">
            <a:extLst>
              <a:ext uri="{FF2B5EF4-FFF2-40B4-BE49-F238E27FC236}">
                <a16:creationId xmlns:a16="http://schemas.microsoft.com/office/drawing/2014/main" id="{8C4529F8-2376-D7F9-8C83-BE138AD7D9B0}"/>
              </a:ext>
            </a:extLst>
          </p:cNvPr>
          <p:cNvSpPr/>
          <p:nvPr/>
        </p:nvSpPr>
        <p:spPr>
          <a:xfrm>
            <a:off x="9722827" y="4100308"/>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32" name="Oval 31">
            <a:extLst>
              <a:ext uri="{FF2B5EF4-FFF2-40B4-BE49-F238E27FC236}">
                <a16:creationId xmlns:a16="http://schemas.microsoft.com/office/drawing/2014/main" id="{87221DF6-0F61-B318-84FE-3240CE9E8E0A}"/>
              </a:ext>
            </a:extLst>
          </p:cNvPr>
          <p:cNvSpPr/>
          <p:nvPr/>
        </p:nvSpPr>
        <p:spPr>
          <a:xfrm>
            <a:off x="9722827" y="4667375"/>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33" name="Oval 32">
            <a:extLst>
              <a:ext uri="{FF2B5EF4-FFF2-40B4-BE49-F238E27FC236}">
                <a16:creationId xmlns:a16="http://schemas.microsoft.com/office/drawing/2014/main" id="{45C91ADE-4D5E-C046-4652-FCC07BB2C1E1}"/>
              </a:ext>
            </a:extLst>
          </p:cNvPr>
          <p:cNvSpPr/>
          <p:nvPr/>
        </p:nvSpPr>
        <p:spPr>
          <a:xfrm>
            <a:off x="9782907" y="5284076"/>
            <a:ext cx="323850" cy="333375"/>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12936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25"/>
                                        </p:tgtEl>
                                      </p:cBhvr>
                                    </p:animEffect>
                                    <p:set>
                                      <p:cBhvr>
                                        <p:cTn id="52"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9" grpId="0"/>
      <p:bldP spid="20" grpId="0"/>
      <p:bldP spid="21"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Isosceles Triangle 26">
            <a:extLst>
              <a:ext uri="{FF2B5EF4-FFF2-40B4-BE49-F238E27FC236}">
                <a16:creationId xmlns:a16="http://schemas.microsoft.com/office/drawing/2014/main" id="{9F7C9A15-618A-B0A8-EE1A-BD76DA2D2896}"/>
              </a:ext>
            </a:extLst>
          </p:cNvPr>
          <p:cNvSpPr/>
          <p:nvPr/>
        </p:nvSpPr>
        <p:spPr>
          <a:xfrm>
            <a:off x="1086179" y="679122"/>
            <a:ext cx="837352" cy="721855"/>
          </a:xfrm>
          <a:prstGeom prst="triangle">
            <a:avLst/>
          </a:prstGeom>
          <a:solidFill>
            <a:srgbClr val="00B0F0"/>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34" name="TextBox 33">
            <a:extLst>
              <a:ext uri="{FF2B5EF4-FFF2-40B4-BE49-F238E27FC236}">
                <a16:creationId xmlns:a16="http://schemas.microsoft.com/office/drawing/2014/main" id="{D0B6597C-57E4-1896-EFEF-9A293E980431}"/>
              </a:ext>
            </a:extLst>
          </p:cNvPr>
          <p:cNvSpPr txBox="1"/>
          <p:nvPr/>
        </p:nvSpPr>
        <p:spPr>
          <a:xfrm>
            <a:off x="1923531" y="754646"/>
            <a:ext cx="1602485" cy="646331"/>
          </a:xfrm>
          <a:prstGeom prst="rect">
            <a:avLst/>
          </a:prstGeom>
          <a:noFill/>
        </p:spPr>
        <p:txBody>
          <a:bodyPr wrap="square">
            <a:spAutoFit/>
          </a:bodyPr>
          <a:lstStyle/>
          <a:p>
            <a:pPr>
              <a:defRPr/>
            </a:pPr>
            <a:r>
              <a:rPr lang="en-US" sz="3600" b="1" dirty="0" err="1">
                <a:solidFill>
                  <a:srgbClr val="FF0000"/>
                </a:solidFill>
                <a:latin typeface="Cambria" panose="02040503050406030204" pitchFamily="18" charset="0"/>
                <a:ea typeface="Cambria" panose="02040503050406030204" pitchFamily="18" charset="0"/>
                <a:cs typeface="Arial" panose="020B0604020202020204" pitchFamily="34" charset="0"/>
              </a:rPr>
              <a:t>Số</a:t>
            </a:r>
            <a:r>
              <a:rPr lang="en-US" sz="3600" b="1" dirty="0">
                <a:solidFill>
                  <a:srgbClr val="FF0000"/>
                </a:solidFill>
                <a:latin typeface="Cambria" panose="02040503050406030204" pitchFamily="18" charset="0"/>
                <a:ea typeface="Cambria" panose="02040503050406030204" pitchFamily="18" charset="0"/>
                <a:cs typeface="Arial" panose="020B0604020202020204" pitchFamily="34" charset="0"/>
              </a:rPr>
              <a:t>?</a:t>
            </a:r>
            <a:endParaRPr lang="en-US" sz="3600" b="1" dirty="0">
              <a:solidFill>
                <a:prstClr val="black"/>
              </a:solidFill>
              <a:latin typeface="Cambria" panose="02040503050406030204" pitchFamily="18" charset="0"/>
              <a:ea typeface="Cambria" panose="02040503050406030204" pitchFamily="18" charset="0"/>
              <a:cs typeface="Arial" panose="020B0604020202020204" pitchFamily="34" charset="0"/>
            </a:endParaRPr>
          </a:p>
        </p:txBody>
      </p:sp>
      <p:grpSp>
        <p:nvGrpSpPr>
          <p:cNvPr id="35" name="Group 34">
            <a:extLst>
              <a:ext uri="{FF2B5EF4-FFF2-40B4-BE49-F238E27FC236}">
                <a16:creationId xmlns:a16="http://schemas.microsoft.com/office/drawing/2014/main" id="{D6F4EDF6-F90E-FE05-31A1-1FDEF06EABB3}"/>
              </a:ext>
            </a:extLst>
          </p:cNvPr>
          <p:cNvGrpSpPr/>
          <p:nvPr/>
        </p:nvGrpSpPr>
        <p:grpSpPr>
          <a:xfrm>
            <a:off x="6915150" y="1028700"/>
            <a:ext cx="4572000" cy="2661225"/>
            <a:chOff x="6877050" y="762000"/>
            <a:chExt cx="4572000" cy="2661225"/>
          </a:xfrm>
        </p:grpSpPr>
        <p:cxnSp>
          <p:nvCxnSpPr>
            <p:cNvPr id="36" name="Straight Connector 35">
              <a:extLst>
                <a:ext uri="{FF2B5EF4-FFF2-40B4-BE49-F238E27FC236}">
                  <a16:creationId xmlns:a16="http://schemas.microsoft.com/office/drawing/2014/main" id="{57795916-1716-10FE-23C7-3B372E6529E4}"/>
                </a:ext>
              </a:extLst>
            </p:cNvPr>
            <p:cNvCxnSpPr>
              <a:cxnSpLocks/>
            </p:cNvCxnSpPr>
            <p:nvPr/>
          </p:nvCxnSpPr>
          <p:spPr>
            <a:xfrm flipH="1">
              <a:off x="7153275" y="1295400"/>
              <a:ext cx="1962150" cy="1524000"/>
            </a:xfrm>
            <a:prstGeom prst="line">
              <a:avLst/>
            </a:prstGeom>
            <a:noFill/>
            <a:ln w="57150" cap="flat" cmpd="sng" algn="ctr">
              <a:solidFill>
                <a:sysClr val="windowText" lastClr="000000"/>
              </a:solidFill>
              <a:prstDash val="solid"/>
              <a:miter lim="800000"/>
            </a:ln>
            <a:effectLst/>
          </p:spPr>
        </p:cxnSp>
        <p:cxnSp>
          <p:nvCxnSpPr>
            <p:cNvPr id="37" name="Straight Connector 36">
              <a:extLst>
                <a:ext uri="{FF2B5EF4-FFF2-40B4-BE49-F238E27FC236}">
                  <a16:creationId xmlns:a16="http://schemas.microsoft.com/office/drawing/2014/main" id="{062811E6-3987-C5EE-CCA8-8D396E776EDE}"/>
                </a:ext>
              </a:extLst>
            </p:cNvPr>
            <p:cNvCxnSpPr>
              <a:cxnSpLocks/>
            </p:cNvCxnSpPr>
            <p:nvPr/>
          </p:nvCxnSpPr>
          <p:spPr>
            <a:xfrm>
              <a:off x="9086850" y="1285875"/>
              <a:ext cx="2019300" cy="1533525"/>
            </a:xfrm>
            <a:prstGeom prst="line">
              <a:avLst/>
            </a:prstGeom>
            <a:noFill/>
            <a:ln w="57150" cap="flat" cmpd="sng" algn="ctr">
              <a:solidFill>
                <a:sysClr val="windowText" lastClr="000000"/>
              </a:solidFill>
              <a:prstDash val="solid"/>
              <a:miter lim="800000"/>
            </a:ln>
            <a:effectLst/>
          </p:spPr>
        </p:cxnSp>
        <p:cxnSp>
          <p:nvCxnSpPr>
            <p:cNvPr id="38" name="Straight Connector 37">
              <a:extLst>
                <a:ext uri="{FF2B5EF4-FFF2-40B4-BE49-F238E27FC236}">
                  <a16:creationId xmlns:a16="http://schemas.microsoft.com/office/drawing/2014/main" id="{66D06BEA-465F-63AB-BDE1-243E535BAA0F}"/>
                </a:ext>
              </a:extLst>
            </p:cNvPr>
            <p:cNvCxnSpPr>
              <a:cxnSpLocks/>
            </p:cNvCxnSpPr>
            <p:nvPr/>
          </p:nvCxnSpPr>
          <p:spPr>
            <a:xfrm>
              <a:off x="7143750" y="2819400"/>
              <a:ext cx="3971925" cy="0"/>
            </a:xfrm>
            <a:prstGeom prst="line">
              <a:avLst/>
            </a:prstGeom>
            <a:noFill/>
            <a:ln w="57150" cap="flat" cmpd="sng" algn="ctr">
              <a:solidFill>
                <a:sysClr val="windowText" lastClr="000000"/>
              </a:solidFill>
              <a:prstDash val="solid"/>
              <a:miter lim="800000"/>
            </a:ln>
            <a:effectLst/>
          </p:spPr>
        </p:cxnSp>
        <p:cxnSp>
          <p:nvCxnSpPr>
            <p:cNvPr id="39" name="Straight Connector 38">
              <a:extLst>
                <a:ext uri="{FF2B5EF4-FFF2-40B4-BE49-F238E27FC236}">
                  <a16:creationId xmlns:a16="http://schemas.microsoft.com/office/drawing/2014/main" id="{917B54B6-9A4F-EB90-8063-921001B9F2B4}"/>
                </a:ext>
              </a:extLst>
            </p:cNvPr>
            <p:cNvCxnSpPr>
              <a:cxnSpLocks/>
            </p:cNvCxnSpPr>
            <p:nvPr/>
          </p:nvCxnSpPr>
          <p:spPr>
            <a:xfrm>
              <a:off x="9105900" y="1314450"/>
              <a:ext cx="0" cy="1485900"/>
            </a:xfrm>
            <a:prstGeom prst="line">
              <a:avLst/>
            </a:prstGeom>
            <a:noFill/>
            <a:ln w="57150" cap="flat" cmpd="sng" algn="ctr">
              <a:solidFill>
                <a:sysClr val="windowText" lastClr="000000"/>
              </a:solidFill>
              <a:prstDash val="solid"/>
              <a:miter lim="800000"/>
            </a:ln>
            <a:effectLst/>
          </p:spPr>
        </p:cxnSp>
        <p:sp>
          <p:nvSpPr>
            <p:cNvPr id="40" name="TextBox 39">
              <a:extLst>
                <a:ext uri="{FF2B5EF4-FFF2-40B4-BE49-F238E27FC236}">
                  <a16:creationId xmlns:a16="http://schemas.microsoft.com/office/drawing/2014/main" id="{3F83AA06-1044-7D04-4A10-AD9C55A9FF0F}"/>
                </a:ext>
              </a:extLst>
            </p:cNvPr>
            <p:cNvSpPr txBox="1"/>
            <p:nvPr/>
          </p:nvSpPr>
          <p:spPr>
            <a:xfrm>
              <a:off x="8924925" y="762000"/>
              <a:ext cx="6096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A</a:t>
              </a:r>
            </a:p>
          </p:txBody>
        </p:sp>
        <p:sp>
          <p:nvSpPr>
            <p:cNvPr id="41" name="TextBox 40">
              <a:extLst>
                <a:ext uri="{FF2B5EF4-FFF2-40B4-BE49-F238E27FC236}">
                  <a16:creationId xmlns:a16="http://schemas.microsoft.com/office/drawing/2014/main" id="{3F620921-C5AC-25EA-B35A-C65B588F648A}"/>
                </a:ext>
              </a:extLst>
            </p:cNvPr>
            <p:cNvSpPr txBox="1"/>
            <p:nvPr/>
          </p:nvSpPr>
          <p:spPr>
            <a:xfrm>
              <a:off x="6877050" y="2800350"/>
              <a:ext cx="6096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B</a:t>
              </a:r>
            </a:p>
          </p:txBody>
        </p:sp>
        <p:sp>
          <p:nvSpPr>
            <p:cNvPr id="42" name="TextBox 41">
              <a:extLst>
                <a:ext uri="{FF2B5EF4-FFF2-40B4-BE49-F238E27FC236}">
                  <a16:creationId xmlns:a16="http://schemas.microsoft.com/office/drawing/2014/main" id="{645B1D8C-3FB3-68A3-3EB0-DA087E8F9559}"/>
                </a:ext>
              </a:extLst>
            </p:cNvPr>
            <p:cNvSpPr txBox="1"/>
            <p:nvPr/>
          </p:nvSpPr>
          <p:spPr>
            <a:xfrm>
              <a:off x="8886825" y="2838450"/>
              <a:ext cx="6096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H</a:t>
              </a:r>
            </a:p>
          </p:txBody>
        </p:sp>
        <p:sp>
          <p:nvSpPr>
            <p:cNvPr id="43" name="TextBox 42">
              <a:extLst>
                <a:ext uri="{FF2B5EF4-FFF2-40B4-BE49-F238E27FC236}">
                  <a16:creationId xmlns:a16="http://schemas.microsoft.com/office/drawing/2014/main" id="{A477CA3F-F0B4-353A-B81C-D348FCC48619}"/>
                </a:ext>
              </a:extLst>
            </p:cNvPr>
            <p:cNvSpPr txBox="1"/>
            <p:nvPr/>
          </p:nvSpPr>
          <p:spPr>
            <a:xfrm>
              <a:off x="10839450" y="2790825"/>
              <a:ext cx="6096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C</a:t>
              </a:r>
            </a:p>
          </p:txBody>
        </p:sp>
      </p:grpSp>
      <p:sp>
        <p:nvSpPr>
          <p:cNvPr id="44" name="Arc 43">
            <a:extLst>
              <a:ext uri="{FF2B5EF4-FFF2-40B4-BE49-F238E27FC236}">
                <a16:creationId xmlns:a16="http://schemas.microsoft.com/office/drawing/2014/main" id="{699D875E-57E2-EE55-D7C7-5C618CEB27D1}"/>
              </a:ext>
            </a:extLst>
          </p:cNvPr>
          <p:cNvSpPr/>
          <p:nvPr/>
        </p:nvSpPr>
        <p:spPr>
          <a:xfrm rot="9102563">
            <a:off x="8567546" y="1304774"/>
            <a:ext cx="672075" cy="818203"/>
          </a:xfrm>
          <a:prstGeom prst="arc">
            <a:avLst>
              <a:gd name="adj1" fmla="val 14409791"/>
              <a:gd name="adj2" fmla="val 0"/>
            </a:avLst>
          </a:prstGeom>
          <a:noFill/>
          <a:ln w="57150" cap="flat" cmpd="sng" algn="ctr">
            <a:solidFill>
              <a:srgbClr val="00B05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5" name="Arc 44">
            <a:extLst>
              <a:ext uri="{FF2B5EF4-FFF2-40B4-BE49-F238E27FC236}">
                <a16:creationId xmlns:a16="http://schemas.microsoft.com/office/drawing/2014/main" id="{8047829A-FEE4-B417-155A-C9568724A627}"/>
              </a:ext>
            </a:extLst>
          </p:cNvPr>
          <p:cNvSpPr/>
          <p:nvPr/>
        </p:nvSpPr>
        <p:spPr>
          <a:xfrm rot="10089620">
            <a:off x="9115531" y="1366869"/>
            <a:ext cx="555689" cy="818203"/>
          </a:xfrm>
          <a:prstGeom prst="arc">
            <a:avLst>
              <a:gd name="adj1" fmla="val 12810768"/>
              <a:gd name="adj2" fmla="val 0"/>
            </a:avLst>
          </a:prstGeom>
          <a:noFill/>
          <a:ln w="57150" cap="flat" cmpd="sng" algn="ctr">
            <a:solidFill>
              <a:srgbClr val="00B05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6" name="Arc 45">
            <a:extLst>
              <a:ext uri="{FF2B5EF4-FFF2-40B4-BE49-F238E27FC236}">
                <a16:creationId xmlns:a16="http://schemas.microsoft.com/office/drawing/2014/main" id="{750AB373-AF08-00CD-9FE7-98D58CE7C33C}"/>
              </a:ext>
            </a:extLst>
          </p:cNvPr>
          <p:cNvSpPr/>
          <p:nvPr/>
        </p:nvSpPr>
        <p:spPr>
          <a:xfrm rot="9102563">
            <a:off x="8555687" y="1356316"/>
            <a:ext cx="1425060" cy="881513"/>
          </a:xfrm>
          <a:prstGeom prst="arc">
            <a:avLst>
              <a:gd name="adj1" fmla="val 14409791"/>
              <a:gd name="adj2" fmla="val 756749"/>
            </a:avLst>
          </a:prstGeom>
          <a:noFill/>
          <a:ln w="57150" cap="flat" cmpd="sng" algn="ctr">
            <a:solidFill>
              <a:srgbClr val="00B05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7" name="Arc 46">
            <a:extLst>
              <a:ext uri="{FF2B5EF4-FFF2-40B4-BE49-F238E27FC236}">
                <a16:creationId xmlns:a16="http://schemas.microsoft.com/office/drawing/2014/main" id="{4BBE4A3A-8397-ACDB-F986-5B8BCC2C23D2}"/>
              </a:ext>
            </a:extLst>
          </p:cNvPr>
          <p:cNvSpPr/>
          <p:nvPr/>
        </p:nvSpPr>
        <p:spPr>
          <a:xfrm rot="768992">
            <a:off x="7467086" y="2698194"/>
            <a:ext cx="580811" cy="805630"/>
          </a:xfrm>
          <a:prstGeom prst="arc">
            <a:avLst>
              <a:gd name="adj1" fmla="val 14409791"/>
              <a:gd name="adj2" fmla="val 0"/>
            </a:avLst>
          </a:prstGeom>
          <a:noFill/>
          <a:ln w="57150" cap="flat" cmpd="sng" algn="ctr">
            <a:solidFill>
              <a:srgbClr val="00B05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8" name="Arc 47">
            <a:extLst>
              <a:ext uri="{FF2B5EF4-FFF2-40B4-BE49-F238E27FC236}">
                <a16:creationId xmlns:a16="http://schemas.microsoft.com/office/drawing/2014/main" id="{32BB7295-8424-B53D-717B-BB5EDA688E75}"/>
              </a:ext>
            </a:extLst>
          </p:cNvPr>
          <p:cNvSpPr/>
          <p:nvPr/>
        </p:nvSpPr>
        <p:spPr>
          <a:xfrm rot="16574782">
            <a:off x="8686877" y="2645169"/>
            <a:ext cx="1055034" cy="1038730"/>
          </a:xfrm>
          <a:prstGeom prst="arc">
            <a:avLst>
              <a:gd name="adj1" fmla="val 16183123"/>
              <a:gd name="adj2" fmla="val 20631096"/>
            </a:avLst>
          </a:prstGeom>
          <a:noFill/>
          <a:ln w="57150" cap="flat" cmpd="sng" algn="ctr">
            <a:solidFill>
              <a:srgbClr val="00B05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9" name="Arc 48">
            <a:extLst>
              <a:ext uri="{FF2B5EF4-FFF2-40B4-BE49-F238E27FC236}">
                <a16:creationId xmlns:a16="http://schemas.microsoft.com/office/drawing/2014/main" id="{073C070B-4A02-6035-B00E-5E781155EEB3}"/>
              </a:ext>
            </a:extLst>
          </p:cNvPr>
          <p:cNvSpPr/>
          <p:nvPr/>
        </p:nvSpPr>
        <p:spPr>
          <a:xfrm rot="307115">
            <a:off x="8572577" y="2654694"/>
            <a:ext cx="1055034" cy="1038730"/>
          </a:xfrm>
          <a:prstGeom prst="arc">
            <a:avLst>
              <a:gd name="adj1" fmla="val 16183123"/>
              <a:gd name="adj2" fmla="val 20631096"/>
            </a:avLst>
          </a:prstGeom>
          <a:noFill/>
          <a:ln w="57150" cap="flat" cmpd="sng" algn="ctr">
            <a:solidFill>
              <a:srgbClr val="00B05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0" name="Arc 49">
            <a:extLst>
              <a:ext uri="{FF2B5EF4-FFF2-40B4-BE49-F238E27FC236}">
                <a16:creationId xmlns:a16="http://schemas.microsoft.com/office/drawing/2014/main" id="{0259A542-CE2B-7F9C-424C-50E6601DEF23}"/>
              </a:ext>
            </a:extLst>
          </p:cNvPr>
          <p:cNvSpPr/>
          <p:nvPr/>
        </p:nvSpPr>
        <p:spPr>
          <a:xfrm rot="14835100">
            <a:off x="10429680" y="2459703"/>
            <a:ext cx="535385" cy="769584"/>
          </a:xfrm>
          <a:prstGeom prst="arc">
            <a:avLst>
              <a:gd name="adj1" fmla="val 14409791"/>
              <a:gd name="adj2" fmla="val 0"/>
            </a:avLst>
          </a:prstGeom>
          <a:noFill/>
          <a:ln w="57150" cap="flat" cmpd="sng" algn="ctr">
            <a:solidFill>
              <a:srgbClr val="00B05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1" name="TextBox 50">
            <a:extLst>
              <a:ext uri="{FF2B5EF4-FFF2-40B4-BE49-F238E27FC236}">
                <a16:creationId xmlns:a16="http://schemas.microsoft.com/office/drawing/2014/main" id="{1B2B8A62-4248-5F13-B262-4EAB8E32BF27}"/>
              </a:ext>
            </a:extLst>
          </p:cNvPr>
          <p:cNvSpPr txBox="1"/>
          <p:nvPr/>
        </p:nvSpPr>
        <p:spPr>
          <a:xfrm>
            <a:off x="803133" y="1601538"/>
            <a:ext cx="6886575" cy="1323439"/>
          </a:xfrm>
          <a:prstGeom prst="rect">
            <a:avLst/>
          </a:prstGeom>
          <a:noFill/>
        </p:spPr>
        <p:txBody>
          <a:bodyPr wrap="square" rtlCol="0">
            <a:spAutoFit/>
          </a:bodyPr>
          <a:lstStyle/>
          <a:p>
            <a:r>
              <a:rPr lang="en-US" sz="4000" b="1" dirty="0" err="1">
                <a:solidFill>
                  <a:prstClr val="black"/>
                </a:solidFill>
                <a:latin typeface="Cambria" panose="02040503050406030204" pitchFamily="18" charset="0"/>
                <a:ea typeface="Cambria" panose="02040503050406030204" pitchFamily="18" charset="0"/>
              </a:rPr>
              <a:t>Hình</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bên</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có</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góc</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nhọn</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góc</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vuông</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góc</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tù</a:t>
            </a:r>
            <a:r>
              <a:rPr lang="en-US" sz="4000" b="1" dirty="0">
                <a:solidFill>
                  <a:prstClr val="black"/>
                </a:solidFill>
                <a:latin typeface="Cambria" panose="02040503050406030204" pitchFamily="18" charset="0"/>
                <a:ea typeface="Cambria" panose="02040503050406030204" pitchFamily="18" charset="0"/>
              </a:rPr>
              <a:t>.</a:t>
            </a:r>
          </a:p>
        </p:txBody>
      </p:sp>
      <p:sp>
        <p:nvSpPr>
          <p:cNvPr id="54" name="Rectangle: Rounded Corners 53">
            <a:extLst>
              <a:ext uri="{FF2B5EF4-FFF2-40B4-BE49-F238E27FC236}">
                <a16:creationId xmlns:a16="http://schemas.microsoft.com/office/drawing/2014/main" id="{8BF4564A-F745-D8B5-A13B-0AFA72AA00E2}"/>
              </a:ext>
            </a:extLst>
          </p:cNvPr>
          <p:cNvSpPr/>
          <p:nvPr/>
        </p:nvSpPr>
        <p:spPr>
          <a:xfrm>
            <a:off x="3768504" y="1713875"/>
            <a:ext cx="609600" cy="495300"/>
          </a:xfrm>
          <a:prstGeom prst="roundRect">
            <a:avLst/>
          </a:prstGeom>
          <a:solidFill>
            <a:sysClr val="window" lastClr="FFFFFF"/>
          </a:solidFill>
          <a:ln w="381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55" name="Rectangle: Rounded Corners 57">
            <a:extLst>
              <a:ext uri="{FF2B5EF4-FFF2-40B4-BE49-F238E27FC236}">
                <a16:creationId xmlns:a16="http://schemas.microsoft.com/office/drawing/2014/main" id="{AF07F4C8-A88E-8A9E-3483-A5F6D3D9AE17}"/>
              </a:ext>
            </a:extLst>
          </p:cNvPr>
          <p:cNvSpPr/>
          <p:nvPr/>
        </p:nvSpPr>
        <p:spPr>
          <a:xfrm>
            <a:off x="6842542" y="1676401"/>
            <a:ext cx="609600" cy="495300"/>
          </a:xfrm>
          <a:prstGeom prst="roundRect">
            <a:avLst/>
          </a:prstGeom>
          <a:solidFill>
            <a:sysClr val="window" lastClr="FFFFFF"/>
          </a:solidFill>
          <a:ln w="381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56" name="Rectangle: Rounded Corners 67">
            <a:extLst>
              <a:ext uri="{FF2B5EF4-FFF2-40B4-BE49-F238E27FC236}">
                <a16:creationId xmlns:a16="http://schemas.microsoft.com/office/drawing/2014/main" id="{E754561A-DC44-CB60-E81C-EF5BB1346675}"/>
              </a:ext>
            </a:extLst>
          </p:cNvPr>
          <p:cNvSpPr/>
          <p:nvPr/>
        </p:nvSpPr>
        <p:spPr>
          <a:xfrm>
            <a:off x="3768504" y="1637624"/>
            <a:ext cx="704850" cy="628650"/>
          </a:xfrm>
          <a:prstGeom prst="roundRect">
            <a:avLst/>
          </a:prstGeom>
          <a:solidFill>
            <a:sysClr val="window" lastClr="FFFFFF"/>
          </a:solidFill>
          <a:ln w="381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srgbClr val="FF0000"/>
                </a:solidFill>
                <a:effectLst/>
                <a:uLnTx/>
                <a:uFillTx/>
                <a:latin typeface="Cambria" panose="02040503050406030204" pitchFamily="18" charset="0"/>
                <a:ea typeface="Cambria" panose="02040503050406030204" pitchFamily="18" charset="0"/>
                <a:cs typeface="+mn-cs"/>
              </a:rPr>
              <a:t>4</a:t>
            </a:r>
          </a:p>
        </p:txBody>
      </p:sp>
      <p:sp>
        <p:nvSpPr>
          <p:cNvPr id="57" name="Rectangle: Rounded Corners 69">
            <a:extLst>
              <a:ext uri="{FF2B5EF4-FFF2-40B4-BE49-F238E27FC236}">
                <a16:creationId xmlns:a16="http://schemas.microsoft.com/office/drawing/2014/main" id="{A8484ED6-D9D2-C7EF-BE58-CC5C197F6C93}"/>
              </a:ext>
            </a:extLst>
          </p:cNvPr>
          <p:cNvSpPr/>
          <p:nvPr/>
        </p:nvSpPr>
        <p:spPr>
          <a:xfrm>
            <a:off x="6776043" y="1543051"/>
            <a:ext cx="704850" cy="628650"/>
          </a:xfrm>
          <a:prstGeom prst="roundRect">
            <a:avLst/>
          </a:prstGeom>
          <a:solidFill>
            <a:sysClr val="window" lastClr="FFFFFF"/>
          </a:solidFill>
          <a:ln w="381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srgbClr val="FF0000"/>
                </a:solidFill>
                <a:effectLst/>
                <a:uLnTx/>
                <a:uFillTx/>
                <a:latin typeface="Cambria" panose="02040503050406030204" pitchFamily="18" charset="0"/>
                <a:ea typeface="Cambria" panose="02040503050406030204" pitchFamily="18" charset="0"/>
                <a:cs typeface="+mn-cs"/>
              </a:rPr>
              <a:t>2</a:t>
            </a:r>
          </a:p>
        </p:txBody>
      </p:sp>
      <p:sp>
        <p:nvSpPr>
          <p:cNvPr id="58" name="Rectangle: Rounded Corners 55">
            <a:extLst>
              <a:ext uri="{FF2B5EF4-FFF2-40B4-BE49-F238E27FC236}">
                <a16:creationId xmlns:a16="http://schemas.microsoft.com/office/drawing/2014/main" id="{772BE538-0094-23DF-DB47-A933826D63F7}"/>
              </a:ext>
            </a:extLst>
          </p:cNvPr>
          <p:cNvSpPr/>
          <p:nvPr/>
        </p:nvSpPr>
        <p:spPr>
          <a:xfrm>
            <a:off x="3463704" y="2396159"/>
            <a:ext cx="609600" cy="495300"/>
          </a:xfrm>
          <a:prstGeom prst="roundRect">
            <a:avLst/>
          </a:prstGeom>
          <a:solidFill>
            <a:sysClr val="window" lastClr="FFFFFF"/>
          </a:solidFill>
          <a:ln w="381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59" name="Rectangle: Rounded Corners 75">
            <a:extLst>
              <a:ext uri="{FF2B5EF4-FFF2-40B4-BE49-F238E27FC236}">
                <a16:creationId xmlns:a16="http://schemas.microsoft.com/office/drawing/2014/main" id="{CA26F127-7DDE-7860-58A8-F9D9B1EF9778}"/>
              </a:ext>
            </a:extLst>
          </p:cNvPr>
          <p:cNvSpPr/>
          <p:nvPr/>
        </p:nvSpPr>
        <p:spPr>
          <a:xfrm>
            <a:off x="3463704" y="2396159"/>
            <a:ext cx="704850" cy="628650"/>
          </a:xfrm>
          <a:prstGeom prst="roundRect">
            <a:avLst/>
          </a:prstGeom>
          <a:solidFill>
            <a:sysClr val="window" lastClr="FFFFFF"/>
          </a:solidFill>
          <a:ln w="381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srgbClr val="FF0000"/>
                </a:solidFill>
                <a:effectLst/>
                <a:uLnTx/>
                <a:uFillTx/>
                <a:latin typeface="Cambria" panose="02040503050406030204" pitchFamily="18" charset="0"/>
                <a:ea typeface="Cambria" panose="02040503050406030204" pitchFamily="18" charset="0"/>
                <a:cs typeface="+mn-cs"/>
              </a:rPr>
              <a:t>1</a:t>
            </a:r>
          </a:p>
        </p:txBody>
      </p:sp>
    </p:spTree>
    <p:extLst>
      <p:ext uri="{BB962C8B-B14F-4D97-AF65-F5344CB8AC3E}">
        <p14:creationId xmlns:p14="http://schemas.microsoft.com/office/powerpoint/2010/main" val="49200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down)">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44"/>
                                        </p:tgtEl>
                                      </p:cBhvr>
                                    </p:animEffect>
                                    <p:set>
                                      <p:cBhvr>
                                        <p:cTn id="23" dur="1" fill="hold">
                                          <p:stCondLst>
                                            <p:cond delay="499"/>
                                          </p:stCondLst>
                                        </p:cTn>
                                        <p:tgtEl>
                                          <p:spTgt spid="4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down)">
                                      <p:cBhvr>
                                        <p:cTn id="28" dur="5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down)">
                                      <p:cBhvr>
                                        <p:cTn id="33" dur="500"/>
                                        <p:tgtEl>
                                          <p:spTgt spid="47"/>
                                        </p:tgtEl>
                                      </p:cBhvr>
                                    </p:animEffect>
                                  </p:childTnLst>
                                </p:cTn>
                              </p:par>
                              <p:par>
                                <p:cTn id="34" presetID="10" presetClass="exit" presetSubtype="0" fill="hold" grpId="1" nodeType="withEffect">
                                  <p:stCondLst>
                                    <p:cond delay="0"/>
                                  </p:stCondLst>
                                  <p:childTnLst>
                                    <p:animEffect transition="out" filter="fade">
                                      <p:cBhvr>
                                        <p:cTn id="35" dur="500"/>
                                        <p:tgtEl>
                                          <p:spTgt spid="47"/>
                                        </p:tgtEl>
                                      </p:cBhvr>
                                    </p:animEffect>
                                    <p:set>
                                      <p:cBhvr>
                                        <p:cTn id="36" dur="1" fill="hold">
                                          <p:stCondLst>
                                            <p:cond delay="499"/>
                                          </p:stCondLst>
                                        </p:cTn>
                                        <p:tgtEl>
                                          <p:spTgt spid="4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500"/>
                                        <p:tgtEl>
                                          <p:spTgt spid="50"/>
                                        </p:tgtEl>
                                      </p:cBhvr>
                                    </p:animEffect>
                                  </p:childTnLst>
                                </p:cTn>
                              </p:par>
                              <p:par>
                                <p:cTn id="42" presetID="10" presetClass="exit" presetSubtype="0" fill="hold" grpId="1" nodeType="withEffect">
                                  <p:stCondLst>
                                    <p:cond delay="0"/>
                                  </p:stCondLst>
                                  <p:childTnLst>
                                    <p:animEffect transition="out" filter="fade">
                                      <p:cBhvr>
                                        <p:cTn id="43" dur="500"/>
                                        <p:tgtEl>
                                          <p:spTgt spid="50"/>
                                        </p:tgtEl>
                                      </p:cBhvr>
                                    </p:animEffect>
                                    <p:set>
                                      <p:cBhvr>
                                        <p:cTn id="44" dur="1" fill="hold">
                                          <p:stCondLst>
                                            <p:cond delay="499"/>
                                          </p:stCondLst>
                                        </p:cTn>
                                        <p:tgtEl>
                                          <p:spTgt spid="5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down)">
                                      <p:cBhvr>
                                        <p:cTn id="49" dur="500"/>
                                        <p:tgtEl>
                                          <p:spTgt spid="5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down)">
                                      <p:cBhvr>
                                        <p:cTn id="54" dur="5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down)">
                                      <p:cBhvr>
                                        <p:cTn id="59" dur="5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down)">
                                      <p:cBhvr>
                                        <p:cTn id="64" dur="500"/>
                                        <p:tgtEl>
                                          <p:spTgt spid="5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down)">
                                      <p:cBhvr>
                                        <p:cTn id="69" dur="500"/>
                                        <p:tgtEl>
                                          <p:spTgt spid="46"/>
                                        </p:tgtEl>
                                      </p:cBhvr>
                                    </p:animEffect>
                                  </p:childTnLst>
                                </p:cTn>
                              </p:par>
                              <p:par>
                                <p:cTn id="70" presetID="10" presetClass="exit" presetSubtype="0" fill="hold" grpId="1" nodeType="withEffect">
                                  <p:stCondLst>
                                    <p:cond delay="0"/>
                                  </p:stCondLst>
                                  <p:childTnLst>
                                    <p:animEffect transition="out" filter="fade">
                                      <p:cBhvr>
                                        <p:cTn id="71" dur="500"/>
                                        <p:tgtEl>
                                          <p:spTgt spid="46"/>
                                        </p:tgtEl>
                                      </p:cBhvr>
                                    </p:animEffect>
                                    <p:set>
                                      <p:cBhvr>
                                        <p:cTn id="72" dur="1" fill="hold">
                                          <p:stCondLst>
                                            <p:cond delay="499"/>
                                          </p:stCondLst>
                                        </p:cTn>
                                        <p:tgtEl>
                                          <p:spTgt spid="46"/>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wipe(down)">
                                      <p:cBhvr>
                                        <p:cTn id="7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4" grpId="0"/>
      <p:bldP spid="44" grpId="0" animBg="1"/>
      <p:bldP spid="44" grpId="1" animBg="1"/>
      <p:bldP spid="45" grpId="0" animBg="1"/>
      <p:bldP spid="46" grpId="0" animBg="1"/>
      <p:bldP spid="46" grpId="1" animBg="1"/>
      <p:bldP spid="47" grpId="0" animBg="1"/>
      <p:bldP spid="47" grpId="1" animBg="1"/>
      <p:bldP spid="48" grpId="0" animBg="1"/>
      <p:bldP spid="49" grpId="0" animBg="1"/>
      <p:bldP spid="50" grpId="0" animBg="1"/>
      <p:bldP spid="50" grpId="1" animBg="1"/>
      <p:bldP spid="56" grpId="0" animBg="1"/>
      <p:bldP spid="57" grpId="0" animBg="1"/>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a:extLst>
              <a:ext uri="{FF2B5EF4-FFF2-40B4-BE49-F238E27FC236}">
                <a16:creationId xmlns:a16="http://schemas.microsoft.com/office/drawing/2014/main" id="{5EC29391-4731-86BF-63AA-092464924E1F}"/>
              </a:ext>
            </a:extLst>
          </p:cNvPr>
          <p:cNvPicPr>
            <a:picLocks noChangeAspect="1"/>
          </p:cNvPicPr>
          <p:nvPr/>
        </p:nvPicPr>
        <p:blipFill>
          <a:blip r:embed="rId2"/>
          <a:stretch>
            <a:fillRect/>
          </a:stretch>
        </p:blipFill>
        <p:spPr>
          <a:xfrm>
            <a:off x="912681" y="721955"/>
            <a:ext cx="3430719" cy="1236547"/>
          </a:xfrm>
          <a:prstGeom prst="rect">
            <a:avLst/>
          </a:prstGeom>
        </p:spPr>
      </p:pic>
      <p:sp>
        <p:nvSpPr>
          <p:cNvPr id="53" name="TextBox 52">
            <a:extLst>
              <a:ext uri="{FF2B5EF4-FFF2-40B4-BE49-F238E27FC236}">
                <a16:creationId xmlns:a16="http://schemas.microsoft.com/office/drawing/2014/main" id="{DE4C950F-CEB0-CF8D-ADED-BB6A17CD1A8A}"/>
              </a:ext>
            </a:extLst>
          </p:cNvPr>
          <p:cNvSpPr txBox="1"/>
          <p:nvPr/>
        </p:nvSpPr>
        <p:spPr>
          <a:xfrm>
            <a:off x="755406" y="1958502"/>
            <a:ext cx="10725150" cy="4493538"/>
          </a:xfrm>
          <a:prstGeom prst="rect">
            <a:avLst/>
          </a:prstGeom>
          <a:noFill/>
        </p:spPr>
        <p:txBody>
          <a:bodyPr wrap="square" rtlCol="0">
            <a:spAutoFit/>
          </a:bodyPr>
          <a:lstStyle/>
          <a:p>
            <a:pPr algn="just"/>
            <a:r>
              <a:rPr lang="vi-VN" sz="2600" b="1" u="sng" dirty="0">
                <a:solidFill>
                  <a:srgbClr val="FF0000"/>
                </a:solidFill>
                <a:latin typeface="Cambria" panose="02040503050406030204" pitchFamily="18" charset="0"/>
                <a:ea typeface="Cambria" panose="02040503050406030204" pitchFamily="18" charset="0"/>
              </a:rPr>
              <a:t>Cách chơi:</a:t>
            </a:r>
          </a:p>
          <a:p>
            <a:pPr marL="342900" indent="-342900" algn="just">
              <a:buFont typeface="Arial" panose="020B0604020202020204" pitchFamily="34" charset="0"/>
              <a:buChar char="•"/>
            </a:pPr>
            <a:r>
              <a:rPr lang="vi-VN" sz="2600" b="1" dirty="0">
                <a:solidFill>
                  <a:prstClr val="black"/>
                </a:solidFill>
                <a:latin typeface="Cambria" panose="02040503050406030204" pitchFamily="18" charset="0"/>
                <a:ea typeface="Cambria" panose="02040503050406030204" pitchFamily="18" charset="0"/>
              </a:rPr>
              <a:t>Chơi theo cặp đôi hoặc 2 đội chơi.</a:t>
            </a:r>
          </a:p>
          <a:p>
            <a:pPr marL="342900" indent="-342900" algn="just">
              <a:buFont typeface="Arial" panose="020B0604020202020204" pitchFamily="34" charset="0"/>
              <a:buChar char="•"/>
            </a:pPr>
            <a:r>
              <a:rPr lang="vi-VN" sz="2600" b="1" dirty="0">
                <a:solidFill>
                  <a:prstClr val="black"/>
                </a:solidFill>
                <a:latin typeface="Cambria" panose="02040503050406030204" pitchFamily="18" charset="0"/>
                <a:ea typeface="Cambria" panose="02040503050406030204" pitchFamily="18" charset="0"/>
              </a:rPr>
              <a:t>Người chơi xuất phát ở một ô có hình trứng khủng long. Khi đến lượt, người chơi gieo xúc xắc. Nếu nhận được mặt có số chấm là số lẻ thì tiến 1 ô; nếu nhận được mặt có số chấm là số chẵn thì tiến 2 ô. Dừng lại ở ô nào, người chơi đọc giờ rồi xác định góc được tạo bởi kim giờ và kim phút của đồng hồ ở ô đó là “góc nhọn”, “góc vuông”, “góc tù” hay “góc bẹt”. Nếu nêu đúng thì được ở lại, nếu nêu sai thì quay về ô xuất phát trước đó.</a:t>
            </a:r>
          </a:p>
          <a:p>
            <a:pPr marL="342900" indent="-342900" algn="just">
              <a:buFont typeface="Arial" panose="020B0604020202020204" pitchFamily="34" charset="0"/>
              <a:buChar char="•"/>
            </a:pPr>
            <a:r>
              <a:rPr lang="vi-VN" sz="2600" b="1" dirty="0">
                <a:solidFill>
                  <a:prstClr val="black"/>
                </a:solidFill>
                <a:latin typeface="Cambria" panose="02040503050406030204" pitchFamily="18" charset="0"/>
                <a:ea typeface="Cambria" panose="02040503050406030204" pitchFamily="18" charset="0"/>
              </a:rPr>
              <a:t>Trò chơi kết thúc khi có một người chơi đến được một trong hai ô màu xanh.</a:t>
            </a:r>
          </a:p>
        </p:txBody>
      </p:sp>
      <p:pic>
        <p:nvPicPr>
          <p:cNvPr id="60" name="Picture 59">
            <a:extLst>
              <a:ext uri="{FF2B5EF4-FFF2-40B4-BE49-F238E27FC236}">
                <a16:creationId xmlns:a16="http://schemas.microsoft.com/office/drawing/2014/main" id="{9F639478-BCDA-DE44-AB3C-072C16DC9DC8}"/>
              </a:ext>
            </a:extLst>
          </p:cNvPr>
          <p:cNvPicPr>
            <a:picLocks noChangeAspect="1"/>
          </p:cNvPicPr>
          <p:nvPr/>
        </p:nvPicPr>
        <p:blipFill>
          <a:blip r:embed="rId3"/>
          <a:stretch>
            <a:fillRect/>
          </a:stretch>
        </p:blipFill>
        <p:spPr>
          <a:xfrm>
            <a:off x="9472246" y="721955"/>
            <a:ext cx="1909762" cy="1772739"/>
          </a:xfrm>
          <a:prstGeom prst="rect">
            <a:avLst/>
          </a:prstGeom>
        </p:spPr>
      </p:pic>
    </p:spTree>
    <p:extLst>
      <p:ext uri="{BB962C8B-B14F-4D97-AF65-F5344CB8AC3E}">
        <p14:creationId xmlns:p14="http://schemas.microsoft.com/office/powerpoint/2010/main" val="46328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6F1F97-4CFD-F1D9-8941-969B956517BC}"/>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3075110" y="587985"/>
            <a:ext cx="5724525" cy="6010275"/>
          </a:xfrm>
          <a:prstGeom prst="rect">
            <a:avLst/>
          </a:prstGeom>
        </p:spPr>
      </p:pic>
    </p:spTree>
    <p:extLst>
      <p:ext uri="{BB962C8B-B14F-4D97-AF65-F5344CB8AC3E}">
        <p14:creationId xmlns:p14="http://schemas.microsoft.com/office/powerpoint/2010/main" val="288933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6734"/>
          <a:stretch/>
        </p:blipFill>
        <p:spPr>
          <a:xfrm>
            <a:off x="2796781" y="798752"/>
            <a:ext cx="7413674" cy="4947982"/>
          </a:xfrm>
          <a:prstGeom prst="rect">
            <a:avLst/>
          </a:prstGeom>
        </p:spPr>
      </p:pic>
      <p:pic>
        <p:nvPicPr>
          <p:cNvPr id="6" name="Picture 5">
            <a:extLst>
              <a:ext uri="{FF2B5EF4-FFF2-40B4-BE49-F238E27FC236}">
                <a16:creationId xmlns:a16="http://schemas.microsoft.com/office/drawing/2014/main" id="{BA493004-136B-1685-B010-84C92E3F3D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8282" y="-512674"/>
            <a:ext cx="6607860" cy="2942671"/>
          </a:xfrm>
          <a:prstGeom prst="rect">
            <a:avLst/>
          </a:prstGeom>
        </p:spPr>
      </p:pic>
      <p:sp>
        <p:nvSpPr>
          <p:cNvPr id="13" name="TextBox 12">
            <a:extLst>
              <a:ext uri="{FF2B5EF4-FFF2-40B4-BE49-F238E27FC236}">
                <a16:creationId xmlns:a16="http://schemas.microsoft.com/office/drawing/2014/main" id="{0D5F5FDB-FDE5-C1A1-55A2-BB7714AC6068}"/>
              </a:ext>
            </a:extLst>
          </p:cNvPr>
          <p:cNvSpPr txBox="1"/>
          <p:nvPr/>
        </p:nvSpPr>
        <p:spPr>
          <a:xfrm>
            <a:off x="3419787" y="2990578"/>
            <a:ext cx="5844065"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Ôn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tập</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bài</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học</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B5946B2E-EABA-3911-4EE4-7C619F02C19F}"/>
              </a:ext>
            </a:extLst>
          </p:cNvPr>
          <p:cNvSpPr txBox="1"/>
          <p:nvPr/>
        </p:nvSpPr>
        <p:spPr>
          <a:xfrm>
            <a:off x="3448080" y="4092261"/>
            <a:ext cx="570749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Chuẩn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bị</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bài</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tiếp</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theo</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2" name="Picture 1">
            <a:extLst>
              <a:ext uri="{FF2B5EF4-FFF2-40B4-BE49-F238E27FC236}">
                <a16:creationId xmlns:a16="http://schemas.microsoft.com/office/drawing/2014/main" id="{9E85899A-5EDE-FC30-3940-F5910A71E382}"/>
              </a:ext>
            </a:extLst>
          </p:cNvPr>
          <p:cNvPicPr>
            <a:picLocks noChangeAspect="1"/>
          </p:cNvPicPr>
          <p:nvPr/>
        </p:nvPicPr>
        <p:blipFill>
          <a:blip r:embed="rId5"/>
          <a:stretch>
            <a:fillRect/>
          </a:stretch>
        </p:blipFill>
        <p:spPr>
          <a:xfrm>
            <a:off x="3158984" y="582758"/>
            <a:ext cx="5938019" cy="2255716"/>
          </a:xfrm>
          <a:prstGeom prst="rect">
            <a:avLst/>
          </a:prstGeom>
        </p:spPr>
      </p:pic>
    </p:spTree>
    <p:extLst>
      <p:ext uri="{BB962C8B-B14F-4D97-AF65-F5344CB8AC3E}">
        <p14:creationId xmlns:p14="http://schemas.microsoft.com/office/powerpoint/2010/main" val="34156565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2239"/>
        <p:cNvGrpSpPr/>
        <p:nvPr/>
      </p:nvGrpSpPr>
      <p:grpSpPr>
        <a:xfrm>
          <a:off x="0" y="0"/>
          <a:ext cx="0" cy="0"/>
          <a:chOff x="0" y="0"/>
          <a:chExt cx="0" cy="0"/>
        </a:xfrm>
      </p:grpSpPr>
      <p:sp>
        <p:nvSpPr>
          <p:cNvPr id="2240" name="Google Shape;2240;p58"/>
          <p:cNvSpPr/>
          <p:nvPr/>
        </p:nvSpPr>
        <p:spPr>
          <a:xfrm>
            <a:off x="9139866" y="431824"/>
            <a:ext cx="3745076" cy="854419"/>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rgbClr val="B3F5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58" name="Google Shape;2258;p58"/>
          <p:cNvGrpSpPr/>
          <p:nvPr/>
        </p:nvGrpSpPr>
        <p:grpSpPr>
          <a:xfrm flipH="1">
            <a:off x="4418718" y="713033"/>
            <a:ext cx="1307767" cy="693067"/>
            <a:chOff x="2468025" y="734125"/>
            <a:chExt cx="980825" cy="519800"/>
          </a:xfrm>
        </p:grpSpPr>
        <p:sp>
          <p:nvSpPr>
            <p:cNvPr id="2259" name="Google Shape;2259;p5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0" name="Google Shape;2260;p5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1" name="Google Shape;2261;p5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2" name="Picture 1">
            <a:extLst>
              <a:ext uri="{FF2B5EF4-FFF2-40B4-BE49-F238E27FC236}">
                <a16:creationId xmlns:a16="http://schemas.microsoft.com/office/drawing/2014/main" id="{6963406A-3EE3-48E8-F56B-276AA5B4EB42}"/>
              </a:ext>
            </a:extLst>
          </p:cNvPr>
          <p:cNvPicPr>
            <a:picLocks noChangeAspect="1"/>
          </p:cNvPicPr>
          <p:nvPr/>
        </p:nvPicPr>
        <p:blipFill>
          <a:blip r:embed="rId3"/>
          <a:stretch>
            <a:fillRect/>
          </a:stretch>
        </p:blipFill>
        <p:spPr>
          <a:xfrm>
            <a:off x="3783296" y="188007"/>
            <a:ext cx="9559357" cy="4767485"/>
          </a:xfrm>
          <a:prstGeom prst="rect">
            <a:avLst/>
          </a:prstGeom>
        </p:spPr>
      </p:pic>
    </p:spTree>
    <p:extLst>
      <p:ext uri="{BB962C8B-B14F-4D97-AF65-F5344CB8AC3E}">
        <p14:creationId xmlns:p14="http://schemas.microsoft.com/office/powerpoint/2010/main" val="330613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astaway in a Desert Island by Slidesgo">
  <a:themeElements>
    <a:clrScheme name="Simple Light">
      <a:dk1>
        <a:srgbClr val="FBE5BB"/>
      </a:dk1>
      <a:lt1>
        <a:srgbClr val="D6F4FF"/>
      </a:lt1>
      <a:dk2>
        <a:srgbClr val="94E9FB"/>
      </a:dk2>
      <a:lt2>
        <a:srgbClr val="00A5CA"/>
      </a:lt2>
      <a:accent1>
        <a:srgbClr val="008DB4"/>
      </a:accent1>
      <a:accent2>
        <a:srgbClr val="005870"/>
      </a:accent2>
      <a:accent3>
        <a:srgbClr val="78A201"/>
      </a:accent3>
      <a:accent4>
        <a:srgbClr val="027024"/>
      </a:accent4>
      <a:accent5>
        <a:srgbClr val="F7A923"/>
      </a:accent5>
      <a:accent6>
        <a:srgbClr val="754C24"/>
      </a:accent6>
      <a:hlink>
        <a:srgbClr val="754C24"/>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astaway in a Desert Island by Slidesgo">
  <a:themeElements>
    <a:clrScheme name="Simple Light">
      <a:dk1>
        <a:srgbClr val="FBE5BB"/>
      </a:dk1>
      <a:lt1>
        <a:srgbClr val="D6F4FF"/>
      </a:lt1>
      <a:dk2>
        <a:srgbClr val="94E9FB"/>
      </a:dk2>
      <a:lt2>
        <a:srgbClr val="00A5CA"/>
      </a:lt2>
      <a:accent1>
        <a:srgbClr val="008DB4"/>
      </a:accent1>
      <a:accent2>
        <a:srgbClr val="005870"/>
      </a:accent2>
      <a:accent3>
        <a:srgbClr val="78A201"/>
      </a:accent3>
      <a:accent4>
        <a:srgbClr val="027024"/>
      </a:accent4>
      <a:accent5>
        <a:srgbClr val="F7A923"/>
      </a:accent5>
      <a:accent6>
        <a:srgbClr val="754C24"/>
      </a:accent6>
      <a:hlink>
        <a:srgbClr val="754C24"/>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astaway in a Desert Island by Slidesgo">
  <a:themeElements>
    <a:clrScheme name="Simple Light">
      <a:dk1>
        <a:srgbClr val="FBE5BB"/>
      </a:dk1>
      <a:lt1>
        <a:srgbClr val="D6F4FF"/>
      </a:lt1>
      <a:dk2>
        <a:srgbClr val="94E9FB"/>
      </a:dk2>
      <a:lt2>
        <a:srgbClr val="00A5CA"/>
      </a:lt2>
      <a:accent1>
        <a:srgbClr val="008DB4"/>
      </a:accent1>
      <a:accent2>
        <a:srgbClr val="005870"/>
      </a:accent2>
      <a:accent3>
        <a:srgbClr val="78A201"/>
      </a:accent3>
      <a:accent4>
        <a:srgbClr val="027024"/>
      </a:accent4>
      <a:accent5>
        <a:srgbClr val="F7A923"/>
      </a:accent5>
      <a:accent6>
        <a:srgbClr val="754C24"/>
      </a:accent6>
      <a:hlink>
        <a:srgbClr val="754C24"/>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astaway in a Desert Island by Slidesgo">
  <a:themeElements>
    <a:clrScheme name="Simple Light">
      <a:dk1>
        <a:srgbClr val="FBE5BB"/>
      </a:dk1>
      <a:lt1>
        <a:srgbClr val="D6F4FF"/>
      </a:lt1>
      <a:dk2>
        <a:srgbClr val="94E9FB"/>
      </a:dk2>
      <a:lt2>
        <a:srgbClr val="00A5CA"/>
      </a:lt2>
      <a:accent1>
        <a:srgbClr val="008DB4"/>
      </a:accent1>
      <a:accent2>
        <a:srgbClr val="005870"/>
      </a:accent2>
      <a:accent3>
        <a:srgbClr val="78A201"/>
      </a:accent3>
      <a:accent4>
        <a:srgbClr val="027024"/>
      </a:accent4>
      <a:accent5>
        <a:srgbClr val="F7A923"/>
      </a:accent5>
      <a:accent6>
        <a:srgbClr val="754C24"/>
      </a:accent6>
      <a:hlink>
        <a:srgbClr val="754C24"/>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Castaway in a Desert Island by Slidesgo">
  <a:themeElements>
    <a:clrScheme name="Simple Light">
      <a:dk1>
        <a:srgbClr val="FBE5BB"/>
      </a:dk1>
      <a:lt1>
        <a:srgbClr val="D6F4FF"/>
      </a:lt1>
      <a:dk2>
        <a:srgbClr val="94E9FB"/>
      </a:dk2>
      <a:lt2>
        <a:srgbClr val="00A5CA"/>
      </a:lt2>
      <a:accent1>
        <a:srgbClr val="008DB4"/>
      </a:accent1>
      <a:accent2>
        <a:srgbClr val="005870"/>
      </a:accent2>
      <a:accent3>
        <a:srgbClr val="78A201"/>
      </a:accent3>
      <a:accent4>
        <a:srgbClr val="027024"/>
      </a:accent4>
      <a:accent5>
        <a:srgbClr val="F7A923"/>
      </a:accent5>
      <a:accent6>
        <a:srgbClr val="754C24"/>
      </a:accent6>
      <a:hlink>
        <a:srgbClr val="754C24"/>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414</Words>
  <Application>Microsoft Office PowerPoint</Application>
  <PresentationFormat>Widescreen</PresentationFormat>
  <Paragraphs>62</Paragraphs>
  <Slides>12</Slides>
  <Notes>6</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12</vt:i4>
      </vt:variant>
    </vt:vector>
  </HeadingPairs>
  <TitlesOfParts>
    <vt:vector size="27" baseType="lpstr">
      <vt:lpstr>Arial</vt:lpstr>
      <vt:lpstr>Calibri</vt:lpstr>
      <vt:lpstr>Calibri Light</vt:lpstr>
      <vt:lpstr>Cambria</vt:lpstr>
      <vt:lpstr>等线</vt:lpstr>
      <vt:lpstr>Public Sans</vt:lpstr>
      <vt:lpstr>Satisfy</vt:lpstr>
      <vt:lpstr>字魂105号-简雅黑</vt:lpstr>
      <vt:lpstr>Castaway in a Desert Island by Slidesgo</vt:lpstr>
      <vt:lpstr>1_Castaway in a Desert Island by Slidesgo</vt:lpstr>
      <vt:lpstr>2_Castaway in a Desert Island by Slidesgo</vt:lpstr>
      <vt:lpstr>3_Castaway in a Desert Island by Slidesgo</vt:lpstr>
      <vt:lpstr>1_Office Theme</vt:lpstr>
      <vt:lpstr>2_Office Theme</vt:lpstr>
      <vt:lpstr>4_Castaway in a Desert Island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HP</cp:lastModifiedBy>
  <cp:revision>26</cp:revision>
  <dcterms:created xsi:type="dcterms:W3CDTF">2023-07-09T11:01:51Z</dcterms:created>
  <dcterms:modified xsi:type="dcterms:W3CDTF">2024-10-16T09:29:05Z</dcterms:modified>
</cp:coreProperties>
</file>