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  <p:sldMasterId id="2147483690" r:id="rId3"/>
    <p:sldMasterId id="2147483698" r:id="rId4"/>
  </p:sldMasterIdLst>
  <p:notesMasterIdLst>
    <p:notesMasterId r:id="rId17"/>
  </p:notesMasterIdLst>
  <p:sldIdLst>
    <p:sldId id="298" r:id="rId5"/>
    <p:sldId id="258" r:id="rId6"/>
    <p:sldId id="299" r:id="rId7"/>
    <p:sldId id="294" r:id="rId8"/>
    <p:sldId id="295" r:id="rId9"/>
    <p:sldId id="280" r:id="rId10"/>
    <p:sldId id="289" r:id="rId11"/>
    <p:sldId id="296" r:id="rId12"/>
    <p:sldId id="297" r:id="rId13"/>
    <p:sldId id="264" r:id="rId14"/>
    <p:sldId id="282" r:id="rId15"/>
    <p:sldId id="30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2479D-B77D-47FF-A061-6D80AE62E4B7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2DA52-28D0-4324-988F-18172328C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3CB6AC-ED1D-4070-B0CF-F253D24D8F9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419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b706226281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b706226281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679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3CB6AC-ED1D-4070-B0CF-F253D24D8F9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574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3CB6AC-ED1D-4070-B0CF-F253D24D8F9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691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gb6f96fd3f7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8" name="Google Shape;2238;gb6f96fd3f7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101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home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2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home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home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home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home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4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home" TargetMode="Externa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1539B-86BF-B75C-432C-2CF5DB379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591A2-0980-3637-7A3B-86D2B0B4C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B5CFE-DB61-3945-950C-100A7436C8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73E24-02D4-0619-7853-B6EB472A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E06F7-1311-C6A2-5076-EC61C95E9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2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97BE3-4034-A73E-7BF3-6CCD45E3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9B60C-605F-B2A2-2FED-30A0F001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53E06-43C7-E1A7-B2BB-EE568C3B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1051-CE5E-7861-A6E6-A8DAB132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6F56-1BBF-2E01-CF5C-76AE34E7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1C500659-F1DC-EDCA-588E-AA509288D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CDE0F763-E777-6753-5B2F-5FFE69040C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" b="13608"/>
          <a:stretch/>
        </p:blipFill>
        <p:spPr>
          <a:xfrm rot="5195870">
            <a:off x="2704555" y="-2720495"/>
            <a:ext cx="6782891" cy="1229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9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97BE3-4034-A73E-7BF3-6CCD45E3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9B60C-605F-B2A2-2FED-30A0F001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53E06-43C7-E1A7-B2BB-EE568C3B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1051-CE5E-7861-A6E6-A8DAB132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6F56-1BBF-2E01-CF5C-76AE34E7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1C500659-F1DC-EDCA-588E-AA509288D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CDE0F763-E777-6753-5B2F-5FFE69040C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" b="13608"/>
          <a:stretch/>
        </p:blipFill>
        <p:spPr>
          <a:xfrm rot="5195870">
            <a:off x="2704555" y="-2720495"/>
            <a:ext cx="6782891" cy="1229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1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97BE3-4034-A73E-7BF3-6CCD45E3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9B60C-605F-B2A2-2FED-30A0F001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53E06-43C7-E1A7-B2BB-EE568C3B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1051-CE5E-7861-A6E6-A8DAB132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6F56-1BBF-2E01-CF5C-76AE34E7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1C500659-F1DC-EDCA-588E-AA509288D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CDE0F763-E777-6753-5B2F-5FFE69040C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" b="13608"/>
          <a:stretch/>
        </p:blipFill>
        <p:spPr>
          <a:xfrm rot="5195870">
            <a:off x="2704555" y="-2720495"/>
            <a:ext cx="6782891" cy="1229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8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97BE3-4034-A73E-7BF3-6CCD45E3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9B60C-605F-B2A2-2FED-30A0F001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53E06-43C7-E1A7-B2BB-EE568C3B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1051-CE5E-7861-A6E6-A8DAB132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6F56-1BBF-2E01-CF5C-76AE34E7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1C500659-F1DC-EDCA-588E-AA509288D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CDE0F763-E777-6753-5B2F-5FFE69040C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" b="13608"/>
          <a:stretch/>
        </p:blipFill>
        <p:spPr>
          <a:xfrm rot="5195870">
            <a:off x="2704555" y="-2720495"/>
            <a:ext cx="6782891" cy="1229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97BE3-4034-A73E-7BF3-6CCD45E3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9B60C-605F-B2A2-2FED-30A0F001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53E06-43C7-E1A7-B2BB-EE568C3B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1051-CE5E-7861-A6E6-A8DAB132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6F56-1BBF-2E01-CF5C-76AE34E7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1C500659-F1DC-EDCA-588E-AA509288D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CDE0F763-E777-6753-5B2F-5FFE69040C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" b="13608"/>
          <a:stretch/>
        </p:blipFill>
        <p:spPr>
          <a:xfrm rot="5195870">
            <a:off x="2704555" y="-2720495"/>
            <a:ext cx="6782891" cy="1229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7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9703-BA14-2139-DB07-1E0248DD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6B3AD-F7C5-2BF5-15DB-1688B7CD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DFB6A-67A6-A934-F65A-C3D8A6E7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375E-47DA-F758-78E5-91786E82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7AE8-0686-36CE-086F-29D8908F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3643854A-BFAD-EE1E-2BEA-5FBE13065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sp>
        <p:nvSpPr>
          <p:cNvPr id="8" name="矩形 1">
            <a:extLst>
              <a:ext uri="{FF2B5EF4-FFF2-40B4-BE49-F238E27FC236}">
                <a16:creationId xmlns:a16="http://schemas.microsoft.com/office/drawing/2014/main" id="{7682F01A-9B19-FBBA-A6AF-5B9FC08357CA}"/>
              </a:ext>
            </a:extLst>
          </p:cNvPr>
          <p:cNvSpPr/>
          <p:nvPr userDrawn="1"/>
        </p:nvSpPr>
        <p:spPr>
          <a:xfrm>
            <a:off x="465992" y="621783"/>
            <a:ext cx="11298116" cy="5795890"/>
          </a:xfrm>
          <a:prstGeom prst="rect">
            <a:avLst/>
          </a:prstGeom>
          <a:solidFill>
            <a:schemeClr val="bg1"/>
          </a:solidFill>
          <a:ln w="38100">
            <a:solidFill>
              <a:srgbClr val="61AD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492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9703-BA14-2139-DB07-1E0248DD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6B3AD-F7C5-2BF5-15DB-1688B7CD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DFB6A-67A6-A934-F65A-C3D8A6E7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375E-47DA-F758-78E5-91786E82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7AE8-0686-36CE-086F-29D8908F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3643854A-BFAD-EE1E-2BEA-5FBE13065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sp>
        <p:nvSpPr>
          <p:cNvPr id="8" name="矩形 1">
            <a:extLst>
              <a:ext uri="{FF2B5EF4-FFF2-40B4-BE49-F238E27FC236}">
                <a16:creationId xmlns:a16="http://schemas.microsoft.com/office/drawing/2014/main" id="{7682F01A-9B19-FBBA-A6AF-5B9FC08357CA}"/>
              </a:ext>
            </a:extLst>
          </p:cNvPr>
          <p:cNvSpPr/>
          <p:nvPr userDrawn="1"/>
        </p:nvSpPr>
        <p:spPr>
          <a:xfrm>
            <a:off x="465992" y="621783"/>
            <a:ext cx="11298116" cy="5795890"/>
          </a:xfrm>
          <a:prstGeom prst="rect">
            <a:avLst/>
          </a:prstGeom>
          <a:solidFill>
            <a:schemeClr val="bg1"/>
          </a:solidFill>
          <a:ln w="38100">
            <a:solidFill>
              <a:srgbClr val="61AD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42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9703-BA14-2139-DB07-1E0248DD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6B3AD-F7C5-2BF5-15DB-1688B7CD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DFB6A-67A6-A934-F65A-C3D8A6E7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375E-47DA-F758-78E5-91786E82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7AE8-0686-36CE-086F-29D8908F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3643854A-BFAD-EE1E-2BEA-5FBE13065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sp>
        <p:nvSpPr>
          <p:cNvPr id="8" name="矩形 1">
            <a:extLst>
              <a:ext uri="{FF2B5EF4-FFF2-40B4-BE49-F238E27FC236}">
                <a16:creationId xmlns:a16="http://schemas.microsoft.com/office/drawing/2014/main" id="{7682F01A-9B19-FBBA-A6AF-5B9FC08357CA}"/>
              </a:ext>
            </a:extLst>
          </p:cNvPr>
          <p:cNvSpPr/>
          <p:nvPr userDrawn="1"/>
        </p:nvSpPr>
        <p:spPr>
          <a:xfrm>
            <a:off x="465992" y="621783"/>
            <a:ext cx="11298116" cy="5795890"/>
          </a:xfrm>
          <a:prstGeom prst="rect">
            <a:avLst/>
          </a:prstGeom>
          <a:solidFill>
            <a:schemeClr val="bg1"/>
          </a:solidFill>
          <a:ln w="38100">
            <a:solidFill>
              <a:srgbClr val="61AD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9236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9703-BA14-2139-DB07-1E0248DD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6B3AD-F7C5-2BF5-15DB-1688B7CD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DFB6A-67A6-A934-F65A-C3D8A6E7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375E-47DA-F758-78E5-91786E82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7AE8-0686-36CE-086F-29D8908F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3643854A-BFAD-EE1E-2BEA-5FBE13065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sp>
        <p:nvSpPr>
          <p:cNvPr id="8" name="矩形 1">
            <a:extLst>
              <a:ext uri="{FF2B5EF4-FFF2-40B4-BE49-F238E27FC236}">
                <a16:creationId xmlns:a16="http://schemas.microsoft.com/office/drawing/2014/main" id="{7682F01A-9B19-FBBA-A6AF-5B9FC08357CA}"/>
              </a:ext>
            </a:extLst>
          </p:cNvPr>
          <p:cNvSpPr/>
          <p:nvPr userDrawn="1"/>
        </p:nvSpPr>
        <p:spPr>
          <a:xfrm>
            <a:off x="465992" y="621783"/>
            <a:ext cx="11298116" cy="5795890"/>
          </a:xfrm>
          <a:prstGeom prst="rect">
            <a:avLst/>
          </a:prstGeom>
          <a:solidFill>
            <a:schemeClr val="bg1"/>
          </a:solidFill>
          <a:ln w="38100">
            <a:solidFill>
              <a:srgbClr val="61AD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395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9703-BA14-2139-DB07-1E0248DD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6B3AD-F7C5-2BF5-15DB-1688B7CD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DFB6A-67A6-A934-F65A-C3D8A6E7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375E-47DA-F758-78E5-91786E82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7AE8-0686-36CE-086F-29D8908F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3643854A-BFAD-EE1E-2BEA-5FBE13065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sp>
        <p:nvSpPr>
          <p:cNvPr id="8" name="矩形 1">
            <a:extLst>
              <a:ext uri="{FF2B5EF4-FFF2-40B4-BE49-F238E27FC236}">
                <a16:creationId xmlns:a16="http://schemas.microsoft.com/office/drawing/2014/main" id="{7682F01A-9B19-FBBA-A6AF-5B9FC08357CA}"/>
              </a:ext>
            </a:extLst>
          </p:cNvPr>
          <p:cNvSpPr/>
          <p:nvPr userDrawn="1"/>
        </p:nvSpPr>
        <p:spPr>
          <a:xfrm>
            <a:off x="465992" y="621783"/>
            <a:ext cx="11298116" cy="5795890"/>
          </a:xfrm>
          <a:prstGeom prst="rect">
            <a:avLst/>
          </a:prstGeom>
          <a:solidFill>
            <a:schemeClr val="bg1"/>
          </a:solidFill>
          <a:ln w="38100">
            <a:solidFill>
              <a:srgbClr val="61AD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2624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9703-BA14-2139-DB07-1E0248DD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6B3AD-F7C5-2BF5-15DB-1688B7CD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DFB6A-67A6-A934-F65A-C3D8A6E7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375E-47DA-F758-78E5-91786E82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7AE8-0686-36CE-086F-29D8908F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3643854A-BFAD-EE1E-2BEA-5FBE130651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sp>
        <p:nvSpPr>
          <p:cNvPr id="8" name="矩形 1">
            <a:extLst>
              <a:ext uri="{FF2B5EF4-FFF2-40B4-BE49-F238E27FC236}">
                <a16:creationId xmlns:a16="http://schemas.microsoft.com/office/drawing/2014/main" id="{7682F01A-9B19-FBBA-A6AF-5B9FC08357CA}"/>
              </a:ext>
            </a:extLst>
          </p:cNvPr>
          <p:cNvSpPr/>
          <p:nvPr userDrawn="1"/>
        </p:nvSpPr>
        <p:spPr>
          <a:xfrm>
            <a:off x="465992" y="621783"/>
            <a:ext cx="11298116" cy="5795890"/>
          </a:xfrm>
          <a:prstGeom prst="rect">
            <a:avLst/>
          </a:prstGeom>
          <a:solidFill>
            <a:schemeClr val="bg1"/>
          </a:solidFill>
          <a:ln w="38100">
            <a:solidFill>
              <a:srgbClr val="61AD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512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33489F27-4C72-B514-43B7-832830352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38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33489F27-4C72-B514-43B7-832830352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66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42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71315-9374-42B2-CA36-BC3536D1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6AC519-3402-D6B5-0D85-7ED73443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3A296-B661-19CE-BBED-C2ABB7B0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7D5BE-52F4-EFEE-7C09-54E73E8D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32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44B879-72FA-A95E-E2A7-A6269E4C28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50A52C-DE84-7CDA-4D8C-38033264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BCB7D-379E-BB84-1B0E-B2424B6B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93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A9B4-7B15-ACE4-7D69-A2713CDD1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B7BE3-906F-F433-76AB-981A4BDA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556D7-9B32-617A-9617-493136D7B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AB4C4-CE0E-273A-BCA3-A73E6BBF3A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1437A-A64E-7D5F-F7C4-59B07788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45A35-7470-C567-7B64-E5B5E85C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19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C6EA-0C14-F5E8-D539-B0D89224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2E945B-18E5-1D4C-D60E-2083540D2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3FE6E-2F48-6FB7-CFF6-27114F37D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B69E4-B19E-D32A-08D8-E2AEA37AE8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A7F5D-5141-7DC7-AB9B-EEF2A9562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9DAA7-2B21-0BA9-BA69-8C106473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81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B8256-A6E5-010F-CC12-F4991E172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0A7EDA-5B8E-451F-A1AB-33AC778CD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DD76F-CF45-080A-2F19-7F25D7BC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B92FE-FA3C-0068-7EA5-DFDA0F75F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70588-96AD-C383-4500-771B280A6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80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850DD1-1EE9-B448-BDC2-1C9EC1DE42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6A2C1-1EF8-22ED-871B-F12D65513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6DE07-AA90-8262-2375-DD304B701A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A317B5-4BF7-47E9-A415-BC2FEE3B2F96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B1246-0BFF-7D6F-15CA-1FFC07A1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E3DDD-C955-1C34-0385-37FA11B42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6D2C04-7F1C-4E15-9FA6-EA42DB1A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84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 poi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8"/>
          <p:cNvGrpSpPr/>
          <p:nvPr/>
        </p:nvGrpSpPr>
        <p:grpSpPr>
          <a:xfrm>
            <a:off x="522883" y="109952"/>
            <a:ext cx="11579843" cy="2797693"/>
            <a:chOff x="335036" y="320140"/>
            <a:chExt cx="9419612" cy="2275781"/>
          </a:xfrm>
        </p:grpSpPr>
        <p:sp>
          <p:nvSpPr>
            <p:cNvPr id="89" name="Google Shape;89;p8"/>
            <p:cNvSpPr/>
            <p:nvPr/>
          </p:nvSpPr>
          <p:spPr>
            <a:xfrm>
              <a:off x="6945841" y="1955107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335036" y="32014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 rot="-470071">
            <a:off x="2784503" y="2222560"/>
            <a:ext cx="6623020" cy="34256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92" name="Google Shape;92;p8"/>
          <p:cNvGrpSpPr/>
          <p:nvPr/>
        </p:nvGrpSpPr>
        <p:grpSpPr>
          <a:xfrm flipH="1">
            <a:off x="8369927" y="99015"/>
            <a:ext cx="4062439" cy="7247623"/>
            <a:chOff x="3734270" y="74249"/>
            <a:chExt cx="3046829" cy="5435717"/>
          </a:xfrm>
        </p:grpSpPr>
        <p:grpSp>
          <p:nvGrpSpPr>
            <p:cNvPr id="93" name="Google Shape;93;p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94" name="Google Shape;94;p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Google Shape;95;p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Google Shape;96;p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Google Shape;97;p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Google Shape;98;p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Google Shape;99;p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Google Shape;100;p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Google Shape;101;p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2" name="Google Shape;102;p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-227973" y="109982"/>
            <a:ext cx="4062439" cy="7247623"/>
            <a:chOff x="3734270" y="74249"/>
            <a:chExt cx="3046829" cy="5435717"/>
          </a:xfrm>
        </p:grpSpPr>
        <p:grpSp>
          <p:nvGrpSpPr>
            <p:cNvPr id="104" name="Google Shape;104;p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105" name="Google Shape;105;p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Google Shape;110;p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Google Shape;111;p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Google Shape;112;p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3" name="Google Shape;113;p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4" name="Google Shape;114;p8"/>
          <p:cNvSpPr/>
          <p:nvPr/>
        </p:nvSpPr>
        <p:spPr>
          <a:xfrm flipH="1">
            <a:off x="-123" y="6451867"/>
            <a:ext cx="12192240" cy="2580487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5308600" y="250467"/>
            <a:ext cx="1574800" cy="157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Google Shape;116;p8"/>
          <p:cNvSpPr/>
          <p:nvPr/>
        </p:nvSpPr>
        <p:spPr>
          <a:xfrm flipH="1">
            <a:off x="-2623379" y="5625967"/>
            <a:ext cx="6694579" cy="1574956"/>
          </a:xfrm>
          <a:custGeom>
            <a:avLst/>
            <a:gdLst/>
            <a:ahLst/>
            <a:cxnLst/>
            <a:rect l="l" t="t" r="r" b="b"/>
            <a:pathLst>
              <a:path w="150170" h="16915" extrusionOk="0">
                <a:moveTo>
                  <a:pt x="69788" y="1"/>
                </a:moveTo>
                <a:cubicBezTo>
                  <a:pt x="58612" y="1"/>
                  <a:pt x="48908" y="7870"/>
                  <a:pt x="41401" y="7870"/>
                </a:cubicBezTo>
                <a:cubicBezTo>
                  <a:pt x="40796" y="7870"/>
                  <a:pt x="40206" y="7819"/>
                  <a:pt x="39630" y="7709"/>
                </a:cubicBezTo>
                <a:cubicBezTo>
                  <a:pt x="39094" y="7605"/>
                  <a:pt x="38452" y="7556"/>
                  <a:pt x="37720" y="7556"/>
                </a:cubicBezTo>
                <a:cubicBezTo>
                  <a:pt x="27549" y="7556"/>
                  <a:pt x="0" y="16915"/>
                  <a:pt x="0" y="16915"/>
                </a:cubicBezTo>
                <a:lnTo>
                  <a:pt x="150169" y="14153"/>
                </a:lnTo>
                <a:lnTo>
                  <a:pt x="150169" y="9759"/>
                </a:lnTo>
                <a:cubicBezTo>
                  <a:pt x="150169" y="9759"/>
                  <a:pt x="132133" y="7918"/>
                  <a:pt x="120625" y="7541"/>
                </a:cubicBezTo>
                <a:cubicBezTo>
                  <a:pt x="101271" y="6934"/>
                  <a:pt x="83548" y="636"/>
                  <a:pt x="70952" y="30"/>
                </a:cubicBezTo>
                <a:cubicBezTo>
                  <a:pt x="70562" y="10"/>
                  <a:pt x="70174" y="1"/>
                  <a:pt x="69788" y="1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7117517" y="5481133"/>
            <a:ext cx="6694579" cy="1719804"/>
          </a:xfrm>
          <a:custGeom>
            <a:avLst/>
            <a:gdLst/>
            <a:ahLst/>
            <a:cxnLst/>
            <a:rect l="l" t="t" r="r" b="b"/>
            <a:pathLst>
              <a:path w="150170" h="16915" extrusionOk="0">
                <a:moveTo>
                  <a:pt x="69788" y="1"/>
                </a:moveTo>
                <a:cubicBezTo>
                  <a:pt x="58612" y="1"/>
                  <a:pt x="48908" y="7870"/>
                  <a:pt x="41401" y="7870"/>
                </a:cubicBezTo>
                <a:cubicBezTo>
                  <a:pt x="40796" y="7870"/>
                  <a:pt x="40206" y="7819"/>
                  <a:pt x="39630" y="7709"/>
                </a:cubicBezTo>
                <a:cubicBezTo>
                  <a:pt x="39094" y="7605"/>
                  <a:pt x="38452" y="7556"/>
                  <a:pt x="37720" y="7556"/>
                </a:cubicBezTo>
                <a:cubicBezTo>
                  <a:pt x="27549" y="7556"/>
                  <a:pt x="0" y="16915"/>
                  <a:pt x="0" y="16915"/>
                </a:cubicBezTo>
                <a:lnTo>
                  <a:pt x="150169" y="14153"/>
                </a:lnTo>
                <a:lnTo>
                  <a:pt x="150169" y="9759"/>
                </a:lnTo>
                <a:cubicBezTo>
                  <a:pt x="150169" y="9759"/>
                  <a:pt x="132133" y="7918"/>
                  <a:pt x="120625" y="7541"/>
                </a:cubicBezTo>
                <a:cubicBezTo>
                  <a:pt x="101271" y="6934"/>
                  <a:pt x="83548" y="636"/>
                  <a:pt x="70952" y="30"/>
                </a:cubicBezTo>
                <a:cubicBezTo>
                  <a:pt x="70562" y="10"/>
                  <a:pt x="70174" y="1"/>
                  <a:pt x="69788" y="1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640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/>
          <p:nvPr/>
        </p:nvSpPr>
        <p:spPr>
          <a:xfrm flipH="1">
            <a:off x="8344860" y="850900"/>
            <a:ext cx="2070000" cy="207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Google Shape;120;p9"/>
          <p:cNvSpPr txBox="1">
            <a:spLocks noGrp="1"/>
          </p:cNvSpPr>
          <p:nvPr>
            <p:ph type="subTitle" idx="1"/>
          </p:nvPr>
        </p:nvSpPr>
        <p:spPr>
          <a:xfrm flipH="1">
            <a:off x="6604827" y="4561733"/>
            <a:ext cx="37088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754C24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1" name="Google Shape;121;p9"/>
          <p:cNvSpPr txBox="1">
            <a:spLocks noGrp="1"/>
          </p:cNvSpPr>
          <p:nvPr>
            <p:ph type="title"/>
          </p:nvPr>
        </p:nvSpPr>
        <p:spPr>
          <a:xfrm flipH="1">
            <a:off x="4636427" y="3618033"/>
            <a:ext cx="5677200" cy="10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2" name="Google Shape;122;p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8395460" y="1273500"/>
            <a:ext cx="1968800" cy="12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3" name="Google Shape;123;p9"/>
          <p:cNvSpPr/>
          <p:nvPr/>
        </p:nvSpPr>
        <p:spPr>
          <a:xfrm flipH="1">
            <a:off x="-89045" y="5830300"/>
            <a:ext cx="12382645" cy="1403128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Google Shape;124;p9"/>
          <p:cNvSpPr/>
          <p:nvPr/>
        </p:nvSpPr>
        <p:spPr>
          <a:xfrm>
            <a:off x="4508467" y="6342168"/>
            <a:ext cx="9871436" cy="743605"/>
          </a:xfrm>
          <a:custGeom>
            <a:avLst/>
            <a:gdLst/>
            <a:ahLst/>
            <a:cxnLst/>
            <a:rect l="l" t="t" r="r" b="b"/>
            <a:pathLst>
              <a:path w="143265" h="14805" extrusionOk="0">
                <a:moveTo>
                  <a:pt x="102822" y="68"/>
                </a:moveTo>
                <a:lnTo>
                  <a:pt x="24445" y="93"/>
                </a:lnTo>
                <a:cubicBezTo>
                  <a:pt x="24445" y="93"/>
                  <a:pt x="18371" y="1"/>
                  <a:pt x="18246" y="2399"/>
                </a:cubicBezTo>
                <a:cubicBezTo>
                  <a:pt x="18121" y="4796"/>
                  <a:pt x="28989" y="4696"/>
                  <a:pt x="28989" y="4696"/>
                </a:cubicBezTo>
                <a:lnTo>
                  <a:pt x="74452" y="4587"/>
                </a:lnTo>
                <a:cubicBezTo>
                  <a:pt x="74452" y="4587"/>
                  <a:pt x="80634" y="4521"/>
                  <a:pt x="80450" y="6667"/>
                </a:cubicBezTo>
                <a:cubicBezTo>
                  <a:pt x="80267" y="8806"/>
                  <a:pt x="69339" y="7929"/>
                  <a:pt x="59891" y="7937"/>
                </a:cubicBezTo>
                <a:lnTo>
                  <a:pt x="8706" y="7854"/>
                </a:lnTo>
                <a:cubicBezTo>
                  <a:pt x="8706" y="7854"/>
                  <a:pt x="1" y="7820"/>
                  <a:pt x="1087" y="11312"/>
                </a:cubicBezTo>
                <a:cubicBezTo>
                  <a:pt x="2173" y="14804"/>
                  <a:pt x="13676" y="13902"/>
                  <a:pt x="18981" y="14103"/>
                </a:cubicBezTo>
                <a:lnTo>
                  <a:pt x="85839" y="14261"/>
                </a:lnTo>
                <a:lnTo>
                  <a:pt x="123449" y="14261"/>
                </a:lnTo>
                <a:cubicBezTo>
                  <a:pt x="123449" y="14261"/>
                  <a:pt x="129397" y="13961"/>
                  <a:pt x="128845" y="11880"/>
                </a:cubicBezTo>
                <a:cubicBezTo>
                  <a:pt x="128294" y="9809"/>
                  <a:pt x="120115" y="10335"/>
                  <a:pt x="113173" y="10368"/>
                </a:cubicBezTo>
                <a:cubicBezTo>
                  <a:pt x="106223" y="10393"/>
                  <a:pt x="95437" y="8447"/>
                  <a:pt x="107726" y="7703"/>
                </a:cubicBezTo>
                <a:lnTo>
                  <a:pt x="131961" y="8021"/>
                </a:lnTo>
                <a:cubicBezTo>
                  <a:pt x="131961" y="8021"/>
                  <a:pt x="143264" y="8556"/>
                  <a:pt x="142538" y="6567"/>
                </a:cubicBezTo>
                <a:cubicBezTo>
                  <a:pt x="141811" y="4587"/>
                  <a:pt x="138227" y="4729"/>
                  <a:pt x="131961" y="4637"/>
                </a:cubicBezTo>
                <a:cubicBezTo>
                  <a:pt x="125704" y="4537"/>
                  <a:pt x="92881" y="4111"/>
                  <a:pt x="92881" y="4111"/>
                </a:cubicBezTo>
                <a:cubicBezTo>
                  <a:pt x="92881" y="4111"/>
                  <a:pt x="86532" y="3485"/>
                  <a:pt x="91052" y="2106"/>
                </a:cubicBezTo>
                <a:lnTo>
                  <a:pt x="120124" y="2190"/>
                </a:lnTo>
                <a:cubicBezTo>
                  <a:pt x="120124" y="2190"/>
                  <a:pt x="132195" y="126"/>
                  <a:pt x="102822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Google Shape;125;p9"/>
          <p:cNvSpPr/>
          <p:nvPr/>
        </p:nvSpPr>
        <p:spPr>
          <a:xfrm>
            <a:off x="268849" y="5121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6" name="Google Shape;126;p9"/>
          <p:cNvGrpSpPr/>
          <p:nvPr/>
        </p:nvGrpSpPr>
        <p:grpSpPr>
          <a:xfrm flipH="1">
            <a:off x="3081354" y="1041421"/>
            <a:ext cx="9833292" cy="1324321"/>
            <a:chOff x="1068461" y="718690"/>
            <a:chExt cx="7374969" cy="993241"/>
          </a:xfrm>
        </p:grpSpPr>
        <p:sp>
          <p:nvSpPr>
            <p:cNvPr id="127" name="Google Shape;127;p9"/>
            <p:cNvSpPr/>
            <p:nvPr/>
          </p:nvSpPr>
          <p:spPr>
            <a:xfrm>
              <a:off x="5634624" y="1071118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1068461" y="71869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rgbClr val="D6F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9" name="Google Shape;129;p9"/>
          <p:cNvGrpSpPr/>
          <p:nvPr/>
        </p:nvGrpSpPr>
        <p:grpSpPr>
          <a:xfrm rot="-1325081" flipH="1">
            <a:off x="1192518" y="1611927"/>
            <a:ext cx="972537" cy="515408"/>
            <a:chOff x="2468025" y="734125"/>
            <a:chExt cx="980825" cy="519800"/>
          </a:xfrm>
        </p:grpSpPr>
        <p:sp>
          <p:nvSpPr>
            <p:cNvPr id="130" name="Google Shape;130;p9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8594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0963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Thanks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27"/>
          <p:cNvSpPr/>
          <p:nvPr/>
        </p:nvSpPr>
        <p:spPr>
          <a:xfrm>
            <a:off x="216915" y="914753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18" name="Google Shape;718;p27"/>
          <p:cNvGrpSpPr/>
          <p:nvPr/>
        </p:nvGrpSpPr>
        <p:grpSpPr>
          <a:xfrm flipH="1">
            <a:off x="-240" y="3109368"/>
            <a:ext cx="12192240" cy="3840761"/>
            <a:chOff x="-2381112" y="2531375"/>
            <a:chExt cx="9144180" cy="2880571"/>
          </a:xfrm>
        </p:grpSpPr>
        <p:sp>
          <p:nvSpPr>
            <p:cNvPr id="719" name="Google Shape;719;p27"/>
            <p:cNvSpPr/>
            <p:nvPr/>
          </p:nvSpPr>
          <p:spPr>
            <a:xfrm>
              <a:off x="3173475" y="2531375"/>
              <a:ext cx="1196850" cy="1196325"/>
            </a:xfrm>
            <a:custGeom>
              <a:avLst/>
              <a:gdLst/>
              <a:ahLst/>
              <a:cxnLst/>
              <a:rect l="l" t="t" r="r" b="b"/>
              <a:pathLst>
                <a:path w="47874" h="47853" extrusionOk="0">
                  <a:moveTo>
                    <a:pt x="23937" y="0"/>
                  </a:moveTo>
                  <a:cubicBezTo>
                    <a:pt x="10713" y="0"/>
                    <a:pt x="0" y="10713"/>
                    <a:pt x="0" y="23937"/>
                  </a:cubicBezTo>
                  <a:cubicBezTo>
                    <a:pt x="0" y="37140"/>
                    <a:pt x="10713" y="47853"/>
                    <a:pt x="23937" y="47853"/>
                  </a:cubicBezTo>
                  <a:cubicBezTo>
                    <a:pt x="37161" y="47853"/>
                    <a:pt x="47873" y="37140"/>
                    <a:pt x="47873" y="23937"/>
                  </a:cubicBezTo>
                  <a:cubicBezTo>
                    <a:pt x="47873" y="10713"/>
                    <a:pt x="37161" y="0"/>
                    <a:pt x="23937" y="0"/>
                  </a:cubicBezTo>
                  <a:close/>
                </a:path>
              </a:pathLst>
            </a:custGeom>
            <a:solidFill>
              <a:srgbClr val="F7A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1733687" y="3146975"/>
              <a:ext cx="5020934" cy="422875"/>
            </a:xfrm>
            <a:custGeom>
              <a:avLst/>
              <a:gdLst/>
              <a:ahLst/>
              <a:cxnLst/>
              <a:rect l="l" t="t" r="r" b="b"/>
              <a:pathLst>
                <a:path w="150170" h="16915" extrusionOk="0">
                  <a:moveTo>
                    <a:pt x="69788" y="1"/>
                  </a:moveTo>
                  <a:cubicBezTo>
                    <a:pt x="58612" y="1"/>
                    <a:pt x="48908" y="7870"/>
                    <a:pt x="41401" y="7870"/>
                  </a:cubicBezTo>
                  <a:cubicBezTo>
                    <a:pt x="40796" y="7870"/>
                    <a:pt x="40206" y="7819"/>
                    <a:pt x="39630" y="7709"/>
                  </a:cubicBezTo>
                  <a:cubicBezTo>
                    <a:pt x="39094" y="7605"/>
                    <a:pt x="38452" y="7556"/>
                    <a:pt x="37720" y="7556"/>
                  </a:cubicBezTo>
                  <a:cubicBezTo>
                    <a:pt x="27549" y="7556"/>
                    <a:pt x="0" y="16915"/>
                    <a:pt x="0" y="16915"/>
                  </a:cubicBezTo>
                  <a:lnTo>
                    <a:pt x="150169" y="14153"/>
                  </a:lnTo>
                  <a:lnTo>
                    <a:pt x="150169" y="9759"/>
                  </a:lnTo>
                  <a:cubicBezTo>
                    <a:pt x="150169" y="9759"/>
                    <a:pt x="132133" y="7918"/>
                    <a:pt x="120625" y="7541"/>
                  </a:cubicBezTo>
                  <a:cubicBezTo>
                    <a:pt x="101271" y="6934"/>
                    <a:pt x="83548" y="636"/>
                    <a:pt x="70952" y="30"/>
                  </a:cubicBezTo>
                  <a:cubicBezTo>
                    <a:pt x="70562" y="10"/>
                    <a:pt x="70174" y="1"/>
                    <a:pt x="69788" y="1"/>
                  </a:cubicBezTo>
                  <a:close/>
                </a:path>
              </a:pathLst>
            </a:custGeom>
            <a:solidFill>
              <a:srgbClr val="FBE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1" name="Google Shape;721;p27"/>
            <p:cNvSpPr/>
            <p:nvPr/>
          </p:nvSpPr>
          <p:spPr>
            <a:xfrm>
              <a:off x="-2381112" y="3407550"/>
              <a:ext cx="9144180" cy="1935365"/>
            </a:xfrm>
            <a:custGeom>
              <a:avLst/>
              <a:gdLst/>
              <a:ahLst/>
              <a:cxnLst/>
              <a:rect l="l" t="t" r="r" b="b"/>
              <a:pathLst>
                <a:path w="209237" h="68003" extrusionOk="0">
                  <a:moveTo>
                    <a:pt x="1737" y="0"/>
                  </a:moveTo>
                  <a:cubicBezTo>
                    <a:pt x="1569" y="544"/>
                    <a:pt x="1109" y="984"/>
                    <a:pt x="565" y="1151"/>
                  </a:cubicBezTo>
                  <a:lnTo>
                    <a:pt x="0" y="1151"/>
                  </a:lnTo>
                  <a:lnTo>
                    <a:pt x="0" y="68002"/>
                  </a:lnTo>
                  <a:lnTo>
                    <a:pt x="209236" y="68002"/>
                  </a:lnTo>
                  <a:lnTo>
                    <a:pt x="209236" y="1214"/>
                  </a:lnTo>
                  <a:lnTo>
                    <a:pt x="209236" y="1151"/>
                  </a:lnTo>
                  <a:lnTo>
                    <a:pt x="208776" y="1151"/>
                  </a:lnTo>
                  <a:cubicBezTo>
                    <a:pt x="208211" y="1026"/>
                    <a:pt x="207332" y="733"/>
                    <a:pt x="207060" y="0"/>
                  </a:cubicBezTo>
                  <a:cubicBezTo>
                    <a:pt x="206893" y="544"/>
                    <a:pt x="206432" y="984"/>
                    <a:pt x="205888" y="1151"/>
                  </a:cubicBezTo>
                  <a:lnTo>
                    <a:pt x="205847" y="1151"/>
                  </a:lnTo>
                  <a:cubicBezTo>
                    <a:pt x="205282" y="1026"/>
                    <a:pt x="204382" y="733"/>
                    <a:pt x="204131" y="0"/>
                  </a:cubicBezTo>
                  <a:cubicBezTo>
                    <a:pt x="203942" y="544"/>
                    <a:pt x="203503" y="984"/>
                    <a:pt x="202959" y="1151"/>
                  </a:cubicBezTo>
                  <a:lnTo>
                    <a:pt x="202896" y="1151"/>
                  </a:lnTo>
                  <a:cubicBezTo>
                    <a:pt x="202352" y="1026"/>
                    <a:pt x="201453" y="733"/>
                    <a:pt x="201201" y="0"/>
                  </a:cubicBezTo>
                  <a:cubicBezTo>
                    <a:pt x="201013" y="544"/>
                    <a:pt x="200574" y="984"/>
                    <a:pt x="200009" y="1151"/>
                  </a:cubicBezTo>
                  <a:lnTo>
                    <a:pt x="199967" y="1151"/>
                  </a:lnTo>
                  <a:cubicBezTo>
                    <a:pt x="199423" y="1026"/>
                    <a:pt x="198523" y="733"/>
                    <a:pt x="198272" y="0"/>
                  </a:cubicBezTo>
                  <a:cubicBezTo>
                    <a:pt x="198084" y="544"/>
                    <a:pt x="197644" y="984"/>
                    <a:pt x="197080" y="1151"/>
                  </a:cubicBezTo>
                  <a:lnTo>
                    <a:pt x="197038" y="1151"/>
                  </a:lnTo>
                  <a:cubicBezTo>
                    <a:pt x="196494" y="1026"/>
                    <a:pt x="195594" y="733"/>
                    <a:pt x="195343" y="0"/>
                  </a:cubicBezTo>
                  <a:cubicBezTo>
                    <a:pt x="195155" y="544"/>
                    <a:pt x="194715" y="984"/>
                    <a:pt x="194150" y="1151"/>
                  </a:cubicBezTo>
                  <a:lnTo>
                    <a:pt x="194108" y="1151"/>
                  </a:lnTo>
                  <a:cubicBezTo>
                    <a:pt x="193543" y="1026"/>
                    <a:pt x="192665" y="733"/>
                    <a:pt x="192414" y="0"/>
                  </a:cubicBezTo>
                  <a:cubicBezTo>
                    <a:pt x="192225" y="544"/>
                    <a:pt x="191786" y="984"/>
                    <a:pt x="191221" y="1151"/>
                  </a:cubicBezTo>
                  <a:lnTo>
                    <a:pt x="191179" y="1151"/>
                  </a:lnTo>
                  <a:cubicBezTo>
                    <a:pt x="190614" y="1026"/>
                    <a:pt x="189735" y="733"/>
                    <a:pt x="189484" y="0"/>
                  </a:cubicBezTo>
                  <a:cubicBezTo>
                    <a:pt x="189296" y="544"/>
                    <a:pt x="188857" y="984"/>
                    <a:pt x="188292" y="1151"/>
                  </a:cubicBezTo>
                  <a:lnTo>
                    <a:pt x="188250" y="1151"/>
                  </a:lnTo>
                  <a:cubicBezTo>
                    <a:pt x="187685" y="1026"/>
                    <a:pt x="186806" y="733"/>
                    <a:pt x="186534" y="0"/>
                  </a:cubicBezTo>
                  <a:cubicBezTo>
                    <a:pt x="186367" y="544"/>
                    <a:pt x="185906" y="984"/>
                    <a:pt x="185362" y="1151"/>
                  </a:cubicBezTo>
                  <a:lnTo>
                    <a:pt x="185320" y="1151"/>
                  </a:lnTo>
                  <a:cubicBezTo>
                    <a:pt x="184756" y="1026"/>
                    <a:pt x="183877" y="733"/>
                    <a:pt x="183605" y="0"/>
                  </a:cubicBezTo>
                  <a:cubicBezTo>
                    <a:pt x="183416" y="544"/>
                    <a:pt x="182977" y="984"/>
                    <a:pt x="182433" y="1151"/>
                  </a:cubicBezTo>
                  <a:lnTo>
                    <a:pt x="182391" y="1151"/>
                  </a:lnTo>
                  <a:cubicBezTo>
                    <a:pt x="181826" y="1026"/>
                    <a:pt x="180927" y="733"/>
                    <a:pt x="180675" y="0"/>
                  </a:cubicBezTo>
                  <a:cubicBezTo>
                    <a:pt x="180487" y="544"/>
                    <a:pt x="180048" y="984"/>
                    <a:pt x="179504" y="1151"/>
                  </a:cubicBezTo>
                  <a:lnTo>
                    <a:pt x="179441" y="1151"/>
                  </a:lnTo>
                  <a:cubicBezTo>
                    <a:pt x="178897" y="1026"/>
                    <a:pt x="177997" y="733"/>
                    <a:pt x="177746" y="0"/>
                  </a:cubicBezTo>
                  <a:cubicBezTo>
                    <a:pt x="177558" y="544"/>
                    <a:pt x="177118" y="984"/>
                    <a:pt x="176553" y="1151"/>
                  </a:cubicBezTo>
                  <a:lnTo>
                    <a:pt x="176512" y="1151"/>
                  </a:lnTo>
                  <a:cubicBezTo>
                    <a:pt x="175968" y="1026"/>
                    <a:pt x="175068" y="733"/>
                    <a:pt x="174817" y="0"/>
                  </a:cubicBezTo>
                  <a:cubicBezTo>
                    <a:pt x="174628" y="544"/>
                    <a:pt x="174189" y="984"/>
                    <a:pt x="173624" y="1151"/>
                  </a:cubicBezTo>
                  <a:lnTo>
                    <a:pt x="173582" y="1151"/>
                  </a:lnTo>
                  <a:cubicBezTo>
                    <a:pt x="173038" y="1026"/>
                    <a:pt x="172139" y="733"/>
                    <a:pt x="171888" y="0"/>
                  </a:cubicBezTo>
                  <a:cubicBezTo>
                    <a:pt x="171699" y="544"/>
                    <a:pt x="171260" y="984"/>
                    <a:pt x="170695" y="1151"/>
                  </a:cubicBezTo>
                  <a:lnTo>
                    <a:pt x="170653" y="1151"/>
                  </a:lnTo>
                  <a:cubicBezTo>
                    <a:pt x="170088" y="1026"/>
                    <a:pt x="169209" y="733"/>
                    <a:pt x="168958" y="0"/>
                  </a:cubicBezTo>
                  <a:cubicBezTo>
                    <a:pt x="168770" y="544"/>
                    <a:pt x="168330" y="984"/>
                    <a:pt x="167766" y="1151"/>
                  </a:cubicBezTo>
                  <a:lnTo>
                    <a:pt x="167724" y="1151"/>
                  </a:lnTo>
                  <a:cubicBezTo>
                    <a:pt x="167159" y="1026"/>
                    <a:pt x="166280" y="733"/>
                    <a:pt x="166029" y="0"/>
                  </a:cubicBezTo>
                  <a:cubicBezTo>
                    <a:pt x="165841" y="544"/>
                    <a:pt x="165401" y="984"/>
                    <a:pt x="164836" y="1151"/>
                  </a:cubicBezTo>
                  <a:lnTo>
                    <a:pt x="164773" y="1151"/>
                  </a:lnTo>
                  <a:cubicBezTo>
                    <a:pt x="164209" y="1026"/>
                    <a:pt x="163330" y="733"/>
                    <a:pt x="163079" y="0"/>
                  </a:cubicBezTo>
                  <a:cubicBezTo>
                    <a:pt x="162890" y="544"/>
                    <a:pt x="162451" y="984"/>
                    <a:pt x="161886" y="1151"/>
                  </a:cubicBezTo>
                  <a:lnTo>
                    <a:pt x="161844" y="1151"/>
                  </a:lnTo>
                  <a:cubicBezTo>
                    <a:pt x="161279" y="1026"/>
                    <a:pt x="160400" y="733"/>
                    <a:pt x="160149" y="0"/>
                  </a:cubicBezTo>
                  <a:cubicBezTo>
                    <a:pt x="159961" y="544"/>
                    <a:pt x="159522" y="984"/>
                    <a:pt x="158957" y="1151"/>
                  </a:cubicBezTo>
                  <a:lnTo>
                    <a:pt x="158915" y="1151"/>
                  </a:lnTo>
                  <a:cubicBezTo>
                    <a:pt x="158350" y="1026"/>
                    <a:pt x="157471" y="733"/>
                    <a:pt x="157199" y="0"/>
                  </a:cubicBezTo>
                  <a:cubicBezTo>
                    <a:pt x="157032" y="544"/>
                    <a:pt x="156571" y="984"/>
                    <a:pt x="156027" y="1151"/>
                  </a:cubicBezTo>
                  <a:lnTo>
                    <a:pt x="155986" y="1151"/>
                  </a:lnTo>
                  <a:cubicBezTo>
                    <a:pt x="155421" y="1026"/>
                    <a:pt x="154542" y="733"/>
                    <a:pt x="154270" y="0"/>
                  </a:cubicBezTo>
                  <a:cubicBezTo>
                    <a:pt x="154082" y="544"/>
                    <a:pt x="153642" y="984"/>
                    <a:pt x="153098" y="1151"/>
                  </a:cubicBezTo>
                  <a:lnTo>
                    <a:pt x="153056" y="1151"/>
                  </a:lnTo>
                  <a:cubicBezTo>
                    <a:pt x="152491" y="1026"/>
                    <a:pt x="151592" y="733"/>
                    <a:pt x="151341" y="0"/>
                  </a:cubicBezTo>
                  <a:cubicBezTo>
                    <a:pt x="151152" y="544"/>
                    <a:pt x="150713" y="984"/>
                    <a:pt x="150169" y="1151"/>
                  </a:cubicBezTo>
                  <a:lnTo>
                    <a:pt x="150106" y="1151"/>
                  </a:lnTo>
                  <a:cubicBezTo>
                    <a:pt x="149562" y="1026"/>
                    <a:pt x="148662" y="733"/>
                    <a:pt x="148411" y="0"/>
                  </a:cubicBezTo>
                  <a:cubicBezTo>
                    <a:pt x="148223" y="544"/>
                    <a:pt x="147783" y="984"/>
                    <a:pt x="147219" y="1151"/>
                  </a:cubicBezTo>
                  <a:lnTo>
                    <a:pt x="147177" y="1151"/>
                  </a:lnTo>
                  <a:cubicBezTo>
                    <a:pt x="146633" y="1026"/>
                    <a:pt x="145733" y="733"/>
                    <a:pt x="145482" y="0"/>
                  </a:cubicBezTo>
                  <a:cubicBezTo>
                    <a:pt x="145294" y="544"/>
                    <a:pt x="144854" y="984"/>
                    <a:pt x="144289" y="1151"/>
                  </a:cubicBezTo>
                  <a:lnTo>
                    <a:pt x="144247" y="1151"/>
                  </a:lnTo>
                  <a:cubicBezTo>
                    <a:pt x="143703" y="1026"/>
                    <a:pt x="142804" y="733"/>
                    <a:pt x="142553" y="0"/>
                  </a:cubicBezTo>
                  <a:cubicBezTo>
                    <a:pt x="142364" y="544"/>
                    <a:pt x="141925" y="984"/>
                    <a:pt x="141360" y="1151"/>
                  </a:cubicBezTo>
                  <a:lnTo>
                    <a:pt x="141318" y="1151"/>
                  </a:lnTo>
                  <a:cubicBezTo>
                    <a:pt x="140753" y="1026"/>
                    <a:pt x="139874" y="733"/>
                    <a:pt x="139623" y="0"/>
                  </a:cubicBezTo>
                  <a:cubicBezTo>
                    <a:pt x="139435" y="544"/>
                    <a:pt x="138996" y="984"/>
                    <a:pt x="138431" y="1151"/>
                  </a:cubicBezTo>
                  <a:lnTo>
                    <a:pt x="138389" y="1151"/>
                  </a:lnTo>
                  <a:cubicBezTo>
                    <a:pt x="137824" y="1026"/>
                    <a:pt x="136945" y="733"/>
                    <a:pt x="136694" y="0"/>
                  </a:cubicBezTo>
                  <a:cubicBezTo>
                    <a:pt x="136506" y="544"/>
                    <a:pt x="136066" y="984"/>
                    <a:pt x="135501" y="1151"/>
                  </a:cubicBezTo>
                  <a:lnTo>
                    <a:pt x="135459" y="1151"/>
                  </a:lnTo>
                  <a:cubicBezTo>
                    <a:pt x="134895" y="1026"/>
                    <a:pt x="134016" y="733"/>
                    <a:pt x="133744" y="0"/>
                  </a:cubicBezTo>
                  <a:cubicBezTo>
                    <a:pt x="133576" y="544"/>
                    <a:pt x="133116" y="984"/>
                    <a:pt x="132572" y="1151"/>
                  </a:cubicBezTo>
                  <a:lnTo>
                    <a:pt x="132530" y="1151"/>
                  </a:lnTo>
                  <a:cubicBezTo>
                    <a:pt x="131965" y="1026"/>
                    <a:pt x="131086" y="733"/>
                    <a:pt x="130814" y="0"/>
                  </a:cubicBezTo>
                  <a:cubicBezTo>
                    <a:pt x="130626" y="544"/>
                    <a:pt x="130187" y="984"/>
                    <a:pt x="129643" y="1151"/>
                  </a:cubicBezTo>
                  <a:lnTo>
                    <a:pt x="129601" y="1151"/>
                  </a:lnTo>
                  <a:cubicBezTo>
                    <a:pt x="129036" y="1026"/>
                    <a:pt x="128136" y="733"/>
                    <a:pt x="127885" y="0"/>
                  </a:cubicBezTo>
                  <a:cubicBezTo>
                    <a:pt x="127697" y="544"/>
                    <a:pt x="127257" y="984"/>
                    <a:pt x="126713" y="1151"/>
                  </a:cubicBezTo>
                  <a:lnTo>
                    <a:pt x="126651" y="1151"/>
                  </a:lnTo>
                  <a:cubicBezTo>
                    <a:pt x="126107" y="1026"/>
                    <a:pt x="125207" y="733"/>
                    <a:pt x="124956" y="0"/>
                  </a:cubicBezTo>
                  <a:cubicBezTo>
                    <a:pt x="124768" y="544"/>
                    <a:pt x="124328" y="984"/>
                    <a:pt x="123763" y="1151"/>
                  </a:cubicBezTo>
                  <a:lnTo>
                    <a:pt x="123721" y="1151"/>
                  </a:lnTo>
                  <a:cubicBezTo>
                    <a:pt x="123156" y="1026"/>
                    <a:pt x="122257" y="733"/>
                    <a:pt x="122006" y="0"/>
                  </a:cubicBezTo>
                  <a:cubicBezTo>
                    <a:pt x="121817" y="544"/>
                    <a:pt x="121378" y="984"/>
                    <a:pt x="120834" y="1151"/>
                  </a:cubicBezTo>
                  <a:lnTo>
                    <a:pt x="120771" y="1151"/>
                  </a:lnTo>
                  <a:cubicBezTo>
                    <a:pt x="120227" y="1026"/>
                    <a:pt x="119327" y="733"/>
                    <a:pt x="119076" y="0"/>
                  </a:cubicBezTo>
                  <a:cubicBezTo>
                    <a:pt x="118888" y="544"/>
                    <a:pt x="118449" y="984"/>
                    <a:pt x="117884" y="1151"/>
                  </a:cubicBezTo>
                  <a:lnTo>
                    <a:pt x="117842" y="1151"/>
                  </a:lnTo>
                  <a:cubicBezTo>
                    <a:pt x="117298" y="1026"/>
                    <a:pt x="116398" y="733"/>
                    <a:pt x="116147" y="0"/>
                  </a:cubicBezTo>
                  <a:cubicBezTo>
                    <a:pt x="115959" y="544"/>
                    <a:pt x="115519" y="984"/>
                    <a:pt x="114954" y="1151"/>
                  </a:cubicBezTo>
                  <a:lnTo>
                    <a:pt x="114912" y="1151"/>
                  </a:lnTo>
                  <a:cubicBezTo>
                    <a:pt x="114368" y="1026"/>
                    <a:pt x="113469" y="733"/>
                    <a:pt x="113218" y="0"/>
                  </a:cubicBezTo>
                  <a:cubicBezTo>
                    <a:pt x="113029" y="544"/>
                    <a:pt x="112590" y="984"/>
                    <a:pt x="112025" y="1151"/>
                  </a:cubicBezTo>
                  <a:lnTo>
                    <a:pt x="111983" y="1151"/>
                  </a:lnTo>
                  <a:cubicBezTo>
                    <a:pt x="111418" y="1026"/>
                    <a:pt x="110539" y="733"/>
                    <a:pt x="110288" y="0"/>
                  </a:cubicBezTo>
                  <a:cubicBezTo>
                    <a:pt x="110100" y="544"/>
                    <a:pt x="109661" y="984"/>
                    <a:pt x="109096" y="1151"/>
                  </a:cubicBezTo>
                  <a:lnTo>
                    <a:pt x="109054" y="1151"/>
                  </a:lnTo>
                  <a:cubicBezTo>
                    <a:pt x="108489" y="1026"/>
                    <a:pt x="107610" y="733"/>
                    <a:pt x="107359" y="0"/>
                  </a:cubicBezTo>
                  <a:cubicBezTo>
                    <a:pt x="107171" y="544"/>
                    <a:pt x="106731" y="984"/>
                    <a:pt x="106166" y="1151"/>
                  </a:cubicBezTo>
                  <a:lnTo>
                    <a:pt x="106125" y="1151"/>
                  </a:lnTo>
                  <a:cubicBezTo>
                    <a:pt x="105560" y="1026"/>
                    <a:pt x="104681" y="733"/>
                    <a:pt x="104409" y="0"/>
                  </a:cubicBezTo>
                  <a:cubicBezTo>
                    <a:pt x="104221" y="544"/>
                    <a:pt x="103781" y="984"/>
                    <a:pt x="103237" y="1151"/>
                  </a:cubicBezTo>
                  <a:lnTo>
                    <a:pt x="103195" y="1151"/>
                  </a:lnTo>
                  <a:cubicBezTo>
                    <a:pt x="102630" y="1026"/>
                    <a:pt x="101731" y="733"/>
                    <a:pt x="101480" y="0"/>
                  </a:cubicBezTo>
                  <a:cubicBezTo>
                    <a:pt x="101291" y="544"/>
                    <a:pt x="100852" y="984"/>
                    <a:pt x="100308" y="1151"/>
                  </a:cubicBezTo>
                  <a:lnTo>
                    <a:pt x="100245" y="1151"/>
                  </a:lnTo>
                  <a:cubicBezTo>
                    <a:pt x="99701" y="1026"/>
                    <a:pt x="98801" y="733"/>
                    <a:pt x="98550" y="0"/>
                  </a:cubicBezTo>
                  <a:cubicBezTo>
                    <a:pt x="98362" y="544"/>
                    <a:pt x="97923" y="984"/>
                    <a:pt x="97358" y="1151"/>
                  </a:cubicBezTo>
                  <a:lnTo>
                    <a:pt x="97316" y="1151"/>
                  </a:lnTo>
                  <a:cubicBezTo>
                    <a:pt x="96772" y="1026"/>
                    <a:pt x="95872" y="733"/>
                    <a:pt x="95621" y="0"/>
                  </a:cubicBezTo>
                  <a:cubicBezTo>
                    <a:pt x="95433" y="544"/>
                    <a:pt x="94993" y="984"/>
                    <a:pt x="94428" y="1151"/>
                  </a:cubicBezTo>
                  <a:lnTo>
                    <a:pt x="94386" y="1151"/>
                  </a:lnTo>
                  <a:cubicBezTo>
                    <a:pt x="93842" y="1026"/>
                    <a:pt x="92943" y="733"/>
                    <a:pt x="92692" y="0"/>
                  </a:cubicBezTo>
                  <a:cubicBezTo>
                    <a:pt x="92503" y="544"/>
                    <a:pt x="92064" y="984"/>
                    <a:pt x="91499" y="1151"/>
                  </a:cubicBezTo>
                  <a:lnTo>
                    <a:pt x="91457" y="1151"/>
                  </a:lnTo>
                  <a:cubicBezTo>
                    <a:pt x="90892" y="1026"/>
                    <a:pt x="90013" y="733"/>
                    <a:pt x="89762" y="0"/>
                  </a:cubicBezTo>
                  <a:cubicBezTo>
                    <a:pt x="89574" y="544"/>
                    <a:pt x="89135" y="984"/>
                    <a:pt x="88570" y="1151"/>
                  </a:cubicBezTo>
                  <a:lnTo>
                    <a:pt x="88528" y="1151"/>
                  </a:lnTo>
                  <a:cubicBezTo>
                    <a:pt x="87963" y="1026"/>
                    <a:pt x="87084" y="733"/>
                    <a:pt x="86833" y="0"/>
                  </a:cubicBezTo>
                  <a:cubicBezTo>
                    <a:pt x="86645" y="544"/>
                    <a:pt x="86205" y="984"/>
                    <a:pt x="85640" y="1151"/>
                  </a:cubicBezTo>
                  <a:lnTo>
                    <a:pt x="85599" y="1151"/>
                  </a:lnTo>
                  <a:cubicBezTo>
                    <a:pt x="85034" y="1026"/>
                    <a:pt x="84155" y="733"/>
                    <a:pt x="83883" y="0"/>
                  </a:cubicBezTo>
                  <a:cubicBezTo>
                    <a:pt x="83715" y="544"/>
                    <a:pt x="83255" y="984"/>
                    <a:pt x="82711" y="1151"/>
                  </a:cubicBezTo>
                  <a:lnTo>
                    <a:pt x="82648" y="1151"/>
                  </a:lnTo>
                  <a:cubicBezTo>
                    <a:pt x="82083" y="1026"/>
                    <a:pt x="81205" y="733"/>
                    <a:pt x="80953" y="0"/>
                  </a:cubicBezTo>
                  <a:cubicBezTo>
                    <a:pt x="80765" y="544"/>
                    <a:pt x="80326" y="984"/>
                    <a:pt x="79761" y="1151"/>
                  </a:cubicBezTo>
                  <a:lnTo>
                    <a:pt x="79719" y="1151"/>
                  </a:lnTo>
                  <a:cubicBezTo>
                    <a:pt x="79154" y="1026"/>
                    <a:pt x="78275" y="733"/>
                    <a:pt x="78024" y="0"/>
                  </a:cubicBezTo>
                  <a:cubicBezTo>
                    <a:pt x="77836" y="544"/>
                    <a:pt x="77396" y="984"/>
                    <a:pt x="76832" y="1151"/>
                  </a:cubicBezTo>
                  <a:lnTo>
                    <a:pt x="76790" y="1151"/>
                  </a:lnTo>
                  <a:cubicBezTo>
                    <a:pt x="76225" y="1026"/>
                    <a:pt x="75346" y="733"/>
                    <a:pt x="75074" y="0"/>
                  </a:cubicBezTo>
                  <a:cubicBezTo>
                    <a:pt x="74907" y="544"/>
                    <a:pt x="74446" y="984"/>
                    <a:pt x="73902" y="1151"/>
                  </a:cubicBezTo>
                  <a:lnTo>
                    <a:pt x="73860" y="1151"/>
                  </a:lnTo>
                  <a:cubicBezTo>
                    <a:pt x="73295" y="1026"/>
                    <a:pt x="72417" y="733"/>
                    <a:pt x="72145" y="0"/>
                  </a:cubicBezTo>
                  <a:cubicBezTo>
                    <a:pt x="71956" y="544"/>
                    <a:pt x="71517" y="984"/>
                    <a:pt x="70973" y="1151"/>
                  </a:cubicBezTo>
                  <a:lnTo>
                    <a:pt x="70931" y="1151"/>
                  </a:lnTo>
                  <a:cubicBezTo>
                    <a:pt x="70366" y="1026"/>
                    <a:pt x="69466" y="733"/>
                    <a:pt x="69215" y="0"/>
                  </a:cubicBezTo>
                  <a:cubicBezTo>
                    <a:pt x="69027" y="544"/>
                    <a:pt x="68588" y="984"/>
                    <a:pt x="68044" y="1151"/>
                  </a:cubicBezTo>
                  <a:lnTo>
                    <a:pt x="67981" y="1151"/>
                  </a:lnTo>
                  <a:cubicBezTo>
                    <a:pt x="67437" y="1026"/>
                    <a:pt x="66537" y="733"/>
                    <a:pt x="66286" y="0"/>
                  </a:cubicBezTo>
                  <a:cubicBezTo>
                    <a:pt x="66098" y="544"/>
                    <a:pt x="65658" y="984"/>
                    <a:pt x="65093" y="1151"/>
                  </a:cubicBezTo>
                  <a:lnTo>
                    <a:pt x="65052" y="1151"/>
                  </a:lnTo>
                  <a:cubicBezTo>
                    <a:pt x="64508" y="1026"/>
                    <a:pt x="63608" y="733"/>
                    <a:pt x="63357" y="0"/>
                  </a:cubicBezTo>
                  <a:cubicBezTo>
                    <a:pt x="63168" y="544"/>
                    <a:pt x="62729" y="984"/>
                    <a:pt x="62164" y="1151"/>
                  </a:cubicBezTo>
                  <a:lnTo>
                    <a:pt x="62122" y="1151"/>
                  </a:lnTo>
                  <a:cubicBezTo>
                    <a:pt x="61578" y="1026"/>
                    <a:pt x="60678" y="733"/>
                    <a:pt x="60427" y="0"/>
                  </a:cubicBezTo>
                  <a:cubicBezTo>
                    <a:pt x="60239" y="544"/>
                    <a:pt x="59800" y="984"/>
                    <a:pt x="59235" y="1151"/>
                  </a:cubicBezTo>
                  <a:lnTo>
                    <a:pt x="59193" y="1151"/>
                  </a:lnTo>
                  <a:cubicBezTo>
                    <a:pt x="58628" y="1026"/>
                    <a:pt x="57749" y="733"/>
                    <a:pt x="57498" y="0"/>
                  </a:cubicBezTo>
                  <a:cubicBezTo>
                    <a:pt x="57310" y="544"/>
                    <a:pt x="56870" y="984"/>
                    <a:pt x="56305" y="1151"/>
                  </a:cubicBezTo>
                  <a:lnTo>
                    <a:pt x="56243" y="1151"/>
                  </a:lnTo>
                  <a:cubicBezTo>
                    <a:pt x="55678" y="1026"/>
                    <a:pt x="54778" y="733"/>
                    <a:pt x="54527" y="0"/>
                  </a:cubicBezTo>
                  <a:cubicBezTo>
                    <a:pt x="54339" y="544"/>
                    <a:pt x="53899" y="984"/>
                    <a:pt x="53355" y="1151"/>
                  </a:cubicBezTo>
                  <a:lnTo>
                    <a:pt x="53292" y="1151"/>
                  </a:lnTo>
                  <a:cubicBezTo>
                    <a:pt x="52748" y="1026"/>
                    <a:pt x="51849" y="733"/>
                    <a:pt x="51598" y="0"/>
                  </a:cubicBezTo>
                  <a:cubicBezTo>
                    <a:pt x="51409" y="544"/>
                    <a:pt x="50970" y="984"/>
                    <a:pt x="50405" y="1151"/>
                  </a:cubicBezTo>
                  <a:lnTo>
                    <a:pt x="50363" y="1151"/>
                  </a:lnTo>
                  <a:cubicBezTo>
                    <a:pt x="49819" y="1026"/>
                    <a:pt x="48919" y="733"/>
                    <a:pt x="48668" y="0"/>
                  </a:cubicBezTo>
                  <a:cubicBezTo>
                    <a:pt x="48480" y="544"/>
                    <a:pt x="48041" y="984"/>
                    <a:pt x="47476" y="1151"/>
                  </a:cubicBezTo>
                  <a:lnTo>
                    <a:pt x="47434" y="1151"/>
                  </a:lnTo>
                  <a:cubicBezTo>
                    <a:pt x="46890" y="1026"/>
                    <a:pt x="45990" y="733"/>
                    <a:pt x="45739" y="0"/>
                  </a:cubicBezTo>
                  <a:cubicBezTo>
                    <a:pt x="45551" y="544"/>
                    <a:pt x="45111" y="984"/>
                    <a:pt x="44546" y="1151"/>
                  </a:cubicBezTo>
                  <a:lnTo>
                    <a:pt x="44505" y="1151"/>
                  </a:lnTo>
                  <a:cubicBezTo>
                    <a:pt x="43940" y="1026"/>
                    <a:pt x="43061" y="733"/>
                    <a:pt x="42810" y="0"/>
                  </a:cubicBezTo>
                  <a:cubicBezTo>
                    <a:pt x="42621" y="544"/>
                    <a:pt x="42182" y="984"/>
                    <a:pt x="41617" y="1151"/>
                  </a:cubicBezTo>
                  <a:lnTo>
                    <a:pt x="41596" y="1151"/>
                  </a:lnTo>
                  <a:cubicBezTo>
                    <a:pt x="41031" y="1026"/>
                    <a:pt x="40131" y="733"/>
                    <a:pt x="39880" y="0"/>
                  </a:cubicBezTo>
                  <a:cubicBezTo>
                    <a:pt x="39692" y="544"/>
                    <a:pt x="39253" y="984"/>
                    <a:pt x="38709" y="1151"/>
                  </a:cubicBezTo>
                  <a:lnTo>
                    <a:pt x="38646" y="1151"/>
                  </a:lnTo>
                  <a:cubicBezTo>
                    <a:pt x="38102" y="1026"/>
                    <a:pt x="37202" y="733"/>
                    <a:pt x="36951" y="0"/>
                  </a:cubicBezTo>
                  <a:cubicBezTo>
                    <a:pt x="36763" y="544"/>
                    <a:pt x="36323" y="984"/>
                    <a:pt x="35758" y="1151"/>
                  </a:cubicBezTo>
                  <a:lnTo>
                    <a:pt x="35717" y="1151"/>
                  </a:lnTo>
                  <a:cubicBezTo>
                    <a:pt x="35173" y="1026"/>
                    <a:pt x="34273" y="733"/>
                    <a:pt x="34022" y="0"/>
                  </a:cubicBezTo>
                  <a:cubicBezTo>
                    <a:pt x="33833" y="544"/>
                    <a:pt x="33394" y="984"/>
                    <a:pt x="32829" y="1151"/>
                  </a:cubicBezTo>
                  <a:lnTo>
                    <a:pt x="32787" y="1151"/>
                  </a:lnTo>
                  <a:cubicBezTo>
                    <a:pt x="32243" y="1026"/>
                    <a:pt x="31344" y="733"/>
                    <a:pt x="31092" y="0"/>
                  </a:cubicBezTo>
                  <a:cubicBezTo>
                    <a:pt x="30904" y="544"/>
                    <a:pt x="30465" y="984"/>
                    <a:pt x="29900" y="1151"/>
                  </a:cubicBezTo>
                  <a:lnTo>
                    <a:pt x="29858" y="1151"/>
                  </a:lnTo>
                  <a:cubicBezTo>
                    <a:pt x="29293" y="1026"/>
                    <a:pt x="28414" y="733"/>
                    <a:pt x="28163" y="0"/>
                  </a:cubicBezTo>
                  <a:cubicBezTo>
                    <a:pt x="27975" y="544"/>
                    <a:pt x="27535" y="984"/>
                    <a:pt x="26971" y="1151"/>
                  </a:cubicBezTo>
                  <a:lnTo>
                    <a:pt x="26929" y="1151"/>
                  </a:lnTo>
                  <a:cubicBezTo>
                    <a:pt x="26364" y="1026"/>
                    <a:pt x="25485" y="733"/>
                    <a:pt x="25234" y="0"/>
                  </a:cubicBezTo>
                  <a:cubicBezTo>
                    <a:pt x="25046" y="544"/>
                    <a:pt x="24606" y="984"/>
                    <a:pt x="24041" y="1151"/>
                  </a:cubicBezTo>
                  <a:lnTo>
                    <a:pt x="23999" y="1151"/>
                  </a:lnTo>
                  <a:cubicBezTo>
                    <a:pt x="23434" y="1026"/>
                    <a:pt x="22556" y="733"/>
                    <a:pt x="22284" y="0"/>
                  </a:cubicBezTo>
                  <a:cubicBezTo>
                    <a:pt x="22116" y="544"/>
                    <a:pt x="21656" y="984"/>
                    <a:pt x="21112" y="1151"/>
                  </a:cubicBezTo>
                  <a:lnTo>
                    <a:pt x="21070" y="1151"/>
                  </a:lnTo>
                  <a:cubicBezTo>
                    <a:pt x="20505" y="1026"/>
                    <a:pt x="19626" y="733"/>
                    <a:pt x="19354" y="0"/>
                  </a:cubicBezTo>
                  <a:cubicBezTo>
                    <a:pt x="19166" y="544"/>
                    <a:pt x="18727" y="984"/>
                    <a:pt x="18183" y="1151"/>
                  </a:cubicBezTo>
                  <a:lnTo>
                    <a:pt x="18141" y="1151"/>
                  </a:lnTo>
                  <a:cubicBezTo>
                    <a:pt x="17576" y="1026"/>
                    <a:pt x="16676" y="733"/>
                    <a:pt x="16425" y="0"/>
                  </a:cubicBezTo>
                  <a:cubicBezTo>
                    <a:pt x="16237" y="544"/>
                    <a:pt x="15797" y="984"/>
                    <a:pt x="15253" y="1151"/>
                  </a:cubicBezTo>
                  <a:lnTo>
                    <a:pt x="15170" y="1151"/>
                  </a:lnTo>
                  <a:cubicBezTo>
                    <a:pt x="14605" y="1026"/>
                    <a:pt x="13726" y="733"/>
                    <a:pt x="13475" y="0"/>
                  </a:cubicBezTo>
                  <a:cubicBezTo>
                    <a:pt x="13286" y="544"/>
                    <a:pt x="12847" y="984"/>
                    <a:pt x="12282" y="1151"/>
                  </a:cubicBezTo>
                  <a:lnTo>
                    <a:pt x="12240" y="1151"/>
                  </a:lnTo>
                  <a:cubicBezTo>
                    <a:pt x="11675" y="1026"/>
                    <a:pt x="10797" y="733"/>
                    <a:pt x="10546" y="0"/>
                  </a:cubicBezTo>
                  <a:cubicBezTo>
                    <a:pt x="10357" y="544"/>
                    <a:pt x="9918" y="984"/>
                    <a:pt x="9353" y="1151"/>
                  </a:cubicBezTo>
                  <a:lnTo>
                    <a:pt x="9311" y="1151"/>
                  </a:lnTo>
                  <a:cubicBezTo>
                    <a:pt x="8746" y="1026"/>
                    <a:pt x="7867" y="733"/>
                    <a:pt x="7616" y="0"/>
                  </a:cubicBezTo>
                  <a:cubicBezTo>
                    <a:pt x="7428" y="544"/>
                    <a:pt x="6988" y="984"/>
                    <a:pt x="6424" y="1151"/>
                  </a:cubicBezTo>
                  <a:lnTo>
                    <a:pt x="6382" y="1151"/>
                  </a:lnTo>
                  <a:cubicBezTo>
                    <a:pt x="5817" y="1026"/>
                    <a:pt x="4938" y="733"/>
                    <a:pt x="4687" y="0"/>
                  </a:cubicBezTo>
                  <a:cubicBezTo>
                    <a:pt x="4499" y="544"/>
                    <a:pt x="4059" y="984"/>
                    <a:pt x="3494" y="1151"/>
                  </a:cubicBezTo>
                  <a:lnTo>
                    <a:pt x="3452" y="1151"/>
                  </a:lnTo>
                  <a:cubicBezTo>
                    <a:pt x="2887" y="1026"/>
                    <a:pt x="2009" y="733"/>
                    <a:pt x="1737" y="0"/>
                  </a:cubicBezTo>
                  <a:close/>
                </a:path>
              </a:pathLst>
            </a:custGeom>
            <a:solidFill>
              <a:srgbClr val="00A5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2267088" y="3391181"/>
              <a:ext cx="3188459" cy="2020765"/>
            </a:xfrm>
            <a:custGeom>
              <a:avLst/>
              <a:gdLst/>
              <a:ahLst/>
              <a:cxnLst/>
              <a:rect l="l" t="t" r="r" b="b"/>
              <a:pathLst>
                <a:path w="97798" h="67982" extrusionOk="0">
                  <a:moveTo>
                    <a:pt x="27326" y="0"/>
                  </a:moveTo>
                  <a:cubicBezTo>
                    <a:pt x="27138" y="565"/>
                    <a:pt x="26699" y="984"/>
                    <a:pt x="26134" y="1151"/>
                  </a:cubicBezTo>
                  <a:lnTo>
                    <a:pt x="26092" y="1151"/>
                  </a:lnTo>
                  <a:cubicBezTo>
                    <a:pt x="25548" y="1067"/>
                    <a:pt x="25046" y="816"/>
                    <a:pt x="24648" y="419"/>
                  </a:cubicBezTo>
                  <a:cubicBezTo>
                    <a:pt x="24397" y="523"/>
                    <a:pt x="24251" y="628"/>
                    <a:pt x="24251" y="754"/>
                  </a:cubicBezTo>
                  <a:cubicBezTo>
                    <a:pt x="23979" y="2637"/>
                    <a:pt x="43165" y="1528"/>
                    <a:pt x="43207" y="3348"/>
                  </a:cubicBezTo>
                  <a:cubicBezTo>
                    <a:pt x="43228" y="5148"/>
                    <a:pt x="23916" y="5210"/>
                    <a:pt x="24146" y="7365"/>
                  </a:cubicBezTo>
                  <a:cubicBezTo>
                    <a:pt x="24231" y="8129"/>
                    <a:pt x="26580" y="8335"/>
                    <a:pt x="29751" y="8335"/>
                  </a:cubicBezTo>
                  <a:cubicBezTo>
                    <a:pt x="33491" y="8335"/>
                    <a:pt x="38374" y="8048"/>
                    <a:pt x="42041" y="8048"/>
                  </a:cubicBezTo>
                  <a:cubicBezTo>
                    <a:pt x="45152" y="8048"/>
                    <a:pt x="47387" y="8255"/>
                    <a:pt x="47308" y="9018"/>
                  </a:cubicBezTo>
                  <a:cubicBezTo>
                    <a:pt x="47036" y="11446"/>
                    <a:pt x="20401" y="9521"/>
                    <a:pt x="20401" y="12471"/>
                  </a:cubicBezTo>
                  <a:cubicBezTo>
                    <a:pt x="20401" y="13416"/>
                    <a:pt x="22547" y="13672"/>
                    <a:pt x="25456" y="13672"/>
                  </a:cubicBezTo>
                  <a:cubicBezTo>
                    <a:pt x="28894" y="13672"/>
                    <a:pt x="33395" y="13314"/>
                    <a:pt x="36679" y="13314"/>
                  </a:cubicBezTo>
                  <a:cubicBezTo>
                    <a:pt x="39293" y="13314"/>
                    <a:pt x="41134" y="13541"/>
                    <a:pt x="41052" y="14354"/>
                  </a:cubicBezTo>
                  <a:cubicBezTo>
                    <a:pt x="40801" y="17032"/>
                    <a:pt x="26301" y="14605"/>
                    <a:pt x="26301" y="17032"/>
                  </a:cubicBezTo>
                  <a:cubicBezTo>
                    <a:pt x="26301" y="17721"/>
                    <a:pt x="28000" y="17924"/>
                    <a:pt x="30434" y="17924"/>
                  </a:cubicBezTo>
                  <a:cubicBezTo>
                    <a:pt x="33957" y="17924"/>
                    <a:pt x="39019" y="17498"/>
                    <a:pt x="42699" y="17498"/>
                  </a:cubicBezTo>
                  <a:cubicBezTo>
                    <a:pt x="45439" y="17498"/>
                    <a:pt x="47413" y="17734"/>
                    <a:pt x="47413" y="18560"/>
                  </a:cubicBezTo>
                  <a:cubicBezTo>
                    <a:pt x="47413" y="19395"/>
                    <a:pt x="44543" y="19612"/>
                    <a:pt x="40604" y="19612"/>
                  </a:cubicBezTo>
                  <a:cubicBezTo>
                    <a:pt x="36377" y="19612"/>
                    <a:pt x="30920" y="19363"/>
                    <a:pt x="26452" y="19363"/>
                  </a:cubicBezTo>
                  <a:cubicBezTo>
                    <a:pt x="21740" y="19363"/>
                    <a:pt x="18128" y="19640"/>
                    <a:pt x="18225" y="20777"/>
                  </a:cubicBezTo>
                  <a:cubicBezTo>
                    <a:pt x="18346" y="22220"/>
                    <a:pt x="22772" y="22421"/>
                    <a:pt x="27622" y="22421"/>
                  </a:cubicBezTo>
                  <a:cubicBezTo>
                    <a:pt x="29498" y="22421"/>
                    <a:pt x="31437" y="22391"/>
                    <a:pt x="33216" y="22391"/>
                  </a:cubicBezTo>
                  <a:cubicBezTo>
                    <a:pt x="37111" y="22391"/>
                    <a:pt x="40236" y="22535"/>
                    <a:pt x="40236" y="23456"/>
                  </a:cubicBezTo>
                  <a:cubicBezTo>
                    <a:pt x="40236" y="25883"/>
                    <a:pt x="24146" y="25360"/>
                    <a:pt x="24146" y="27222"/>
                  </a:cubicBezTo>
                  <a:cubicBezTo>
                    <a:pt x="24146" y="27890"/>
                    <a:pt x="27209" y="27998"/>
                    <a:pt x="31112" y="27998"/>
                  </a:cubicBezTo>
                  <a:cubicBezTo>
                    <a:pt x="32980" y="27998"/>
                    <a:pt x="35040" y="27973"/>
                    <a:pt x="37049" y="27973"/>
                  </a:cubicBezTo>
                  <a:cubicBezTo>
                    <a:pt x="42549" y="27973"/>
                    <a:pt x="47669" y="28159"/>
                    <a:pt x="47413" y="29544"/>
                  </a:cubicBezTo>
                  <a:cubicBezTo>
                    <a:pt x="47242" y="30470"/>
                    <a:pt x="44144" y="30692"/>
                    <a:pt x="39957" y="30692"/>
                  </a:cubicBezTo>
                  <a:cubicBezTo>
                    <a:pt x="36133" y="30692"/>
                    <a:pt x="31401" y="30507"/>
                    <a:pt x="27160" y="30507"/>
                  </a:cubicBezTo>
                  <a:cubicBezTo>
                    <a:pt x="21252" y="30507"/>
                    <a:pt x="16299" y="30865"/>
                    <a:pt x="16090" y="32578"/>
                  </a:cubicBezTo>
                  <a:cubicBezTo>
                    <a:pt x="15894" y="34138"/>
                    <a:pt x="18895" y="34536"/>
                    <a:pt x="22793" y="34536"/>
                  </a:cubicBezTo>
                  <a:cubicBezTo>
                    <a:pt x="26865" y="34536"/>
                    <a:pt x="31915" y="34102"/>
                    <a:pt x="35322" y="34102"/>
                  </a:cubicBezTo>
                  <a:cubicBezTo>
                    <a:pt x="37671" y="34102"/>
                    <a:pt x="39240" y="34308"/>
                    <a:pt x="39169" y="35006"/>
                  </a:cubicBezTo>
                  <a:cubicBezTo>
                    <a:pt x="38897" y="37684"/>
                    <a:pt x="12052" y="35257"/>
                    <a:pt x="11801" y="39295"/>
                  </a:cubicBezTo>
                  <a:cubicBezTo>
                    <a:pt x="11749" y="40045"/>
                    <a:pt x="12885" y="40332"/>
                    <a:pt x="14751" y="40332"/>
                  </a:cubicBezTo>
                  <a:cubicBezTo>
                    <a:pt x="20813" y="40332"/>
                    <a:pt x="34577" y="37303"/>
                    <a:pt x="40283" y="37303"/>
                  </a:cubicBezTo>
                  <a:cubicBezTo>
                    <a:pt x="41931" y="37303"/>
                    <a:pt x="42906" y="37556"/>
                    <a:pt x="42831" y="38207"/>
                  </a:cubicBezTo>
                  <a:cubicBezTo>
                    <a:pt x="42433" y="41806"/>
                    <a:pt x="6947" y="41806"/>
                    <a:pt x="6424" y="45739"/>
                  </a:cubicBezTo>
                  <a:cubicBezTo>
                    <a:pt x="6292" y="46715"/>
                    <a:pt x="8727" y="47059"/>
                    <a:pt x="12480" y="47059"/>
                  </a:cubicBezTo>
                  <a:cubicBezTo>
                    <a:pt x="21440" y="47059"/>
                    <a:pt x="37908" y="45099"/>
                    <a:pt x="44851" y="45099"/>
                  </a:cubicBezTo>
                  <a:cubicBezTo>
                    <a:pt x="46974" y="45099"/>
                    <a:pt x="48206" y="45282"/>
                    <a:pt x="48062" y="45760"/>
                  </a:cubicBezTo>
                  <a:cubicBezTo>
                    <a:pt x="47267" y="48438"/>
                    <a:pt x="13412" y="48690"/>
                    <a:pt x="13412" y="51368"/>
                  </a:cubicBezTo>
                  <a:cubicBezTo>
                    <a:pt x="13412" y="51832"/>
                    <a:pt x="14275" y="52015"/>
                    <a:pt x="15699" y="52015"/>
                  </a:cubicBezTo>
                  <a:cubicBezTo>
                    <a:pt x="20951" y="52015"/>
                    <a:pt x="33843" y="49533"/>
                    <a:pt x="39321" y="49533"/>
                  </a:cubicBezTo>
                  <a:cubicBezTo>
                    <a:pt x="40929" y="49533"/>
                    <a:pt x="41898" y="49747"/>
                    <a:pt x="41847" y="50301"/>
                  </a:cubicBezTo>
                  <a:cubicBezTo>
                    <a:pt x="41596" y="53251"/>
                    <a:pt x="0" y="52435"/>
                    <a:pt x="0" y="56201"/>
                  </a:cubicBezTo>
                  <a:cubicBezTo>
                    <a:pt x="0" y="57055"/>
                    <a:pt x="2093" y="57366"/>
                    <a:pt x="5318" y="57366"/>
                  </a:cubicBezTo>
                  <a:cubicBezTo>
                    <a:pt x="13981" y="57366"/>
                    <a:pt x="30813" y="55121"/>
                    <a:pt x="37189" y="55121"/>
                  </a:cubicBezTo>
                  <a:cubicBezTo>
                    <a:pt x="38849" y="55121"/>
                    <a:pt x="39800" y="55273"/>
                    <a:pt x="39713" y="55657"/>
                  </a:cubicBezTo>
                  <a:cubicBezTo>
                    <a:pt x="39190" y="58084"/>
                    <a:pt x="5921" y="58084"/>
                    <a:pt x="6173" y="59946"/>
                  </a:cubicBezTo>
                  <a:cubicBezTo>
                    <a:pt x="6277" y="60672"/>
                    <a:pt x="12403" y="60758"/>
                    <a:pt x="19897" y="60758"/>
                  </a:cubicBezTo>
                  <a:cubicBezTo>
                    <a:pt x="22223" y="60758"/>
                    <a:pt x="24681" y="60749"/>
                    <a:pt x="27132" y="60749"/>
                  </a:cubicBezTo>
                  <a:cubicBezTo>
                    <a:pt x="37284" y="60749"/>
                    <a:pt x="47308" y="60891"/>
                    <a:pt x="47308" y="62353"/>
                  </a:cubicBezTo>
                  <a:cubicBezTo>
                    <a:pt x="47308" y="65324"/>
                    <a:pt x="251" y="64257"/>
                    <a:pt x="251" y="67458"/>
                  </a:cubicBezTo>
                  <a:cubicBezTo>
                    <a:pt x="251" y="67667"/>
                    <a:pt x="419" y="67856"/>
                    <a:pt x="732" y="67981"/>
                  </a:cubicBezTo>
                  <a:lnTo>
                    <a:pt x="70262" y="67981"/>
                  </a:lnTo>
                  <a:cubicBezTo>
                    <a:pt x="63064" y="67500"/>
                    <a:pt x="57289" y="66872"/>
                    <a:pt x="57289" y="65763"/>
                  </a:cubicBezTo>
                  <a:cubicBezTo>
                    <a:pt x="57289" y="64623"/>
                    <a:pt x="62311" y="64358"/>
                    <a:pt x="68514" y="64358"/>
                  </a:cubicBezTo>
                  <a:cubicBezTo>
                    <a:pt x="73896" y="64358"/>
                    <a:pt x="80168" y="64557"/>
                    <a:pt x="84818" y="64557"/>
                  </a:cubicBezTo>
                  <a:cubicBezTo>
                    <a:pt x="88771" y="64557"/>
                    <a:pt x="91554" y="64413"/>
                    <a:pt x="91625" y="63880"/>
                  </a:cubicBezTo>
                  <a:cubicBezTo>
                    <a:pt x="91897" y="61997"/>
                    <a:pt x="58628" y="61997"/>
                    <a:pt x="58084" y="59591"/>
                  </a:cubicBezTo>
                  <a:cubicBezTo>
                    <a:pt x="58000" y="59202"/>
                    <a:pt x="58964" y="59048"/>
                    <a:pt x="60641" y="59048"/>
                  </a:cubicBezTo>
                  <a:cubicBezTo>
                    <a:pt x="67036" y="59048"/>
                    <a:pt x="83805" y="61288"/>
                    <a:pt x="92460" y="61288"/>
                  </a:cubicBezTo>
                  <a:cubicBezTo>
                    <a:pt x="95696" y="61288"/>
                    <a:pt x="97797" y="60975"/>
                    <a:pt x="97797" y="60114"/>
                  </a:cubicBezTo>
                  <a:cubicBezTo>
                    <a:pt x="97797" y="56369"/>
                    <a:pt x="48334" y="56682"/>
                    <a:pt x="48062" y="53732"/>
                  </a:cubicBezTo>
                  <a:cubicBezTo>
                    <a:pt x="48014" y="53213"/>
                    <a:pt x="49106" y="53008"/>
                    <a:pt x="50940" y="53008"/>
                  </a:cubicBezTo>
                  <a:cubicBezTo>
                    <a:pt x="57839" y="53008"/>
                    <a:pt x="75226" y="55911"/>
                    <a:pt x="81807" y="55911"/>
                  </a:cubicBezTo>
                  <a:cubicBezTo>
                    <a:pt x="83421" y="55911"/>
                    <a:pt x="84385" y="55736"/>
                    <a:pt x="84385" y="55301"/>
                  </a:cubicBezTo>
                  <a:cubicBezTo>
                    <a:pt x="84385" y="52623"/>
                    <a:pt x="56473" y="51807"/>
                    <a:pt x="55678" y="49129"/>
                  </a:cubicBezTo>
                  <a:cubicBezTo>
                    <a:pt x="55544" y="48691"/>
                    <a:pt x="56424" y="48518"/>
                    <a:pt x="57987" y="48518"/>
                  </a:cubicBezTo>
                  <a:cubicBezTo>
                    <a:pt x="63800" y="48518"/>
                    <a:pt x="79060" y="50907"/>
                    <a:pt x="86766" y="50907"/>
                  </a:cubicBezTo>
                  <a:cubicBezTo>
                    <a:pt x="89650" y="50907"/>
                    <a:pt x="91477" y="50572"/>
                    <a:pt x="91353" y="49652"/>
                  </a:cubicBezTo>
                  <a:cubicBezTo>
                    <a:pt x="90829" y="45677"/>
                    <a:pt x="55929" y="45635"/>
                    <a:pt x="54883" y="42517"/>
                  </a:cubicBezTo>
                  <a:lnTo>
                    <a:pt x="54883" y="42224"/>
                  </a:lnTo>
                  <a:cubicBezTo>
                    <a:pt x="55043" y="41802"/>
                    <a:pt x="55922" y="41632"/>
                    <a:pt x="57290" y="41632"/>
                  </a:cubicBezTo>
                  <a:cubicBezTo>
                    <a:pt x="62791" y="41632"/>
                    <a:pt x="76193" y="44369"/>
                    <a:pt x="82547" y="44369"/>
                  </a:cubicBezTo>
                  <a:cubicBezTo>
                    <a:pt x="84705" y="44369"/>
                    <a:pt x="86050" y="44053"/>
                    <a:pt x="85996" y="43208"/>
                  </a:cubicBezTo>
                  <a:cubicBezTo>
                    <a:pt x="85724" y="39190"/>
                    <a:pt x="49233" y="41115"/>
                    <a:pt x="48961" y="38437"/>
                  </a:cubicBezTo>
                  <a:cubicBezTo>
                    <a:pt x="48902" y="37804"/>
                    <a:pt x="50700" y="37598"/>
                    <a:pt x="53479" y="37598"/>
                  </a:cubicBezTo>
                  <a:cubicBezTo>
                    <a:pt x="58674" y="37598"/>
                    <a:pt x="67300" y="38318"/>
                    <a:pt x="73649" y="38318"/>
                  </a:cubicBezTo>
                  <a:cubicBezTo>
                    <a:pt x="78392" y="38318"/>
                    <a:pt x="81864" y="37916"/>
                    <a:pt x="81686" y="36512"/>
                  </a:cubicBezTo>
                  <a:cubicBezTo>
                    <a:pt x="81465" y="34704"/>
                    <a:pt x="76852" y="34372"/>
                    <a:pt x="71550" y="34372"/>
                  </a:cubicBezTo>
                  <a:cubicBezTo>
                    <a:pt x="68477" y="34372"/>
                    <a:pt x="65172" y="34483"/>
                    <a:pt x="62357" y="34483"/>
                  </a:cubicBezTo>
                  <a:cubicBezTo>
                    <a:pt x="58511" y="34483"/>
                    <a:pt x="55580" y="34275"/>
                    <a:pt x="55406" y="33290"/>
                  </a:cubicBezTo>
                  <a:cubicBezTo>
                    <a:pt x="55175" y="32036"/>
                    <a:pt x="58436" y="31802"/>
                    <a:pt x="62263" y="31802"/>
                  </a:cubicBezTo>
                  <a:cubicBezTo>
                    <a:pt x="64532" y="31802"/>
                    <a:pt x="66999" y="31884"/>
                    <a:pt x="69055" y="31884"/>
                  </a:cubicBezTo>
                  <a:cubicBezTo>
                    <a:pt x="71691" y="31884"/>
                    <a:pt x="73651" y="31750"/>
                    <a:pt x="73651" y="31135"/>
                  </a:cubicBezTo>
                  <a:cubicBezTo>
                    <a:pt x="73651" y="29252"/>
                    <a:pt x="57540" y="29796"/>
                    <a:pt x="57540" y="27389"/>
                  </a:cubicBezTo>
                  <a:cubicBezTo>
                    <a:pt x="57540" y="26461"/>
                    <a:pt x="60722" y="26319"/>
                    <a:pt x="64667" y="26319"/>
                  </a:cubicBezTo>
                  <a:cubicBezTo>
                    <a:pt x="66396" y="26319"/>
                    <a:pt x="68270" y="26346"/>
                    <a:pt x="70088" y="26346"/>
                  </a:cubicBezTo>
                  <a:cubicBezTo>
                    <a:pt x="74964" y="26346"/>
                    <a:pt x="79429" y="26151"/>
                    <a:pt x="79552" y="24711"/>
                  </a:cubicBezTo>
                  <a:cubicBezTo>
                    <a:pt x="79639" y="23681"/>
                    <a:pt x="76653" y="23395"/>
                    <a:pt x="72549" y="23395"/>
                  </a:cubicBezTo>
                  <a:cubicBezTo>
                    <a:pt x="67417" y="23395"/>
                    <a:pt x="60537" y="23843"/>
                    <a:pt x="55733" y="23843"/>
                  </a:cubicBezTo>
                  <a:cubicBezTo>
                    <a:pt x="52358" y="23843"/>
                    <a:pt x="50008" y="23622"/>
                    <a:pt x="50008" y="22870"/>
                  </a:cubicBezTo>
                  <a:cubicBezTo>
                    <a:pt x="50008" y="21945"/>
                    <a:pt x="52567" y="21719"/>
                    <a:pt x="55920" y="21719"/>
                  </a:cubicBezTo>
                  <a:cubicBezTo>
                    <a:pt x="59141" y="21719"/>
                    <a:pt x="63094" y="21928"/>
                    <a:pt x="66212" y="21928"/>
                  </a:cubicBezTo>
                  <a:cubicBezTo>
                    <a:pt x="69251" y="21928"/>
                    <a:pt x="71496" y="21729"/>
                    <a:pt x="71496" y="20945"/>
                  </a:cubicBezTo>
                  <a:cubicBezTo>
                    <a:pt x="71496" y="18539"/>
                    <a:pt x="57017" y="20945"/>
                    <a:pt x="56745" y="18267"/>
                  </a:cubicBezTo>
                  <a:cubicBezTo>
                    <a:pt x="56663" y="17461"/>
                    <a:pt x="58501" y="17236"/>
                    <a:pt x="61111" y="17236"/>
                  </a:cubicBezTo>
                  <a:cubicBezTo>
                    <a:pt x="64383" y="17236"/>
                    <a:pt x="68868" y="17589"/>
                    <a:pt x="72302" y="17589"/>
                  </a:cubicBezTo>
                  <a:cubicBezTo>
                    <a:pt x="75231" y="17589"/>
                    <a:pt x="77397" y="17333"/>
                    <a:pt x="77397" y="16384"/>
                  </a:cubicBezTo>
                  <a:cubicBezTo>
                    <a:pt x="77397" y="13433"/>
                    <a:pt x="50824" y="15337"/>
                    <a:pt x="50552" y="12931"/>
                  </a:cubicBezTo>
                  <a:cubicBezTo>
                    <a:pt x="50473" y="12168"/>
                    <a:pt x="52702" y="11961"/>
                    <a:pt x="55804" y="11961"/>
                  </a:cubicBezTo>
                  <a:cubicBezTo>
                    <a:pt x="59461" y="11961"/>
                    <a:pt x="64331" y="12248"/>
                    <a:pt x="68060" y="12248"/>
                  </a:cubicBezTo>
                  <a:cubicBezTo>
                    <a:pt x="71223" y="12248"/>
                    <a:pt x="73566" y="12042"/>
                    <a:pt x="73651" y="11278"/>
                  </a:cubicBezTo>
                  <a:cubicBezTo>
                    <a:pt x="73902" y="9102"/>
                    <a:pt x="58189" y="9102"/>
                    <a:pt x="55113" y="7763"/>
                  </a:cubicBezTo>
                  <a:lnTo>
                    <a:pt x="55113" y="6780"/>
                  </a:lnTo>
                  <a:cubicBezTo>
                    <a:pt x="58189" y="5587"/>
                    <a:pt x="73798" y="6361"/>
                    <a:pt x="73568" y="4666"/>
                  </a:cubicBezTo>
                  <a:cubicBezTo>
                    <a:pt x="73528" y="4419"/>
                    <a:pt x="72467" y="4343"/>
                    <a:pt x="70873" y="4343"/>
                  </a:cubicBezTo>
                  <a:cubicBezTo>
                    <a:pt x="68407" y="4343"/>
                    <a:pt x="64665" y="4523"/>
                    <a:pt x="61451" y="4523"/>
                  </a:cubicBezTo>
                  <a:cubicBezTo>
                    <a:pt x="57968" y="4523"/>
                    <a:pt x="55105" y="4312"/>
                    <a:pt x="55155" y="3432"/>
                  </a:cubicBezTo>
                  <a:cubicBezTo>
                    <a:pt x="55259" y="1193"/>
                    <a:pt x="68504" y="2951"/>
                    <a:pt x="68860" y="1298"/>
                  </a:cubicBezTo>
                  <a:cubicBezTo>
                    <a:pt x="68922" y="1026"/>
                    <a:pt x="68609" y="795"/>
                    <a:pt x="68023" y="607"/>
                  </a:cubicBezTo>
                  <a:cubicBezTo>
                    <a:pt x="67793" y="858"/>
                    <a:pt x="67500" y="1047"/>
                    <a:pt x="67186" y="1151"/>
                  </a:cubicBezTo>
                  <a:lnTo>
                    <a:pt x="67144" y="1151"/>
                  </a:lnTo>
                  <a:cubicBezTo>
                    <a:pt x="66621" y="1047"/>
                    <a:pt x="65805" y="775"/>
                    <a:pt x="65491" y="126"/>
                  </a:cubicBezTo>
                  <a:lnTo>
                    <a:pt x="65386" y="126"/>
                  </a:lnTo>
                  <a:cubicBezTo>
                    <a:pt x="65177" y="628"/>
                    <a:pt x="64759" y="1005"/>
                    <a:pt x="64256" y="1151"/>
                  </a:cubicBezTo>
                  <a:lnTo>
                    <a:pt x="64215" y="1151"/>
                  </a:lnTo>
                  <a:cubicBezTo>
                    <a:pt x="63650" y="1047"/>
                    <a:pt x="62771" y="733"/>
                    <a:pt x="62499" y="0"/>
                  </a:cubicBezTo>
                  <a:cubicBezTo>
                    <a:pt x="62311" y="565"/>
                    <a:pt x="61871" y="984"/>
                    <a:pt x="61327" y="1151"/>
                  </a:cubicBezTo>
                  <a:lnTo>
                    <a:pt x="61285" y="1151"/>
                  </a:lnTo>
                  <a:cubicBezTo>
                    <a:pt x="60720" y="1047"/>
                    <a:pt x="59821" y="733"/>
                    <a:pt x="59570" y="0"/>
                  </a:cubicBezTo>
                  <a:cubicBezTo>
                    <a:pt x="59381" y="565"/>
                    <a:pt x="58942" y="984"/>
                    <a:pt x="58398" y="1151"/>
                  </a:cubicBezTo>
                  <a:lnTo>
                    <a:pt x="58335" y="1151"/>
                  </a:lnTo>
                  <a:cubicBezTo>
                    <a:pt x="57791" y="1047"/>
                    <a:pt x="56891" y="733"/>
                    <a:pt x="56640" y="0"/>
                  </a:cubicBezTo>
                  <a:cubicBezTo>
                    <a:pt x="56452" y="565"/>
                    <a:pt x="56013" y="984"/>
                    <a:pt x="55448" y="1151"/>
                  </a:cubicBezTo>
                  <a:lnTo>
                    <a:pt x="55406" y="1151"/>
                  </a:lnTo>
                  <a:cubicBezTo>
                    <a:pt x="54862" y="1047"/>
                    <a:pt x="53962" y="733"/>
                    <a:pt x="53711" y="0"/>
                  </a:cubicBezTo>
                  <a:cubicBezTo>
                    <a:pt x="53523" y="565"/>
                    <a:pt x="53083" y="984"/>
                    <a:pt x="52518" y="1151"/>
                  </a:cubicBezTo>
                  <a:lnTo>
                    <a:pt x="52476" y="1151"/>
                  </a:lnTo>
                  <a:cubicBezTo>
                    <a:pt x="51932" y="1047"/>
                    <a:pt x="51033" y="733"/>
                    <a:pt x="50782" y="0"/>
                  </a:cubicBezTo>
                  <a:cubicBezTo>
                    <a:pt x="50593" y="565"/>
                    <a:pt x="50154" y="984"/>
                    <a:pt x="49589" y="1151"/>
                  </a:cubicBezTo>
                  <a:lnTo>
                    <a:pt x="49547" y="1151"/>
                  </a:lnTo>
                  <a:cubicBezTo>
                    <a:pt x="48982" y="1047"/>
                    <a:pt x="48103" y="733"/>
                    <a:pt x="47852" y="0"/>
                  </a:cubicBezTo>
                  <a:cubicBezTo>
                    <a:pt x="47664" y="565"/>
                    <a:pt x="47225" y="984"/>
                    <a:pt x="46660" y="1151"/>
                  </a:cubicBezTo>
                  <a:lnTo>
                    <a:pt x="46618" y="1151"/>
                  </a:lnTo>
                  <a:cubicBezTo>
                    <a:pt x="46053" y="1047"/>
                    <a:pt x="45174" y="733"/>
                    <a:pt x="44923" y="0"/>
                  </a:cubicBezTo>
                  <a:cubicBezTo>
                    <a:pt x="44735" y="565"/>
                    <a:pt x="44295" y="984"/>
                    <a:pt x="43730" y="1151"/>
                  </a:cubicBezTo>
                  <a:lnTo>
                    <a:pt x="43689" y="1151"/>
                  </a:lnTo>
                  <a:cubicBezTo>
                    <a:pt x="43124" y="1047"/>
                    <a:pt x="42245" y="733"/>
                    <a:pt x="41973" y="0"/>
                  </a:cubicBezTo>
                  <a:cubicBezTo>
                    <a:pt x="41785" y="565"/>
                    <a:pt x="41345" y="984"/>
                    <a:pt x="40801" y="1151"/>
                  </a:cubicBezTo>
                  <a:lnTo>
                    <a:pt x="40759" y="1151"/>
                  </a:lnTo>
                  <a:cubicBezTo>
                    <a:pt x="40194" y="1047"/>
                    <a:pt x="39295" y="733"/>
                    <a:pt x="39044" y="0"/>
                  </a:cubicBezTo>
                  <a:cubicBezTo>
                    <a:pt x="38855" y="565"/>
                    <a:pt x="38416" y="984"/>
                    <a:pt x="37872" y="1151"/>
                  </a:cubicBezTo>
                  <a:lnTo>
                    <a:pt x="37809" y="1151"/>
                  </a:lnTo>
                  <a:cubicBezTo>
                    <a:pt x="37265" y="1047"/>
                    <a:pt x="36365" y="733"/>
                    <a:pt x="36114" y="0"/>
                  </a:cubicBezTo>
                  <a:cubicBezTo>
                    <a:pt x="35926" y="565"/>
                    <a:pt x="35487" y="984"/>
                    <a:pt x="34922" y="1151"/>
                  </a:cubicBezTo>
                  <a:lnTo>
                    <a:pt x="34880" y="1151"/>
                  </a:lnTo>
                  <a:cubicBezTo>
                    <a:pt x="34336" y="1047"/>
                    <a:pt x="33436" y="733"/>
                    <a:pt x="33185" y="0"/>
                  </a:cubicBezTo>
                  <a:cubicBezTo>
                    <a:pt x="32997" y="565"/>
                    <a:pt x="32557" y="984"/>
                    <a:pt x="31992" y="1151"/>
                  </a:cubicBezTo>
                  <a:lnTo>
                    <a:pt x="31950" y="1151"/>
                  </a:lnTo>
                  <a:cubicBezTo>
                    <a:pt x="31406" y="1047"/>
                    <a:pt x="30507" y="733"/>
                    <a:pt x="30256" y="0"/>
                  </a:cubicBezTo>
                  <a:cubicBezTo>
                    <a:pt x="30067" y="565"/>
                    <a:pt x="29628" y="984"/>
                    <a:pt x="29063" y="1151"/>
                  </a:cubicBezTo>
                  <a:lnTo>
                    <a:pt x="29021" y="1151"/>
                  </a:lnTo>
                  <a:cubicBezTo>
                    <a:pt x="28456" y="1047"/>
                    <a:pt x="27577" y="733"/>
                    <a:pt x="27326" y="0"/>
                  </a:cubicBezTo>
                  <a:close/>
                </a:path>
              </a:pathLst>
            </a:custGeom>
            <a:solidFill>
              <a:srgbClr val="B3F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23" name="Google Shape;723;p27"/>
          <p:cNvGrpSpPr/>
          <p:nvPr/>
        </p:nvGrpSpPr>
        <p:grpSpPr>
          <a:xfrm flipH="1">
            <a:off x="13" y="1041446"/>
            <a:ext cx="4304383" cy="6265549"/>
            <a:chOff x="5925256" y="467618"/>
            <a:chExt cx="1701157" cy="2476241"/>
          </a:xfrm>
        </p:grpSpPr>
        <p:sp>
          <p:nvSpPr>
            <p:cNvPr id="724" name="Google Shape;724;p27"/>
            <p:cNvSpPr/>
            <p:nvPr/>
          </p:nvSpPr>
          <p:spPr>
            <a:xfrm>
              <a:off x="6735855" y="1197418"/>
              <a:ext cx="488342" cy="1746440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6083942" y="677063"/>
              <a:ext cx="630109" cy="536486"/>
            </a:xfrm>
            <a:custGeom>
              <a:avLst/>
              <a:gdLst/>
              <a:ahLst/>
              <a:cxnLst/>
              <a:rect l="l" t="t" r="r" b="b"/>
              <a:pathLst>
                <a:path w="12774" h="10876" extrusionOk="0">
                  <a:moveTo>
                    <a:pt x="271" y="1"/>
                  </a:moveTo>
                  <a:cubicBezTo>
                    <a:pt x="96" y="1"/>
                    <a:pt x="0" y="7"/>
                    <a:pt x="0" y="7"/>
                  </a:cubicBezTo>
                  <a:lnTo>
                    <a:pt x="3567" y="4576"/>
                  </a:lnTo>
                  <a:lnTo>
                    <a:pt x="7878" y="5361"/>
                  </a:lnTo>
                  <a:lnTo>
                    <a:pt x="5129" y="6673"/>
                  </a:lnTo>
                  <a:lnTo>
                    <a:pt x="5129" y="6673"/>
                  </a:lnTo>
                  <a:lnTo>
                    <a:pt x="9315" y="6331"/>
                  </a:lnTo>
                  <a:lnTo>
                    <a:pt x="7427" y="7935"/>
                  </a:lnTo>
                  <a:cubicBezTo>
                    <a:pt x="9532" y="8745"/>
                    <a:pt x="12773" y="10875"/>
                    <a:pt x="12773" y="10875"/>
                  </a:cubicBezTo>
                  <a:cubicBezTo>
                    <a:pt x="10614" y="499"/>
                    <a:pt x="1921" y="1"/>
                    <a:pt x="271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5925256" y="1152333"/>
              <a:ext cx="788796" cy="288665"/>
            </a:xfrm>
            <a:custGeom>
              <a:avLst/>
              <a:gdLst/>
              <a:ahLst/>
              <a:cxnLst/>
              <a:rect l="l" t="t" r="r" b="b"/>
              <a:pathLst>
                <a:path w="15991" h="5852" extrusionOk="0">
                  <a:moveTo>
                    <a:pt x="10295" y="0"/>
                  </a:moveTo>
                  <a:cubicBezTo>
                    <a:pt x="3432" y="0"/>
                    <a:pt x="1" y="5852"/>
                    <a:pt x="1" y="5852"/>
                  </a:cubicBezTo>
                  <a:lnTo>
                    <a:pt x="5715" y="5426"/>
                  </a:lnTo>
                  <a:lnTo>
                    <a:pt x="8773" y="2251"/>
                  </a:lnTo>
                  <a:lnTo>
                    <a:pt x="8296" y="5309"/>
                  </a:lnTo>
                  <a:lnTo>
                    <a:pt x="10351" y="1591"/>
                  </a:lnTo>
                  <a:lnTo>
                    <a:pt x="10610" y="4081"/>
                  </a:lnTo>
                  <a:cubicBezTo>
                    <a:pt x="12440" y="2769"/>
                    <a:pt x="15990" y="1240"/>
                    <a:pt x="15990" y="1240"/>
                  </a:cubicBezTo>
                  <a:cubicBezTo>
                    <a:pt x="13884" y="355"/>
                    <a:pt x="11985" y="0"/>
                    <a:pt x="10295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7" name="Google Shape;727;p27"/>
            <p:cNvSpPr/>
            <p:nvPr/>
          </p:nvSpPr>
          <p:spPr>
            <a:xfrm>
              <a:off x="6733783" y="1099898"/>
              <a:ext cx="892630" cy="258673"/>
            </a:xfrm>
            <a:custGeom>
              <a:avLst/>
              <a:gdLst/>
              <a:ahLst/>
              <a:cxnLst/>
              <a:rect l="l" t="t" r="r" b="b"/>
              <a:pathLst>
                <a:path w="18096" h="5244" extrusionOk="0">
                  <a:moveTo>
                    <a:pt x="7764" y="0"/>
                  </a:moveTo>
                  <a:cubicBezTo>
                    <a:pt x="5399" y="0"/>
                    <a:pt x="2762" y="656"/>
                    <a:pt x="0" y="2479"/>
                  </a:cubicBezTo>
                  <a:cubicBezTo>
                    <a:pt x="0" y="2479"/>
                    <a:pt x="4169" y="3398"/>
                    <a:pt x="6475" y="4408"/>
                  </a:cubicBezTo>
                  <a:lnTo>
                    <a:pt x="5999" y="1819"/>
                  </a:lnTo>
                  <a:lnTo>
                    <a:pt x="9265" y="5244"/>
                  </a:lnTo>
                  <a:lnTo>
                    <a:pt x="7862" y="2211"/>
                  </a:lnTo>
                  <a:lnTo>
                    <a:pt x="11997" y="4901"/>
                  </a:lnTo>
                  <a:lnTo>
                    <a:pt x="18095" y="4300"/>
                  </a:lnTo>
                  <a:cubicBezTo>
                    <a:pt x="18095" y="4300"/>
                    <a:pt x="13822" y="0"/>
                    <a:pt x="7764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6688846" y="467618"/>
              <a:ext cx="547733" cy="754563"/>
            </a:xfrm>
            <a:custGeom>
              <a:avLst/>
              <a:gdLst/>
              <a:ahLst/>
              <a:cxnLst/>
              <a:rect l="l" t="t" r="r" b="b"/>
              <a:pathLst>
                <a:path w="11104" h="15297" extrusionOk="0">
                  <a:moveTo>
                    <a:pt x="11103" y="0"/>
                  </a:moveTo>
                  <a:cubicBezTo>
                    <a:pt x="11103" y="1"/>
                    <a:pt x="1" y="3392"/>
                    <a:pt x="911" y="15297"/>
                  </a:cubicBezTo>
                  <a:cubicBezTo>
                    <a:pt x="911" y="15297"/>
                    <a:pt x="3685" y="12022"/>
                    <a:pt x="5657" y="10443"/>
                  </a:cubicBezTo>
                  <a:lnTo>
                    <a:pt x="3192" y="9616"/>
                  </a:lnTo>
                  <a:lnTo>
                    <a:pt x="7703" y="8354"/>
                  </a:lnTo>
                  <a:lnTo>
                    <a:pt x="4420" y="8146"/>
                  </a:lnTo>
                  <a:lnTo>
                    <a:pt x="8714" y="5748"/>
                  </a:lnTo>
                  <a:lnTo>
                    <a:pt x="11103" y="0"/>
                  </a:ln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6241346" y="1223365"/>
              <a:ext cx="485876" cy="781348"/>
            </a:xfrm>
            <a:custGeom>
              <a:avLst/>
              <a:gdLst/>
              <a:ahLst/>
              <a:cxnLst/>
              <a:rect l="l" t="t" r="r" b="b"/>
              <a:pathLst>
                <a:path w="9850" h="15840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0" y="6074"/>
                    <a:pt x="4035" y="15840"/>
                    <a:pt x="4035" y="15840"/>
                  </a:cubicBezTo>
                  <a:lnTo>
                    <a:pt x="7085" y="10911"/>
                  </a:lnTo>
                  <a:lnTo>
                    <a:pt x="6374" y="6517"/>
                  </a:lnTo>
                  <a:lnTo>
                    <a:pt x="8505" y="8722"/>
                  </a:lnTo>
                  <a:lnTo>
                    <a:pt x="6784" y="4821"/>
                  </a:lnTo>
                  <a:lnTo>
                    <a:pt x="8906" y="6107"/>
                  </a:lnTo>
                  <a:cubicBezTo>
                    <a:pt x="8956" y="3819"/>
                    <a:pt x="9850" y="1"/>
                    <a:pt x="9850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5925256" y="1144885"/>
              <a:ext cx="801966" cy="296113"/>
            </a:xfrm>
            <a:custGeom>
              <a:avLst/>
              <a:gdLst/>
              <a:ahLst/>
              <a:cxnLst/>
              <a:rect l="l" t="t" r="r" b="b"/>
              <a:pathLst>
                <a:path w="16258" h="6003" extrusionOk="0">
                  <a:moveTo>
                    <a:pt x="10097" y="1"/>
                  </a:moveTo>
                  <a:cubicBezTo>
                    <a:pt x="3453" y="1"/>
                    <a:pt x="1" y="6003"/>
                    <a:pt x="1" y="6003"/>
                  </a:cubicBezTo>
                  <a:cubicBezTo>
                    <a:pt x="5302" y="1956"/>
                    <a:pt x="9815" y="1079"/>
                    <a:pt x="12731" y="1079"/>
                  </a:cubicBezTo>
                  <a:cubicBezTo>
                    <a:pt x="14962" y="1079"/>
                    <a:pt x="16258" y="1592"/>
                    <a:pt x="16258" y="1592"/>
                  </a:cubicBezTo>
                  <a:cubicBezTo>
                    <a:pt x="13969" y="449"/>
                    <a:pt x="11914" y="1"/>
                    <a:pt x="10097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6083942" y="677359"/>
              <a:ext cx="643280" cy="546055"/>
            </a:xfrm>
            <a:custGeom>
              <a:avLst/>
              <a:gdLst/>
              <a:ahLst/>
              <a:cxnLst/>
              <a:rect l="l" t="t" r="r" b="b"/>
              <a:pathLst>
                <a:path w="13041" h="11070" extrusionOk="0">
                  <a:moveTo>
                    <a:pt x="91" y="0"/>
                  </a:moveTo>
                  <a:cubicBezTo>
                    <a:pt x="61" y="0"/>
                    <a:pt x="31" y="0"/>
                    <a:pt x="0" y="1"/>
                  </a:cubicBezTo>
                  <a:cubicBezTo>
                    <a:pt x="0" y="1"/>
                    <a:pt x="10050" y="3250"/>
                    <a:pt x="13041" y="11070"/>
                  </a:cubicBezTo>
                  <a:cubicBezTo>
                    <a:pt x="13041" y="11070"/>
                    <a:pt x="11636" y="0"/>
                    <a:pt x="91" y="0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6615939" y="468013"/>
              <a:ext cx="620639" cy="729455"/>
            </a:xfrm>
            <a:custGeom>
              <a:avLst/>
              <a:gdLst/>
              <a:ahLst/>
              <a:cxnLst/>
              <a:rect l="l" t="t" r="r" b="b"/>
              <a:pathLst>
                <a:path w="12582" h="14788" extrusionOk="0">
                  <a:moveTo>
                    <a:pt x="12581" y="1"/>
                  </a:moveTo>
                  <a:cubicBezTo>
                    <a:pt x="0" y="4094"/>
                    <a:pt x="2431" y="14787"/>
                    <a:pt x="2431" y="14787"/>
                  </a:cubicBezTo>
                  <a:cubicBezTo>
                    <a:pt x="4645" y="5306"/>
                    <a:pt x="12581" y="1"/>
                    <a:pt x="12581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33" name="Google Shape;733;p27"/>
          <p:cNvSpPr txBox="1">
            <a:spLocks noGrp="1"/>
          </p:cNvSpPr>
          <p:nvPr>
            <p:ph type="ctrTitle"/>
          </p:nvPr>
        </p:nvSpPr>
        <p:spPr>
          <a:xfrm rot="-248774">
            <a:off x="5357763" y="785881"/>
            <a:ext cx="5792360" cy="15604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1453">
                <a:solidFill>
                  <a:srgbClr val="00587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34" name="Google Shape;734;p27"/>
          <p:cNvSpPr txBox="1">
            <a:spLocks noGrp="1"/>
          </p:cNvSpPr>
          <p:nvPr>
            <p:ph type="subTitle" idx="1"/>
          </p:nvPr>
        </p:nvSpPr>
        <p:spPr>
          <a:xfrm>
            <a:off x="6310367" y="2534233"/>
            <a:ext cx="4434000" cy="19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Public Sans"/>
                <a:ea typeface="Public Sans"/>
                <a:cs typeface="Public Sans"/>
                <a:sym typeface="Public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35" name="Google Shape;735;p27"/>
          <p:cNvSpPr txBox="1"/>
          <p:nvPr/>
        </p:nvSpPr>
        <p:spPr>
          <a:xfrm>
            <a:off x="6310367" y="4575200"/>
            <a:ext cx="4304400" cy="13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CREDITS: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This presentation template was created by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including icons from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infographics &amp; images by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endParaRPr kumimoji="0" sz="1467" b="1" i="0" u="sng" strike="noStrike" kern="1200" cap="none" spc="0" normalizeH="0" baseline="0" noProof="0">
              <a:ln>
                <a:noFill/>
              </a:ln>
              <a:solidFill>
                <a:srgbClr val="D6F4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3899708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8"/>
          <p:cNvSpPr/>
          <p:nvPr/>
        </p:nvSpPr>
        <p:spPr>
          <a:xfrm flipH="1">
            <a:off x="468688" y="718367"/>
            <a:ext cx="1478400" cy="1478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38" name="Google Shape;738;p28"/>
          <p:cNvGrpSpPr/>
          <p:nvPr/>
        </p:nvGrpSpPr>
        <p:grpSpPr>
          <a:xfrm flipH="1">
            <a:off x="662973" y="245266"/>
            <a:ext cx="4062439" cy="7247623"/>
            <a:chOff x="3734270" y="74249"/>
            <a:chExt cx="3046829" cy="5435717"/>
          </a:xfrm>
        </p:grpSpPr>
        <p:grpSp>
          <p:nvGrpSpPr>
            <p:cNvPr id="739" name="Google Shape;739;p2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740" name="Google Shape;740;p2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1" name="Google Shape;741;p2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2" name="Google Shape;742;p2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3" name="Google Shape;743;p2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4" name="Google Shape;744;p2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5" name="Google Shape;745;p2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6" name="Google Shape;746;p2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7" name="Google Shape;747;p2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48" name="Google Shape;748;p2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49" name="Google Shape;749;p28"/>
          <p:cNvGrpSpPr/>
          <p:nvPr/>
        </p:nvGrpSpPr>
        <p:grpSpPr>
          <a:xfrm rot="1325081">
            <a:off x="8196901" y="409193"/>
            <a:ext cx="972537" cy="515408"/>
            <a:chOff x="2468025" y="734125"/>
            <a:chExt cx="980825" cy="519800"/>
          </a:xfrm>
        </p:grpSpPr>
        <p:sp>
          <p:nvSpPr>
            <p:cNvPr id="750" name="Google Shape;750;p28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53" name="Google Shape;753;p28"/>
          <p:cNvSpPr/>
          <p:nvPr/>
        </p:nvSpPr>
        <p:spPr>
          <a:xfrm>
            <a:off x="-1206490" y="27765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4" name="Google Shape;754;p28"/>
          <p:cNvSpPr/>
          <p:nvPr/>
        </p:nvSpPr>
        <p:spPr>
          <a:xfrm>
            <a:off x="-1517307" y="5521300"/>
            <a:ext cx="13599387" cy="1675133"/>
          </a:xfrm>
          <a:custGeom>
            <a:avLst/>
            <a:gdLst/>
            <a:ahLst/>
            <a:cxnLst/>
            <a:rect l="l" t="t" r="r" b="b"/>
            <a:pathLst>
              <a:path w="279019" h="50254" extrusionOk="0">
                <a:moveTo>
                  <a:pt x="18613" y="24122"/>
                </a:moveTo>
                <a:cubicBezTo>
                  <a:pt x="23058" y="18217"/>
                  <a:pt x="37346" y="15613"/>
                  <a:pt x="45283" y="12311"/>
                </a:cubicBezTo>
                <a:cubicBezTo>
                  <a:pt x="53221" y="9009"/>
                  <a:pt x="60269" y="6279"/>
                  <a:pt x="66238" y="4310"/>
                </a:cubicBezTo>
                <a:cubicBezTo>
                  <a:pt x="72207" y="2342"/>
                  <a:pt x="75700" y="1072"/>
                  <a:pt x="81097" y="500"/>
                </a:cubicBezTo>
                <a:cubicBezTo>
                  <a:pt x="86495" y="-71"/>
                  <a:pt x="93162" y="-389"/>
                  <a:pt x="98623" y="881"/>
                </a:cubicBezTo>
                <a:cubicBezTo>
                  <a:pt x="104084" y="2151"/>
                  <a:pt x="108021" y="4437"/>
                  <a:pt x="113863" y="8120"/>
                </a:cubicBezTo>
                <a:cubicBezTo>
                  <a:pt x="119705" y="11803"/>
                  <a:pt x="129230" y="19614"/>
                  <a:pt x="133675" y="22979"/>
                </a:cubicBezTo>
                <a:cubicBezTo>
                  <a:pt x="138120" y="26345"/>
                  <a:pt x="137422" y="27170"/>
                  <a:pt x="140533" y="28313"/>
                </a:cubicBezTo>
                <a:cubicBezTo>
                  <a:pt x="143645" y="29456"/>
                  <a:pt x="147201" y="30536"/>
                  <a:pt x="152344" y="29837"/>
                </a:cubicBezTo>
                <a:cubicBezTo>
                  <a:pt x="157488" y="29139"/>
                  <a:pt x="165489" y="25710"/>
                  <a:pt x="171394" y="24122"/>
                </a:cubicBezTo>
                <a:cubicBezTo>
                  <a:pt x="177300" y="22535"/>
                  <a:pt x="181491" y="20566"/>
                  <a:pt x="187777" y="20312"/>
                </a:cubicBezTo>
                <a:cubicBezTo>
                  <a:pt x="194064" y="20058"/>
                  <a:pt x="202382" y="20947"/>
                  <a:pt x="209113" y="22598"/>
                </a:cubicBezTo>
                <a:cubicBezTo>
                  <a:pt x="215844" y="24249"/>
                  <a:pt x="222448" y="27869"/>
                  <a:pt x="228163" y="30218"/>
                </a:cubicBezTo>
                <a:cubicBezTo>
                  <a:pt x="233878" y="32568"/>
                  <a:pt x="238450" y="34854"/>
                  <a:pt x="243403" y="36695"/>
                </a:cubicBezTo>
                <a:cubicBezTo>
                  <a:pt x="248356" y="38537"/>
                  <a:pt x="253436" y="39870"/>
                  <a:pt x="257881" y="41267"/>
                </a:cubicBezTo>
                <a:cubicBezTo>
                  <a:pt x="262326" y="42664"/>
                  <a:pt x="270391" y="43744"/>
                  <a:pt x="270073" y="45077"/>
                </a:cubicBezTo>
                <a:cubicBezTo>
                  <a:pt x="269756" y="46411"/>
                  <a:pt x="297886" y="48824"/>
                  <a:pt x="255976" y="49268"/>
                </a:cubicBezTo>
                <a:cubicBezTo>
                  <a:pt x="214066" y="49713"/>
                  <a:pt x="58174" y="51935"/>
                  <a:pt x="18613" y="47744"/>
                </a:cubicBezTo>
                <a:cubicBezTo>
                  <a:pt x="-20947" y="43553"/>
                  <a:pt x="14168" y="30028"/>
                  <a:pt x="18613" y="24122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</p:sp>
      <p:sp>
        <p:nvSpPr>
          <p:cNvPr id="755" name="Google Shape;755;p28"/>
          <p:cNvSpPr/>
          <p:nvPr/>
        </p:nvSpPr>
        <p:spPr>
          <a:xfrm>
            <a:off x="9563110" y="4524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706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9"/>
          <p:cNvSpPr/>
          <p:nvPr/>
        </p:nvSpPr>
        <p:spPr>
          <a:xfrm rot="10800000">
            <a:off x="9531200" y="5132667"/>
            <a:ext cx="2203600" cy="1968400"/>
          </a:xfrm>
          <a:prstGeom prst="pie">
            <a:avLst>
              <a:gd name="adj1" fmla="val 0"/>
              <a:gd name="adj2" fmla="val 10721538"/>
            </a:avLst>
          </a:pr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8" name="Google Shape;758;p29"/>
          <p:cNvSpPr/>
          <p:nvPr/>
        </p:nvSpPr>
        <p:spPr>
          <a:xfrm flipH="1">
            <a:off x="-152107" y="5600701"/>
            <a:ext cx="12420308" cy="3187753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9" name="Google Shape;759;p29"/>
          <p:cNvSpPr/>
          <p:nvPr/>
        </p:nvSpPr>
        <p:spPr>
          <a:xfrm>
            <a:off x="-73996" y="2083821"/>
            <a:ext cx="1785159" cy="456225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60" name="Google Shape;760;p29"/>
          <p:cNvGrpSpPr/>
          <p:nvPr/>
        </p:nvGrpSpPr>
        <p:grpSpPr>
          <a:xfrm>
            <a:off x="10307799" y="4025907"/>
            <a:ext cx="907807" cy="1321423"/>
            <a:chOff x="7730849" y="1571630"/>
            <a:chExt cx="680855" cy="991067"/>
          </a:xfrm>
        </p:grpSpPr>
        <p:sp>
          <p:nvSpPr>
            <p:cNvPr id="761" name="Google Shape;761;p29"/>
            <p:cNvSpPr/>
            <p:nvPr/>
          </p:nvSpPr>
          <p:spPr>
            <a:xfrm flipH="1">
              <a:off x="7891829" y="1863713"/>
              <a:ext cx="195451" cy="698983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2" name="Google Shape;762;p29"/>
            <p:cNvSpPr/>
            <p:nvPr/>
          </p:nvSpPr>
          <p:spPr>
            <a:xfrm flipH="1">
              <a:off x="8096002" y="1655455"/>
              <a:ext cx="252191" cy="214719"/>
            </a:xfrm>
            <a:custGeom>
              <a:avLst/>
              <a:gdLst/>
              <a:ahLst/>
              <a:cxnLst/>
              <a:rect l="l" t="t" r="r" b="b"/>
              <a:pathLst>
                <a:path w="12774" h="10876" extrusionOk="0">
                  <a:moveTo>
                    <a:pt x="271" y="1"/>
                  </a:moveTo>
                  <a:cubicBezTo>
                    <a:pt x="96" y="1"/>
                    <a:pt x="0" y="7"/>
                    <a:pt x="0" y="7"/>
                  </a:cubicBezTo>
                  <a:lnTo>
                    <a:pt x="3567" y="4576"/>
                  </a:lnTo>
                  <a:lnTo>
                    <a:pt x="7878" y="5361"/>
                  </a:lnTo>
                  <a:lnTo>
                    <a:pt x="5129" y="6673"/>
                  </a:lnTo>
                  <a:lnTo>
                    <a:pt x="5129" y="6673"/>
                  </a:lnTo>
                  <a:lnTo>
                    <a:pt x="9315" y="6331"/>
                  </a:lnTo>
                  <a:lnTo>
                    <a:pt x="7427" y="7935"/>
                  </a:lnTo>
                  <a:cubicBezTo>
                    <a:pt x="9532" y="8745"/>
                    <a:pt x="12773" y="10875"/>
                    <a:pt x="12773" y="10875"/>
                  </a:cubicBezTo>
                  <a:cubicBezTo>
                    <a:pt x="10614" y="499"/>
                    <a:pt x="1921" y="1"/>
                    <a:pt x="271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3" name="Google Shape;763;p29"/>
            <p:cNvSpPr/>
            <p:nvPr/>
          </p:nvSpPr>
          <p:spPr>
            <a:xfrm flipH="1">
              <a:off x="8096001" y="1845669"/>
              <a:ext cx="315702" cy="115533"/>
            </a:xfrm>
            <a:custGeom>
              <a:avLst/>
              <a:gdLst/>
              <a:ahLst/>
              <a:cxnLst/>
              <a:rect l="l" t="t" r="r" b="b"/>
              <a:pathLst>
                <a:path w="15991" h="5852" extrusionOk="0">
                  <a:moveTo>
                    <a:pt x="10295" y="0"/>
                  </a:moveTo>
                  <a:cubicBezTo>
                    <a:pt x="3432" y="0"/>
                    <a:pt x="1" y="5852"/>
                    <a:pt x="1" y="5852"/>
                  </a:cubicBezTo>
                  <a:lnTo>
                    <a:pt x="5715" y="5426"/>
                  </a:lnTo>
                  <a:lnTo>
                    <a:pt x="8773" y="2251"/>
                  </a:lnTo>
                  <a:lnTo>
                    <a:pt x="8296" y="5309"/>
                  </a:lnTo>
                  <a:lnTo>
                    <a:pt x="10351" y="1591"/>
                  </a:lnTo>
                  <a:lnTo>
                    <a:pt x="10610" y="4081"/>
                  </a:lnTo>
                  <a:cubicBezTo>
                    <a:pt x="12440" y="2769"/>
                    <a:pt x="15990" y="1240"/>
                    <a:pt x="15990" y="1240"/>
                  </a:cubicBezTo>
                  <a:cubicBezTo>
                    <a:pt x="13884" y="355"/>
                    <a:pt x="11985" y="0"/>
                    <a:pt x="10295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4" name="Google Shape;764;p29"/>
            <p:cNvSpPr/>
            <p:nvPr/>
          </p:nvSpPr>
          <p:spPr>
            <a:xfrm flipH="1">
              <a:off x="7730849" y="1824683"/>
              <a:ext cx="357260" cy="103530"/>
            </a:xfrm>
            <a:custGeom>
              <a:avLst/>
              <a:gdLst/>
              <a:ahLst/>
              <a:cxnLst/>
              <a:rect l="l" t="t" r="r" b="b"/>
              <a:pathLst>
                <a:path w="18096" h="5244" extrusionOk="0">
                  <a:moveTo>
                    <a:pt x="7764" y="0"/>
                  </a:moveTo>
                  <a:cubicBezTo>
                    <a:pt x="5399" y="0"/>
                    <a:pt x="2762" y="656"/>
                    <a:pt x="0" y="2479"/>
                  </a:cubicBezTo>
                  <a:cubicBezTo>
                    <a:pt x="0" y="2479"/>
                    <a:pt x="4169" y="3398"/>
                    <a:pt x="6475" y="4408"/>
                  </a:cubicBezTo>
                  <a:lnTo>
                    <a:pt x="5999" y="1819"/>
                  </a:lnTo>
                  <a:lnTo>
                    <a:pt x="9265" y="5244"/>
                  </a:lnTo>
                  <a:lnTo>
                    <a:pt x="7862" y="2211"/>
                  </a:lnTo>
                  <a:lnTo>
                    <a:pt x="11997" y="4901"/>
                  </a:lnTo>
                  <a:lnTo>
                    <a:pt x="18095" y="4300"/>
                  </a:lnTo>
                  <a:cubicBezTo>
                    <a:pt x="18095" y="4300"/>
                    <a:pt x="13822" y="0"/>
                    <a:pt x="7764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5" name="Google Shape;765;p29"/>
            <p:cNvSpPr/>
            <p:nvPr/>
          </p:nvSpPr>
          <p:spPr>
            <a:xfrm flipH="1">
              <a:off x="7886873" y="1571630"/>
              <a:ext cx="219221" cy="302001"/>
            </a:xfrm>
            <a:custGeom>
              <a:avLst/>
              <a:gdLst/>
              <a:ahLst/>
              <a:cxnLst/>
              <a:rect l="l" t="t" r="r" b="b"/>
              <a:pathLst>
                <a:path w="11104" h="15297" extrusionOk="0">
                  <a:moveTo>
                    <a:pt x="11103" y="0"/>
                  </a:moveTo>
                  <a:cubicBezTo>
                    <a:pt x="11103" y="1"/>
                    <a:pt x="1" y="3392"/>
                    <a:pt x="911" y="15297"/>
                  </a:cubicBezTo>
                  <a:cubicBezTo>
                    <a:pt x="911" y="15297"/>
                    <a:pt x="3685" y="12022"/>
                    <a:pt x="5657" y="10443"/>
                  </a:cubicBezTo>
                  <a:lnTo>
                    <a:pt x="3192" y="9616"/>
                  </a:lnTo>
                  <a:lnTo>
                    <a:pt x="7703" y="8354"/>
                  </a:lnTo>
                  <a:lnTo>
                    <a:pt x="4420" y="8146"/>
                  </a:lnTo>
                  <a:lnTo>
                    <a:pt x="8714" y="5748"/>
                  </a:lnTo>
                  <a:lnTo>
                    <a:pt x="11103" y="0"/>
                  </a:ln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6" name="Google Shape;766;p29"/>
            <p:cNvSpPr/>
            <p:nvPr/>
          </p:nvSpPr>
          <p:spPr>
            <a:xfrm flipH="1">
              <a:off x="8090732" y="1874098"/>
              <a:ext cx="194464" cy="312721"/>
            </a:xfrm>
            <a:custGeom>
              <a:avLst/>
              <a:gdLst/>
              <a:ahLst/>
              <a:cxnLst/>
              <a:rect l="l" t="t" r="r" b="b"/>
              <a:pathLst>
                <a:path w="9850" h="15840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0" y="6074"/>
                    <a:pt x="4035" y="15840"/>
                    <a:pt x="4035" y="15840"/>
                  </a:cubicBezTo>
                  <a:lnTo>
                    <a:pt x="7085" y="10911"/>
                  </a:lnTo>
                  <a:lnTo>
                    <a:pt x="6374" y="6517"/>
                  </a:lnTo>
                  <a:lnTo>
                    <a:pt x="8505" y="8722"/>
                  </a:lnTo>
                  <a:lnTo>
                    <a:pt x="6784" y="4821"/>
                  </a:lnTo>
                  <a:lnTo>
                    <a:pt x="8906" y="6107"/>
                  </a:lnTo>
                  <a:cubicBezTo>
                    <a:pt x="8956" y="3819"/>
                    <a:pt x="9850" y="1"/>
                    <a:pt x="9850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7" name="Google Shape;767;p29"/>
            <p:cNvSpPr/>
            <p:nvPr/>
          </p:nvSpPr>
          <p:spPr>
            <a:xfrm flipH="1">
              <a:off x="8090730" y="1842688"/>
              <a:ext cx="320974" cy="118514"/>
            </a:xfrm>
            <a:custGeom>
              <a:avLst/>
              <a:gdLst/>
              <a:ahLst/>
              <a:cxnLst/>
              <a:rect l="l" t="t" r="r" b="b"/>
              <a:pathLst>
                <a:path w="16258" h="6003" extrusionOk="0">
                  <a:moveTo>
                    <a:pt x="10097" y="1"/>
                  </a:moveTo>
                  <a:cubicBezTo>
                    <a:pt x="3453" y="1"/>
                    <a:pt x="1" y="6003"/>
                    <a:pt x="1" y="6003"/>
                  </a:cubicBezTo>
                  <a:cubicBezTo>
                    <a:pt x="5302" y="1956"/>
                    <a:pt x="9815" y="1079"/>
                    <a:pt x="12731" y="1079"/>
                  </a:cubicBezTo>
                  <a:cubicBezTo>
                    <a:pt x="14962" y="1079"/>
                    <a:pt x="16258" y="1592"/>
                    <a:pt x="16258" y="1592"/>
                  </a:cubicBezTo>
                  <a:cubicBezTo>
                    <a:pt x="13969" y="449"/>
                    <a:pt x="11914" y="1"/>
                    <a:pt x="10097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8" name="Google Shape;768;p29"/>
            <p:cNvSpPr/>
            <p:nvPr/>
          </p:nvSpPr>
          <p:spPr>
            <a:xfrm flipH="1">
              <a:off x="8090731" y="1655573"/>
              <a:ext cx="257462" cy="218549"/>
            </a:xfrm>
            <a:custGeom>
              <a:avLst/>
              <a:gdLst/>
              <a:ahLst/>
              <a:cxnLst/>
              <a:rect l="l" t="t" r="r" b="b"/>
              <a:pathLst>
                <a:path w="13041" h="11070" extrusionOk="0">
                  <a:moveTo>
                    <a:pt x="91" y="0"/>
                  </a:moveTo>
                  <a:cubicBezTo>
                    <a:pt x="61" y="0"/>
                    <a:pt x="31" y="0"/>
                    <a:pt x="0" y="1"/>
                  </a:cubicBezTo>
                  <a:cubicBezTo>
                    <a:pt x="0" y="1"/>
                    <a:pt x="10050" y="3250"/>
                    <a:pt x="13041" y="11070"/>
                  </a:cubicBezTo>
                  <a:cubicBezTo>
                    <a:pt x="13041" y="11070"/>
                    <a:pt x="11636" y="0"/>
                    <a:pt x="91" y="0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9" name="Google Shape;769;p29"/>
            <p:cNvSpPr/>
            <p:nvPr/>
          </p:nvSpPr>
          <p:spPr>
            <a:xfrm flipH="1">
              <a:off x="7886873" y="1571788"/>
              <a:ext cx="248400" cy="291952"/>
            </a:xfrm>
            <a:custGeom>
              <a:avLst/>
              <a:gdLst/>
              <a:ahLst/>
              <a:cxnLst/>
              <a:rect l="l" t="t" r="r" b="b"/>
              <a:pathLst>
                <a:path w="12582" h="14788" extrusionOk="0">
                  <a:moveTo>
                    <a:pt x="12581" y="1"/>
                  </a:moveTo>
                  <a:cubicBezTo>
                    <a:pt x="0" y="4094"/>
                    <a:pt x="2431" y="14787"/>
                    <a:pt x="2431" y="14787"/>
                  </a:cubicBezTo>
                  <a:cubicBezTo>
                    <a:pt x="4645" y="5306"/>
                    <a:pt x="12581" y="1"/>
                    <a:pt x="12581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70" name="Google Shape;770;p29"/>
          <p:cNvSpPr/>
          <p:nvPr/>
        </p:nvSpPr>
        <p:spPr>
          <a:xfrm>
            <a:off x="10471644" y="5264893"/>
            <a:ext cx="268333" cy="132800"/>
          </a:xfrm>
          <a:custGeom>
            <a:avLst/>
            <a:gdLst/>
            <a:ahLst/>
            <a:cxnLst/>
            <a:rect l="l" t="t" r="r" b="b"/>
            <a:pathLst>
              <a:path w="8050" h="3984" extrusionOk="0">
                <a:moveTo>
                  <a:pt x="748" y="73"/>
                </a:moveTo>
                <a:cubicBezTo>
                  <a:pt x="1097" y="-229"/>
                  <a:pt x="1533" y="549"/>
                  <a:pt x="2176" y="692"/>
                </a:cubicBezTo>
                <a:cubicBezTo>
                  <a:pt x="2819" y="835"/>
                  <a:pt x="3907" y="946"/>
                  <a:pt x="4605" y="930"/>
                </a:cubicBezTo>
                <a:cubicBezTo>
                  <a:pt x="5304" y="914"/>
                  <a:pt x="5907" y="692"/>
                  <a:pt x="6367" y="597"/>
                </a:cubicBezTo>
                <a:cubicBezTo>
                  <a:pt x="6827" y="502"/>
                  <a:pt x="7089" y="192"/>
                  <a:pt x="7367" y="359"/>
                </a:cubicBezTo>
                <a:cubicBezTo>
                  <a:pt x="7645" y="526"/>
                  <a:pt x="8098" y="1081"/>
                  <a:pt x="8034" y="1597"/>
                </a:cubicBezTo>
                <a:cubicBezTo>
                  <a:pt x="7971" y="2113"/>
                  <a:pt x="7907" y="3065"/>
                  <a:pt x="6986" y="3454"/>
                </a:cubicBezTo>
                <a:cubicBezTo>
                  <a:pt x="6065" y="3843"/>
                  <a:pt x="3661" y="4089"/>
                  <a:pt x="2510" y="3930"/>
                </a:cubicBezTo>
                <a:cubicBezTo>
                  <a:pt x="1359" y="3771"/>
                  <a:pt x="375" y="3145"/>
                  <a:pt x="81" y="2502"/>
                </a:cubicBezTo>
                <a:cubicBezTo>
                  <a:pt x="-213" y="1859"/>
                  <a:pt x="399" y="375"/>
                  <a:pt x="748" y="73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</p:sp>
      <p:grpSp>
        <p:nvGrpSpPr>
          <p:cNvPr id="771" name="Google Shape;771;p29"/>
          <p:cNvGrpSpPr/>
          <p:nvPr/>
        </p:nvGrpSpPr>
        <p:grpSpPr>
          <a:xfrm>
            <a:off x="8934283" y="571524"/>
            <a:ext cx="4090357" cy="1645200"/>
            <a:chOff x="6691187" y="447693"/>
            <a:chExt cx="3067768" cy="1233900"/>
          </a:xfrm>
        </p:grpSpPr>
        <p:sp>
          <p:nvSpPr>
            <p:cNvPr id="772" name="Google Shape;772;p29"/>
            <p:cNvSpPr/>
            <p:nvPr/>
          </p:nvSpPr>
          <p:spPr>
            <a:xfrm>
              <a:off x="6950149" y="447693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73" name="Google Shape;773;p29"/>
            <p:cNvGrpSpPr/>
            <p:nvPr/>
          </p:nvGrpSpPr>
          <p:grpSpPr>
            <a:xfrm flipH="1">
              <a:off x="6691187" y="1376106"/>
              <a:ext cx="576431" cy="305486"/>
              <a:chOff x="2468025" y="734125"/>
              <a:chExt cx="980825" cy="519800"/>
            </a:xfrm>
          </p:grpSpPr>
          <p:sp>
            <p:nvSpPr>
              <p:cNvPr id="774" name="Google Shape;774;p29"/>
              <p:cNvSpPr/>
              <p:nvPr/>
            </p:nvSpPr>
            <p:spPr>
              <a:xfrm>
                <a:off x="2831050" y="905000"/>
                <a:ext cx="617800" cy="140225"/>
              </a:xfrm>
              <a:custGeom>
                <a:avLst/>
                <a:gdLst/>
                <a:ahLst/>
                <a:cxnLst/>
                <a:rect l="l" t="t" r="r" b="b"/>
                <a:pathLst>
                  <a:path w="24712" h="5609" extrusionOk="0">
                    <a:moveTo>
                      <a:pt x="18198" y="1"/>
                    </a:moveTo>
                    <a:cubicBezTo>
                      <a:pt x="15715" y="1"/>
                      <a:pt x="14485" y="2407"/>
                      <a:pt x="12052" y="2407"/>
                    </a:cubicBezTo>
                    <a:cubicBezTo>
                      <a:pt x="9710" y="2407"/>
                      <a:pt x="7709" y="668"/>
                      <a:pt x="5003" y="668"/>
                    </a:cubicBezTo>
                    <a:cubicBezTo>
                      <a:pt x="4711" y="668"/>
                      <a:pt x="4411" y="688"/>
                      <a:pt x="4101" y="733"/>
                    </a:cubicBezTo>
                    <a:cubicBezTo>
                      <a:pt x="1507" y="1131"/>
                      <a:pt x="0" y="5315"/>
                      <a:pt x="0" y="5315"/>
                    </a:cubicBezTo>
                    <a:cubicBezTo>
                      <a:pt x="0" y="5315"/>
                      <a:pt x="3060" y="2256"/>
                      <a:pt x="5465" y="2256"/>
                    </a:cubicBezTo>
                    <a:cubicBezTo>
                      <a:pt x="5520" y="2256"/>
                      <a:pt x="5574" y="2257"/>
                      <a:pt x="5629" y="2260"/>
                    </a:cubicBezTo>
                    <a:cubicBezTo>
                      <a:pt x="8077" y="2407"/>
                      <a:pt x="9918" y="5608"/>
                      <a:pt x="12199" y="5608"/>
                    </a:cubicBezTo>
                    <a:cubicBezTo>
                      <a:pt x="14398" y="5608"/>
                      <a:pt x="16189" y="1931"/>
                      <a:pt x="18903" y="1931"/>
                    </a:cubicBezTo>
                    <a:cubicBezTo>
                      <a:pt x="19003" y="1931"/>
                      <a:pt x="19105" y="1936"/>
                      <a:pt x="19208" y="1947"/>
                    </a:cubicBezTo>
                    <a:cubicBezTo>
                      <a:pt x="22116" y="2260"/>
                      <a:pt x="24711" y="4395"/>
                      <a:pt x="24711" y="4395"/>
                    </a:cubicBezTo>
                    <a:cubicBezTo>
                      <a:pt x="24711" y="4395"/>
                      <a:pt x="22409" y="880"/>
                      <a:pt x="19208" y="126"/>
                    </a:cubicBezTo>
                    <a:cubicBezTo>
                      <a:pt x="18848" y="39"/>
                      <a:pt x="18513" y="1"/>
                      <a:pt x="18198" y="1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5" name="Google Shape;775;p29"/>
              <p:cNvSpPr/>
              <p:nvPr/>
            </p:nvSpPr>
            <p:spPr>
              <a:xfrm>
                <a:off x="2468025" y="1149000"/>
                <a:ext cx="4634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18539" h="4197" extrusionOk="0">
                    <a:moveTo>
                      <a:pt x="13655" y="0"/>
                    </a:moveTo>
                    <a:cubicBezTo>
                      <a:pt x="11792" y="0"/>
                      <a:pt x="10877" y="1811"/>
                      <a:pt x="9039" y="1811"/>
                    </a:cubicBezTo>
                    <a:cubicBezTo>
                      <a:pt x="7276" y="1811"/>
                      <a:pt x="5771" y="489"/>
                      <a:pt x="3746" y="489"/>
                    </a:cubicBezTo>
                    <a:cubicBezTo>
                      <a:pt x="3535" y="489"/>
                      <a:pt x="3319" y="504"/>
                      <a:pt x="3097" y="535"/>
                    </a:cubicBezTo>
                    <a:cubicBezTo>
                      <a:pt x="1151" y="828"/>
                      <a:pt x="0" y="3967"/>
                      <a:pt x="0" y="3967"/>
                    </a:cubicBezTo>
                    <a:cubicBezTo>
                      <a:pt x="0" y="3967"/>
                      <a:pt x="2304" y="1683"/>
                      <a:pt x="4109" y="1683"/>
                    </a:cubicBezTo>
                    <a:cubicBezTo>
                      <a:pt x="4148" y="1683"/>
                      <a:pt x="4188" y="1684"/>
                      <a:pt x="4227" y="1686"/>
                    </a:cubicBezTo>
                    <a:cubicBezTo>
                      <a:pt x="6068" y="1811"/>
                      <a:pt x="7449" y="4197"/>
                      <a:pt x="9165" y="4197"/>
                    </a:cubicBezTo>
                    <a:cubicBezTo>
                      <a:pt x="10817" y="4197"/>
                      <a:pt x="12139" y="1443"/>
                      <a:pt x="14177" y="1443"/>
                    </a:cubicBezTo>
                    <a:cubicBezTo>
                      <a:pt x="14255" y="1443"/>
                      <a:pt x="14335" y="1447"/>
                      <a:pt x="14417" y="1456"/>
                    </a:cubicBezTo>
                    <a:cubicBezTo>
                      <a:pt x="16593" y="1686"/>
                      <a:pt x="18539" y="3297"/>
                      <a:pt x="18539" y="3297"/>
                    </a:cubicBezTo>
                    <a:cubicBezTo>
                      <a:pt x="18539" y="3297"/>
                      <a:pt x="16823" y="661"/>
                      <a:pt x="14417" y="96"/>
                    </a:cubicBezTo>
                    <a:cubicBezTo>
                      <a:pt x="14145" y="30"/>
                      <a:pt x="13892" y="0"/>
                      <a:pt x="13655" y="0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6" name="Google Shape;776;p29"/>
              <p:cNvSpPr/>
              <p:nvPr/>
            </p:nvSpPr>
            <p:spPr>
              <a:xfrm>
                <a:off x="2565325" y="734125"/>
                <a:ext cx="290850" cy="66275"/>
              </a:xfrm>
              <a:custGeom>
                <a:avLst/>
                <a:gdLst/>
                <a:ahLst/>
                <a:cxnLst/>
                <a:rect l="l" t="t" r="r" b="b"/>
                <a:pathLst>
                  <a:path w="11634" h="2651" extrusionOk="0">
                    <a:moveTo>
                      <a:pt x="8575" y="0"/>
                    </a:moveTo>
                    <a:cubicBezTo>
                      <a:pt x="7400" y="0"/>
                      <a:pt x="6825" y="1144"/>
                      <a:pt x="5670" y="1144"/>
                    </a:cubicBezTo>
                    <a:cubicBezTo>
                      <a:pt x="4579" y="1144"/>
                      <a:pt x="3640" y="316"/>
                      <a:pt x="2367" y="316"/>
                    </a:cubicBezTo>
                    <a:cubicBezTo>
                      <a:pt x="2224" y="316"/>
                      <a:pt x="2077" y="326"/>
                      <a:pt x="1925" y="349"/>
                    </a:cubicBezTo>
                    <a:cubicBezTo>
                      <a:pt x="711" y="538"/>
                      <a:pt x="0" y="2505"/>
                      <a:pt x="0" y="2505"/>
                    </a:cubicBezTo>
                    <a:cubicBezTo>
                      <a:pt x="0" y="2505"/>
                      <a:pt x="1445" y="1080"/>
                      <a:pt x="2585" y="1080"/>
                    </a:cubicBezTo>
                    <a:cubicBezTo>
                      <a:pt x="2610" y="1080"/>
                      <a:pt x="2634" y="1080"/>
                      <a:pt x="2657" y="1082"/>
                    </a:cubicBezTo>
                    <a:cubicBezTo>
                      <a:pt x="3808" y="1124"/>
                      <a:pt x="4666" y="2651"/>
                      <a:pt x="5733" y="2651"/>
                    </a:cubicBezTo>
                    <a:cubicBezTo>
                      <a:pt x="6780" y="2651"/>
                      <a:pt x="7614" y="906"/>
                      <a:pt x="8888" y="906"/>
                    </a:cubicBezTo>
                    <a:cubicBezTo>
                      <a:pt x="8938" y="906"/>
                      <a:pt x="8988" y="909"/>
                      <a:pt x="9039" y="914"/>
                    </a:cubicBezTo>
                    <a:cubicBezTo>
                      <a:pt x="10399" y="1061"/>
                      <a:pt x="11634" y="2065"/>
                      <a:pt x="11634" y="2065"/>
                    </a:cubicBezTo>
                    <a:cubicBezTo>
                      <a:pt x="11634" y="2065"/>
                      <a:pt x="10546" y="412"/>
                      <a:pt x="9039" y="56"/>
                    </a:cubicBezTo>
                    <a:cubicBezTo>
                      <a:pt x="8874" y="17"/>
                      <a:pt x="8720" y="0"/>
                      <a:pt x="8575" y="0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2152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30"/>
          <p:cNvGrpSpPr/>
          <p:nvPr/>
        </p:nvGrpSpPr>
        <p:grpSpPr>
          <a:xfrm>
            <a:off x="-44515" y="3873767"/>
            <a:ext cx="12281033" cy="2984168"/>
            <a:chOff x="-100" y="2905325"/>
            <a:chExt cx="9210775" cy="2238126"/>
          </a:xfrm>
        </p:grpSpPr>
        <p:sp>
          <p:nvSpPr>
            <p:cNvPr id="779" name="Google Shape;779;p30"/>
            <p:cNvSpPr/>
            <p:nvPr/>
          </p:nvSpPr>
          <p:spPr>
            <a:xfrm flipH="1">
              <a:off x="62" y="2905325"/>
              <a:ext cx="9210613" cy="1935365"/>
            </a:xfrm>
            <a:custGeom>
              <a:avLst/>
              <a:gdLst/>
              <a:ahLst/>
              <a:cxnLst/>
              <a:rect l="l" t="t" r="r" b="b"/>
              <a:pathLst>
                <a:path w="209237" h="68003" extrusionOk="0">
                  <a:moveTo>
                    <a:pt x="1737" y="0"/>
                  </a:moveTo>
                  <a:cubicBezTo>
                    <a:pt x="1569" y="544"/>
                    <a:pt x="1109" y="984"/>
                    <a:pt x="565" y="1151"/>
                  </a:cubicBezTo>
                  <a:lnTo>
                    <a:pt x="0" y="1151"/>
                  </a:lnTo>
                  <a:lnTo>
                    <a:pt x="0" y="68002"/>
                  </a:lnTo>
                  <a:lnTo>
                    <a:pt x="209236" y="68002"/>
                  </a:lnTo>
                  <a:lnTo>
                    <a:pt x="209236" y="1214"/>
                  </a:lnTo>
                  <a:lnTo>
                    <a:pt x="209236" y="1151"/>
                  </a:lnTo>
                  <a:lnTo>
                    <a:pt x="208776" y="1151"/>
                  </a:lnTo>
                  <a:cubicBezTo>
                    <a:pt x="208211" y="1026"/>
                    <a:pt x="207332" y="733"/>
                    <a:pt x="207060" y="0"/>
                  </a:cubicBezTo>
                  <a:cubicBezTo>
                    <a:pt x="206893" y="544"/>
                    <a:pt x="206432" y="984"/>
                    <a:pt x="205888" y="1151"/>
                  </a:cubicBezTo>
                  <a:lnTo>
                    <a:pt x="205847" y="1151"/>
                  </a:lnTo>
                  <a:cubicBezTo>
                    <a:pt x="205282" y="1026"/>
                    <a:pt x="204382" y="733"/>
                    <a:pt x="204131" y="0"/>
                  </a:cubicBezTo>
                  <a:cubicBezTo>
                    <a:pt x="203942" y="544"/>
                    <a:pt x="203503" y="984"/>
                    <a:pt x="202959" y="1151"/>
                  </a:cubicBezTo>
                  <a:lnTo>
                    <a:pt x="202896" y="1151"/>
                  </a:lnTo>
                  <a:cubicBezTo>
                    <a:pt x="202352" y="1026"/>
                    <a:pt x="201453" y="733"/>
                    <a:pt x="201201" y="0"/>
                  </a:cubicBezTo>
                  <a:cubicBezTo>
                    <a:pt x="201013" y="544"/>
                    <a:pt x="200574" y="984"/>
                    <a:pt x="200009" y="1151"/>
                  </a:cubicBezTo>
                  <a:lnTo>
                    <a:pt x="199967" y="1151"/>
                  </a:lnTo>
                  <a:cubicBezTo>
                    <a:pt x="199423" y="1026"/>
                    <a:pt x="198523" y="733"/>
                    <a:pt x="198272" y="0"/>
                  </a:cubicBezTo>
                  <a:cubicBezTo>
                    <a:pt x="198084" y="544"/>
                    <a:pt x="197644" y="984"/>
                    <a:pt x="197080" y="1151"/>
                  </a:cubicBezTo>
                  <a:lnTo>
                    <a:pt x="197038" y="1151"/>
                  </a:lnTo>
                  <a:cubicBezTo>
                    <a:pt x="196494" y="1026"/>
                    <a:pt x="195594" y="733"/>
                    <a:pt x="195343" y="0"/>
                  </a:cubicBezTo>
                  <a:cubicBezTo>
                    <a:pt x="195155" y="544"/>
                    <a:pt x="194715" y="984"/>
                    <a:pt x="194150" y="1151"/>
                  </a:cubicBezTo>
                  <a:lnTo>
                    <a:pt x="194108" y="1151"/>
                  </a:lnTo>
                  <a:cubicBezTo>
                    <a:pt x="193543" y="1026"/>
                    <a:pt x="192665" y="733"/>
                    <a:pt x="192414" y="0"/>
                  </a:cubicBezTo>
                  <a:cubicBezTo>
                    <a:pt x="192225" y="544"/>
                    <a:pt x="191786" y="984"/>
                    <a:pt x="191221" y="1151"/>
                  </a:cubicBezTo>
                  <a:lnTo>
                    <a:pt x="191179" y="1151"/>
                  </a:lnTo>
                  <a:cubicBezTo>
                    <a:pt x="190614" y="1026"/>
                    <a:pt x="189735" y="733"/>
                    <a:pt x="189484" y="0"/>
                  </a:cubicBezTo>
                  <a:cubicBezTo>
                    <a:pt x="189296" y="544"/>
                    <a:pt x="188857" y="984"/>
                    <a:pt x="188292" y="1151"/>
                  </a:cubicBezTo>
                  <a:lnTo>
                    <a:pt x="188250" y="1151"/>
                  </a:lnTo>
                  <a:cubicBezTo>
                    <a:pt x="187685" y="1026"/>
                    <a:pt x="186806" y="733"/>
                    <a:pt x="186534" y="0"/>
                  </a:cubicBezTo>
                  <a:cubicBezTo>
                    <a:pt x="186367" y="544"/>
                    <a:pt x="185906" y="984"/>
                    <a:pt x="185362" y="1151"/>
                  </a:cubicBezTo>
                  <a:lnTo>
                    <a:pt x="185320" y="1151"/>
                  </a:lnTo>
                  <a:cubicBezTo>
                    <a:pt x="184756" y="1026"/>
                    <a:pt x="183877" y="733"/>
                    <a:pt x="183605" y="0"/>
                  </a:cubicBezTo>
                  <a:cubicBezTo>
                    <a:pt x="183416" y="544"/>
                    <a:pt x="182977" y="984"/>
                    <a:pt x="182433" y="1151"/>
                  </a:cubicBezTo>
                  <a:lnTo>
                    <a:pt x="182391" y="1151"/>
                  </a:lnTo>
                  <a:cubicBezTo>
                    <a:pt x="181826" y="1026"/>
                    <a:pt x="180927" y="733"/>
                    <a:pt x="180675" y="0"/>
                  </a:cubicBezTo>
                  <a:cubicBezTo>
                    <a:pt x="180487" y="544"/>
                    <a:pt x="180048" y="984"/>
                    <a:pt x="179504" y="1151"/>
                  </a:cubicBezTo>
                  <a:lnTo>
                    <a:pt x="179441" y="1151"/>
                  </a:lnTo>
                  <a:cubicBezTo>
                    <a:pt x="178897" y="1026"/>
                    <a:pt x="177997" y="733"/>
                    <a:pt x="177746" y="0"/>
                  </a:cubicBezTo>
                  <a:cubicBezTo>
                    <a:pt x="177558" y="544"/>
                    <a:pt x="177118" y="984"/>
                    <a:pt x="176553" y="1151"/>
                  </a:cubicBezTo>
                  <a:lnTo>
                    <a:pt x="176512" y="1151"/>
                  </a:lnTo>
                  <a:cubicBezTo>
                    <a:pt x="175968" y="1026"/>
                    <a:pt x="175068" y="733"/>
                    <a:pt x="174817" y="0"/>
                  </a:cubicBezTo>
                  <a:cubicBezTo>
                    <a:pt x="174628" y="544"/>
                    <a:pt x="174189" y="984"/>
                    <a:pt x="173624" y="1151"/>
                  </a:cubicBezTo>
                  <a:lnTo>
                    <a:pt x="173582" y="1151"/>
                  </a:lnTo>
                  <a:cubicBezTo>
                    <a:pt x="173038" y="1026"/>
                    <a:pt x="172139" y="733"/>
                    <a:pt x="171888" y="0"/>
                  </a:cubicBezTo>
                  <a:cubicBezTo>
                    <a:pt x="171699" y="544"/>
                    <a:pt x="171260" y="984"/>
                    <a:pt x="170695" y="1151"/>
                  </a:cubicBezTo>
                  <a:lnTo>
                    <a:pt x="170653" y="1151"/>
                  </a:lnTo>
                  <a:cubicBezTo>
                    <a:pt x="170088" y="1026"/>
                    <a:pt x="169209" y="733"/>
                    <a:pt x="168958" y="0"/>
                  </a:cubicBezTo>
                  <a:cubicBezTo>
                    <a:pt x="168770" y="544"/>
                    <a:pt x="168330" y="984"/>
                    <a:pt x="167766" y="1151"/>
                  </a:cubicBezTo>
                  <a:lnTo>
                    <a:pt x="167724" y="1151"/>
                  </a:lnTo>
                  <a:cubicBezTo>
                    <a:pt x="167159" y="1026"/>
                    <a:pt x="166280" y="733"/>
                    <a:pt x="166029" y="0"/>
                  </a:cubicBezTo>
                  <a:cubicBezTo>
                    <a:pt x="165841" y="544"/>
                    <a:pt x="165401" y="984"/>
                    <a:pt x="164836" y="1151"/>
                  </a:cubicBezTo>
                  <a:lnTo>
                    <a:pt x="164773" y="1151"/>
                  </a:lnTo>
                  <a:cubicBezTo>
                    <a:pt x="164209" y="1026"/>
                    <a:pt x="163330" y="733"/>
                    <a:pt x="163079" y="0"/>
                  </a:cubicBezTo>
                  <a:cubicBezTo>
                    <a:pt x="162890" y="544"/>
                    <a:pt x="162451" y="984"/>
                    <a:pt x="161886" y="1151"/>
                  </a:cubicBezTo>
                  <a:lnTo>
                    <a:pt x="161844" y="1151"/>
                  </a:lnTo>
                  <a:cubicBezTo>
                    <a:pt x="161279" y="1026"/>
                    <a:pt x="160400" y="733"/>
                    <a:pt x="160149" y="0"/>
                  </a:cubicBezTo>
                  <a:cubicBezTo>
                    <a:pt x="159961" y="544"/>
                    <a:pt x="159522" y="984"/>
                    <a:pt x="158957" y="1151"/>
                  </a:cubicBezTo>
                  <a:lnTo>
                    <a:pt x="158915" y="1151"/>
                  </a:lnTo>
                  <a:cubicBezTo>
                    <a:pt x="158350" y="1026"/>
                    <a:pt x="157471" y="733"/>
                    <a:pt x="157199" y="0"/>
                  </a:cubicBezTo>
                  <a:cubicBezTo>
                    <a:pt x="157032" y="544"/>
                    <a:pt x="156571" y="984"/>
                    <a:pt x="156027" y="1151"/>
                  </a:cubicBezTo>
                  <a:lnTo>
                    <a:pt x="155986" y="1151"/>
                  </a:lnTo>
                  <a:cubicBezTo>
                    <a:pt x="155421" y="1026"/>
                    <a:pt x="154542" y="733"/>
                    <a:pt x="154270" y="0"/>
                  </a:cubicBezTo>
                  <a:cubicBezTo>
                    <a:pt x="154082" y="544"/>
                    <a:pt x="153642" y="984"/>
                    <a:pt x="153098" y="1151"/>
                  </a:cubicBezTo>
                  <a:lnTo>
                    <a:pt x="153056" y="1151"/>
                  </a:lnTo>
                  <a:cubicBezTo>
                    <a:pt x="152491" y="1026"/>
                    <a:pt x="151592" y="733"/>
                    <a:pt x="151341" y="0"/>
                  </a:cubicBezTo>
                  <a:cubicBezTo>
                    <a:pt x="151152" y="544"/>
                    <a:pt x="150713" y="984"/>
                    <a:pt x="150169" y="1151"/>
                  </a:cubicBezTo>
                  <a:lnTo>
                    <a:pt x="150106" y="1151"/>
                  </a:lnTo>
                  <a:cubicBezTo>
                    <a:pt x="149562" y="1026"/>
                    <a:pt x="148662" y="733"/>
                    <a:pt x="148411" y="0"/>
                  </a:cubicBezTo>
                  <a:cubicBezTo>
                    <a:pt x="148223" y="544"/>
                    <a:pt x="147783" y="984"/>
                    <a:pt x="147219" y="1151"/>
                  </a:cubicBezTo>
                  <a:lnTo>
                    <a:pt x="147177" y="1151"/>
                  </a:lnTo>
                  <a:cubicBezTo>
                    <a:pt x="146633" y="1026"/>
                    <a:pt x="145733" y="733"/>
                    <a:pt x="145482" y="0"/>
                  </a:cubicBezTo>
                  <a:cubicBezTo>
                    <a:pt x="145294" y="544"/>
                    <a:pt x="144854" y="984"/>
                    <a:pt x="144289" y="1151"/>
                  </a:cubicBezTo>
                  <a:lnTo>
                    <a:pt x="144247" y="1151"/>
                  </a:lnTo>
                  <a:cubicBezTo>
                    <a:pt x="143703" y="1026"/>
                    <a:pt x="142804" y="733"/>
                    <a:pt x="142553" y="0"/>
                  </a:cubicBezTo>
                  <a:cubicBezTo>
                    <a:pt x="142364" y="544"/>
                    <a:pt x="141925" y="984"/>
                    <a:pt x="141360" y="1151"/>
                  </a:cubicBezTo>
                  <a:lnTo>
                    <a:pt x="141318" y="1151"/>
                  </a:lnTo>
                  <a:cubicBezTo>
                    <a:pt x="140753" y="1026"/>
                    <a:pt x="139874" y="733"/>
                    <a:pt x="139623" y="0"/>
                  </a:cubicBezTo>
                  <a:cubicBezTo>
                    <a:pt x="139435" y="544"/>
                    <a:pt x="138996" y="984"/>
                    <a:pt x="138431" y="1151"/>
                  </a:cubicBezTo>
                  <a:lnTo>
                    <a:pt x="138389" y="1151"/>
                  </a:lnTo>
                  <a:cubicBezTo>
                    <a:pt x="137824" y="1026"/>
                    <a:pt x="136945" y="733"/>
                    <a:pt x="136694" y="0"/>
                  </a:cubicBezTo>
                  <a:cubicBezTo>
                    <a:pt x="136506" y="544"/>
                    <a:pt x="136066" y="984"/>
                    <a:pt x="135501" y="1151"/>
                  </a:cubicBezTo>
                  <a:lnTo>
                    <a:pt x="135459" y="1151"/>
                  </a:lnTo>
                  <a:cubicBezTo>
                    <a:pt x="134895" y="1026"/>
                    <a:pt x="134016" y="733"/>
                    <a:pt x="133744" y="0"/>
                  </a:cubicBezTo>
                  <a:cubicBezTo>
                    <a:pt x="133576" y="544"/>
                    <a:pt x="133116" y="984"/>
                    <a:pt x="132572" y="1151"/>
                  </a:cubicBezTo>
                  <a:lnTo>
                    <a:pt x="132530" y="1151"/>
                  </a:lnTo>
                  <a:cubicBezTo>
                    <a:pt x="131965" y="1026"/>
                    <a:pt x="131086" y="733"/>
                    <a:pt x="130814" y="0"/>
                  </a:cubicBezTo>
                  <a:cubicBezTo>
                    <a:pt x="130626" y="544"/>
                    <a:pt x="130187" y="984"/>
                    <a:pt x="129643" y="1151"/>
                  </a:cubicBezTo>
                  <a:lnTo>
                    <a:pt x="129601" y="1151"/>
                  </a:lnTo>
                  <a:cubicBezTo>
                    <a:pt x="129036" y="1026"/>
                    <a:pt x="128136" y="733"/>
                    <a:pt x="127885" y="0"/>
                  </a:cubicBezTo>
                  <a:cubicBezTo>
                    <a:pt x="127697" y="544"/>
                    <a:pt x="127257" y="984"/>
                    <a:pt x="126713" y="1151"/>
                  </a:cubicBezTo>
                  <a:lnTo>
                    <a:pt x="126651" y="1151"/>
                  </a:lnTo>
                  <a:cubicBezTo>
                    <a:pt x="126107" y="1026"/>
                    <a:pt x="125207" y="733"/>
                    <a:pt x="124956" y="0"/>
                  </a:cubicBezTo>
                  <a:cubicBezTo>
                    <a:pt x="124768" y="544"/>
                    <a:pt x="124328" y="984"/>
                    <a:pt x="123763" y="1151"/>
                  </a:cubicBezTo>
                  <a:lnTo>
                    <a:pt x="123721" y="1151"/>
                  </a:lnTo>
                  <a:cubicBezTo>
                    <a:pt x="123156" y="1026"/>
                    <a:pt x="122257" y="733"/>
                    <a:pt x="122006" y="0"/>
                  </a:cubicBezTo>
                  <a:cubicBezTo>
                    <a:pt x="121817" y="544"/>
                    <a:pt x="121378" y="984"/>
                    <a:pt x="120834" y="1151"/>
                  </a:cubicBezTo>
                  <a:lnTo>
                    <a:pt x="120771" y="1151"/>
                  </a:lnTo>
                  <a:cubicBezTo>
                    <a:pt x="120227" y="1026"/>
                    <a:pt x="119327" y="733"/>
                    <a:pt x="119076" y="0"/>
                  </a:cubicBezTo>
                  <a:cubicBezTo>
                    <a:pt x="118888" y="544"/>
                    <a:pt x="118449" y="984"/>
                    <a:pt x="117884" y="1151"/>
                  </a:cubicBezTo>
                  <a:lnTo>
                    <a:pt x="117842" y="1151"/>
                  </a:lnTo>
                  <a:cubicBezTo>
                    <a:pt x="117298" y="1026"/>
                    <a:pt x="116398" y="733"/>
                    <a:pt x="116147" y="0"/>
                  </a:cubicBezTo>
                  <a:cubicBezTo>
                    <a:pt x="115959" y="544"/>
                    <a:pt x="115519" y="984"/>
                    <a:pt x="114954" y="1151"/>
                  </a:cubicBezTo>
                  <a:lnTo>
                    <a:pt x="114912" y="1151"/>
                  </a:lnTo>
                  <a:cubicBezTo>
                    <a:pt x="114368" y="1026"/>
                    <a:pt x="113469" y="733"/>
                    <a:pt x="113218" y="0"/>
                  </a:cubicBezTo>
                  <a:cubicBezTo>
                    <a:pt x="113029" y="544"/>
                    <a:pt x="112590" y="984"/>
                    <a:pt x="112025" y="1151"/>
                  </a:cubicBezTo>
                  <a:lnTo>
                    <a:pt x="111983" y="1151"/>
                  </a:lnTo>
                  <a:cubicBezTo>
                    <a:pt x="111418" y="1026"/>
                    <a:pt x="110539" y="733"/>
                    <a:pt x="110288" y="0"/>
                  </a:cubicBezTo>
                  <a:cubicBezTo>
                    <a:pt x="110100" y="544"/>
                    <a:pt x="109661" y="984"/>
                    <a:pt x="109096" y="1151"/>
                  </a:cubicBezTo>
                  <a:lnTo>
                    <a:pt x="109054" y="1151"/>
                  </a:lnTo>
                  <a:cubicBezTo>
                    <a:pt x="108489" y="1026"/>
                    <a:pt x="107610" y="733"/>
                    <a:pt x="107359" y="0"/>
                  </a:cubicBezTo>
                  <a:cubicBezTo>
                    <a:pt x="107171" y="544"/>
                    <a:pt x="106731" y="984"/>
                    <a:pt x="106166" y="1151"/>
                  </a:cubicBezTo>
                  <a:lnTo>
                    <a:pt x="106125" y="1151"/>
                  </a:lnTo>
                  <a:cubicBezTo>
                    <a:pt x="105560" y="1026"/>
                    <a:pt x="104681" y="733"/>
                    <a:pt x="104409" y="0"/>
                  </a:cubicBezTo>
                  <a:cubicBezTo>
                    <a:pt x="104221" y="544"/>
                    <a:pt x="103781" y="984"/>
                    <a:pt x="103237" y="1151"/>
                  </a:cubicBezTo>
                  <a:lnTo>
                    <a:pt x="103195" y="1151"/>
                  </a:lnTo>
                  <a:cubicBezTo>
                    <a:pt x="102630" y="1026"/>
                    <a:pt x="101731" y="733"/>
                    <a:pt x="101480" y="0"/>
                  </a:cubicBezTo>
                  <a:cubicBezTo>
                    <a:pt x="101291" y="544"/>
                    <a:pt x="100852" y="984"/>
                    <a:pt x="100308" y="1151"/>
                  </a:cubicBezTo>
                  <a:lnTo>
                    <a:pt x="100245" y="1151"/>
                  </a:lnTo>
                  <a:cubicBezTo>
                    <a:pt x="99701" y="1026"/>
                    <a:pt x="98801" y="733"/>
                    <a:pt x="98550" y="0"/>
                  </a:cubicBezTo>
                  <a:cubicBezTo>
                    <a:pt x="98362" y="544"/>
                    <a:pt x="97923" y="984"/>
                    <a:pt x="97358" y="1151"/>
                  </a:cubicBezTo>
                  <a:lnTo>
                    <a:pt x="97316" y="1151"/>
                  </a:lnTo>
                  <a:cubicBezTo>
                    <a:pt x="96772" y="1026"/>
                    <a:pt x="95872" y="733"/>
                    <a:pt x="95621" y="0"/>
                  </a:cubicBezTo>
                  <a:cubicBezTo>
                    <a:pt x="95433" y="544"/>
                    <a:pt x="94993" y="984"/>
                    <a:pt x="94428" y="1151"/>
                  </a:cubicBezTo>
                  <a:lnTo>
                    <a:pt x="94386" y="1151"/>
                  </a:lnTo>
                  <a:cubicBezTo>
                    <a:pt x="93842" y="1026"/>
                    <a:pt x="92943" y="733"/>
                    <a:pt x="92692" y="0"/>
                  </a:cubicBezTo>
                  <a:cubicBezTo>
                    <a:pt x="92503" y="544"/>
                    <a:pt x="92064" y="984"/>
                    <a:pt x="91499" y="1151"/>
                  </a:cubicBezTo>
                  <a:lnTo>
                    <a:pt x="91457" y="1151"/>
                  </a:lnTo>
                  <a:cubicBezTo>
                    <a:pt x="90892" y="1026"/>
                    <a:pt x="90013" y="733"/>
                    <a:pt x="89762" y="0"/>
                  </a:cubicBezTo>
                  <a:cubicBezTo>
                    <a:pt x="89574" y="544"/>
                    <a:pt x="89135" y="984"/>
                    <a:pt x="88570" y="1151"/>
                  </a:cubicBezTo>
                  <a:lnTo>
                    <a:pt x="88528" y="1151"/>
                  </a:lnTo>
                  <a:cubicBezTo>
                    <a:pt x="87963" y="1026"/>
                    <a:pt x="87084" y="733"/>
                    <a:pt x="86833" y="0"/>
                  </a:cubicBezTo>
                  <a:cubicBezTo>
                    <a:pt x="86645" y="544"/>
                    <a:pt x="86205" y="984"/>
                    <a:pt x="85640" y="1151"/>
                  </a:cubicBezTo>
                  <a:lnTo>
                    <a:pt x="85599" y="1151"/>
                  </a:lnTo>
                  <a:cubicBezTo>
                    <a:pt x="85034" y="1026"/>
                    <a:pt x="84155" y="733"/>
                    <a:pt x="83883" y="0"/>
                  </a:cubicBezTo>
                  <a:cubicBezTo>
                    <a:pt x="83715" y="544"/>
                    <a:pt x="83255" y="984"/>
                    <a:pt x="82711" y="1151"/>
                  </a:cubicBezTo>
                  <a:lnTo>
                    <a:pt x="82648" y="1151"/>
                  </a:lnTo>
                  <a:cubicBezTo>
                    <a:pt x="82083" y="1026"/>
                    <a:pt x="81205" y="733"/>
                    <a:pt x="80953" y="0"/>
                  </a:cubicBezTo>
                  <a:cubicBezTo>
                    <a:pt x="80765" y="544"/>
                    <a:pt x="80326" y="984"/>
                    <a:pt x="79761" y="1151"/>
                  </a:cubicBezTo>
                  <a:lnTo>
                    <a:pt x="79719" y="1151"/>
                  </a:lnTo>
                  <a:cubicBezTo>
                    <a:pt x="79154" y="1026"/>
                    <a:pt x="78275" y="733"/>
                    <a:pt x="78024" y="0"/>
                  </a:cubicBezTo>
                  <a:cubicBezTo>
                    <a:pt x="77836" y="544"/>
                    <a:pt x="77396" y="984"/>
                    <a:pt x="76832" y="1151"/>
                  </a:cubicBezTo>
                  <a:lnTo>
                    <a:pt x="76790" y="1151"/>
                  </a:lnTo>
                  <a:cubicBezTo>
                    <a:pt x="76225" y="1026"/>
                    <a:pt x="75346" y="733"/>
                    <a:pt x="75074" y="0"/>
                  </a:cubicBezTo>
                  <a:cubicBezTo>
                    <a:pt x="74907" y="544"/>
                    <a:pt x="74446" y="984"/>
                    <a:pt x="73902" y="1151"/>
                  </a:cubicBezTo>
                  <a:lnTo>
                    <a:pt x="73860" y="1151"/>
                  </a:lnTo>
                  <a:cubicBezTo>
                    <a:pt x="73295" y="1026"/>
                    <a:pt x="72417" y="733"/>
                    <a:pt x="72145" y="0"/>
                  </a:cubicBezTo>
                  <a:cubicBezTo>
                    <a:pt x="71956" y="544"/>
                    <a:pt x="71517" y="984"/>
                    <a:pt x="70973" y="1151"/>
                  </a:cubicBezTo>
                  <a:lnTo>
                    <a:pt x="70931" y="1151"/>
                  </a:lnTo>
                  <a:cubicBezTo>
                    <a:pt x="70366" y="1026"/>
                    <a:pt x="69466" y="733"/>
                    <a:pt x="69215" y="0"/>
                  </a:cubicBezTo>
                  <a:cubicBezTo>
                    <a:pt x="69027" y="544"/>
                    <a:pt x="68588" y="984"/>
                    <a:pt x="68044" y="1151"/>
                  </a:cubicBezTo>
                  <a:lnTo>
                    <a:pt x="67981" y="1151"/>
                  </a:lnTo>
                  <a:cubicBezTo>
                    <a:pt x="67437" y="1026"/>
                    <a:pt x="66537" y="733"/>
                    <a:pt x="66286" y="0"/>
                  </a:cubicBezTo>
                  <a:cubicBezTo>
                    <a:pt x="66098" y="544"/>
                    <a:pt x="65658" y="984"/>
                    <a:pt x="65093" y="1151"/>
                  </a:cubicBezTo>
                  <a:lnTo>
                    <a:pt x="65052" y="1151"/>
                  </a:lnTo>
                  <a:cubicBezTo>
                    <a:pt x="64508" y="1026"/>
                    <a:pt x="63608" y="733"/>
                    <a:pt x="63357" y="0"/>
                  </a:cubicBezTo>
                  <a:cubicBezTo>
                    <a:pt x="63168" y="544"/>
                    <a:pt x="62729" y="984"/>
                    <a:pt x="62164" y="1151"/>
                  </a:cubicBezTo>
                  <a:lnTo>
                    <a:pt x="62122" y="1151"/>
                  </a:lnTo>
                  <a:cubicBezTo>
                    <a:pt x="61578" y="1026"/>
                    <a:pt x="60678" y="733"/>
                    <a:pt x="60427" y="0"/>
                  </a:cubicBezTo>
                  <a:cubicBezTo>
                    <a:pt x="60239" y="544"/>
                    <a:pt x="59800" y="984"/>
                    <a:pt x="59235" y="1151"/>
                  </a:cubicBezTo>
                  <a:lnTo>
                    <a:pt x="59193" y="1151"/>
                  </a:lnTo>
                  <a:cubicBezTo>
                    <a:pt x="58628" y="1026"/>
                    <a:pt x="57749" y="733"/>
                    <a:pt x="57498" y="0"/>
                  </a:cubicBezTo>
                  <a:cubicBezTo>
                    <a:pt x="57310" y="544"/>
                    <a:pt x="56870" y="984"/>
                    <a:pt x="56305" y="1151"/>
                  </a:cubicBezTo>
                  <a:lnTo>
                    <a:pt x="56243" y="1151"/>
                  </a:lnTo>
                  <a:cubicBezTo>
                    <a:pt x="55678" y="1026"/>
                    <a:pt x="54778" y="733"/>
                    <a:pt x="54527" y="0"/>
                  </a:cubicBezTo>
                  <a:cubicBezTo>
                    <a:pt x="54339" y="544"/>
                    <a:pt x="53899" y="984"/>
                    <a:pt x="53355" y="1151"/>
                  </a:cubicBezTo>
                  <a:lnTo>
                    <a:pt x="53292" y="1151"/>
                  </a:lnTo>
                  <a:cubicBezTo>
                    <a:pt x="52748" y="1026"/>
                    <a:pt x="51849" y="733"/>
                    <a:pt x="51598" y="0"/>
                  </a:cubicBezTo>
                  <a:cubicBezTo>
                    <a:pt x="51409" y="544"/>
                    <a:pt x="50970" y="984"/>
                    <a:pt x="50405" y="1151"/>
                  </a:cubicBezTo>
                  <a:lnTo>
                    <a:pt x="50363" y="1151"/>
                  </a:lnTo>
                  <a:cubicBezTo>
                    <a:pt x="49819" y="1026"/>
                    <a:pt x="48919" y="733"/>
                    <a:pt x="48668" y="0"/>
                  </a:cubicBezTo>
                  <a:cubicBezTo>
                    <a:pt x="48480" y="544"/>
                    <a:pt x="48041" y="984"/>
                    <a:pt x="47476" y="1151"/>
                  </a:cubicBezTo>
                  <a:lnTo>
                    <a:pt x="47434" y="1151"/>
                  </a:lnTo>
                  <a:cubicBezTo>
                    <a:pt x="46890" y="1026"/>
                    <a:pt x="45990" y="733"/>
                    <a:pt x="45739" y="0"/>
                  </a:cubicBezTo>
                  <a:cubicBezTo>
                    <a:pt x="45551" y="544"/>
                    <a:pt x="45111" y="984"/>
                    <a:pt x="44546" y="1151"/>
                  </a:cubicBezTo>
                  <a:lnTo>
                    <a:pt x="44505" y="1151"/>
                  </a:lnTo>
                  <a:cubicBezTo>
                    <a:pt x="43940" y="1026"/>
                    <a:pt x="43061" y="733"/>
                    <a:pt x="42810" y="0"/>
                  </a:cubicBezTo>
                  <a:cubicBezTo>
                    <a:pt x="42621" y="544"/>
                    <a:pt x="42182" y="984"/>
                    <a:pt x="41617" y="1151"/>
                  </a:cubicBezTo>
                  <a:lnTo>
                    <a:pt x="41596" y="1151"/>
                  </a:lnTo>
                  <a:cubicBezTo>
                    <a:pt x="41031" y="1026"/>
                    <a:pt x="40131" y="733"/>
                    <a:pt x="39880" y="0"/>
                  </a:cubicBezTo>
                  <a:cubicBezTo>
                    <a:pt x="39692" y="544"/>
                    <a:pt x="39253" y="984"/>
                    <a:pt x="38709" y="1151"/>
                  </a:cubicBezTo>
                  <a:lnTo>
                    <a:pt x="38646" y="1151"/>
                  </a:lnTo>
                  <a:cubicBezTo>
                    <a:pt x="38102" y="1026"/>
                    <a:pt x="37202" y="733"/>
                    <a:pt x="36951" y="0"/>
                  </a:cubicBezTo>
                  <a:cubicBezTo>
                    <a:pt x="36763" y="544"/>
                    <a:pt x="36323" y="984"/>
                    <a:pt x="35758" y="1151"/>
                  </a:cubicBezTo>
                  <a:lnTo>
                    <a:pt x="35717" y="1151"/>
                  </a:lnTo>
                  <a:cubicBezTo>
                    <a:pt x="35173" y="1026"/>
                    <a:pt x="34273" y="733"/>
                    <a:pt x="34022" y="0"/>
                  </a:cubicBezTo>
                  <a:cubicBezTo>
                    <a:pt x="33833" y="544"/>
                    <a:pt x="33394" y="984"/>
                    <a:pt x="32829" y="1151"/>
                  </a:cubicBezTo>
                  <a:lnTo>
                    <a:pt x="32787" y="1151"/>
                  </a:lnTo>
                  <a:cubicBezTo>
                    <a:pt x="32243" y="1026"/>
                    <a:pt x="31344" y="733"/>
                    <a:pt x="31092" y="0"/>
                  </a:cubicBezTo>
                  <a:cubicBezTo>
                    <a:pt x="30904" y="544"/>
                    <a:pt x="30465" y="984"/>
                    <a:pt x="29900" y="1151"/>
                  </a:cubicBezTo>
                  <a:lnTo>
                    <a:pt x="29858" y="1151"/>
                  </a:lnTo>
                  <a:cubicBezTo>
                    <a:pt x="29293" y="1026"/>
                    <a:pt x="28414" y="733"/>
                    <a:pt x="28163" y="0"/>
                  </a:cubicBezTo>
                  <a:cubicBezTo>
                    <a:pt x="27975" y="544"/>
                    <a:pt x="27535" y="984"/>
                    <a:pt x="26971" y="1151"/>
                  </a:cubicBezTo>
                  <a:lnTo>
                    <a:pt x="26929" y="1151"/>
                  </a:lnTo>
                  <a:cubicBezTo>
                    <a:pt x="26364" y="1026"/>
                    <a:pt x="25485" y="733"/>
                    <a:pt x="25234" y="0"/>
                  </a:cubicBezTo>
                  <a:cubicBezTo>
                    <a:pt x="25046" y="544"/>
                    <a:pt x="24606" y="984"/>
                    <a:pt x="24041" y="1151"/>
                  </a:cubicBezTo>
                  <a:lnTo>
                    <a:pt x="23999" y="1151"/>
                  </a:lnTo>
                  <a:cubicBezTo>
                    <a:pt x="23434" y="1026"/>
                    <a:pt x="22556" y="733"/>
                    <a:pt x="22284" y="0"/>
                  </a:cubicBezTo>
                  <a:cubicBezTo>
                    <a:pt x="22116" y="544"/>
                    <a:pt x="21656" y="984"/>
                    <a:pt x="21112" y="1151"/>
                  </a:cubicBezTo>
                  <a:lnTo>
                    <a:pt x="21070" y="1151"/>
                  </a:lnTo>
                  <a:cubicBezTo>
                    <a:pt x="20505" y="1026"/>
                    <a:pt x="19626" y="733"/>
                    <a:pt x="19354" y="0"/>
                  </a:cubicBezTo>
                  <a:cubicBezTo>
                    <a:pt x="19166" y="544"/>
                    <a:pt x="18727" y="984"/>
                    <a:pt x="18183" y="1151"/>
                  </a:cubicBezTo>
                  <a:lnTo>
                    <a:pt x="18141" y="1151"/>
                  </a:lnTo>
                  <a:cubicBezTo>
                    <a:pt x="17576" y="1026"/>
                    <a:pt x="16676" y="733"/>
                    <a:pt x="16425" y="0"/>
                  </a:cubicBezTo>
                  <a:cubicBezTo>
                    <a:pt x="16237" y="544"/>
                    <a:pt x="15797" y="984"/>
                    <a:pt x="15253" y="1151"/>
                  </a:cubicBezTo>
                  <a:lnTo>
                    <a:pt x="15170" y="1151"/>
                  </a:lnTo>
                  <a:cubicBezTo>
                    <a:pt x="14605" y="1026"/>
                    <a:pt x="13726" y="733"/>
                    <a:pt x="13475" y="0"/>
                  </a:cubicBezTo>
                  <a:cubicBezTo>
                    <a:pt x="13286" y="544"/>
                    <a:pt x="12847" y="984"/>
                    <a:pt x="12282" y="1151"/>
                  </a:cubicBezTo>
                  <a:lnTo>
                    <a:pt x="12240" y="1151"/>
                  </a:lnTo>
                  <a:cubicBezTo>
                    <a:pt x="11675" y="1026"/>
                    <a:pt x="10797" y="733"/>
                    <a:pt x="10546" y="0"/>
                  </a:cubicBezTo>
                  <a:cubicBezTo>
                    <a:pt x="10357" y="544"/>
                    <a:pt x="9918" y="984"/>
                    <a:pt x="9353" y="1151"/>
                  </a:cubicBezTo>
                  <a:lnTo>
                    <a:pt x="9311" y="1151"/>
                  </a:lnTo>
                  <a:cubicBezTo>
                    <a:pt x="8746" y="1026"/>
                    <a:pt x="7867" y="733"/>
                    <a:pt x="7616" y="0"/>
                  </a:cubicBezTo>
                  <a:cubicBezTo>
                    <a:pt x="7428" y="544"/>
                    <a:pt x="6988" y="984"/>
                    <a:pt x="6424" y="1151"/>
                  </a:cubicBezTo>
                  <a:lnTo>
                    <a:pt x="6382" y="1151"/>
                  </a:lnTo>
                  <a:cubicBezTo>
                    <a:pt x="5817" y="1026"/>
                    <a:pt x="4938" y="733"/>
                    <a:pt x="4687" y="0"/>
                  </a:cubicBezTo>
                  <a:cubicBezTo>
                    <a:pt x="4499" y="544"/>
                    <a:pt x="4059" y="984"/>
                    <a:pt x="3494" y="1151"/>
                  </a:cubicBezTo>
                  <a:lnTo>
                    <a:pt x="3452" y="1151"/>
                  </a:lnTo>
                  <a:cubicBezTo>
                    <a:pt x="2887" y="1026"/>
                    <a:pt x="2009" y="733"/>
                    <a:pt x="1737" y="0"/>
                  </a:cubicBezTo>
                  <a:close/>
                </a:path>
              </a:pathLst>
            </a:custGeom>
            <a:solidFill>
              <a:srgbClr val="00A5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0" name="Google Shape;780;p30"/>
            <p:cNvSpPr/>
            <p:nvPr/>
          </p:nvSpPr>
          <p:spPr>
            <a:xfrm>
              <a:off x="-100" y="3067050"/>
              <a:ext cx="9210731" cy="2076401"/>
            </a:xfrm>
            <a:custGeom>
              <a:avLst/>
              <a:gdLst/>
              <a:ahLst/>
              <a:cxnLst/>
              <a:rect l="l" t="t" r="r" b="b"/>
              <a:pathLst>
                <a:path w="175359" h="43799" extrusionOk="0">
                  <a:moveTo>
                    <a:pt x="0" y="1"/>
                  </a:moveTo>
                  <a:lnTo>
                    <a:pt x="0" y="43799"/>
                  </a:lnTo>
                  <a:lnTo>
                    <a:pt x="175359" y="43799"/>
                  </a:lnTo>
                  <a:lnTo>
                    <a:pt x="1753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1" name="Google Shape;781;p30"/>
          <p:cNvGrpSpPr/>
          <p:nvPr/>
        </p:nvGrpSpPr>
        <p:grpSpPr>
          <a:xfrm>
            <a:off x="522883" y="109952"/>
            <a:ext cx="11579843" cy="2289693"/>
            <a:chOff x="335036" y="320140"/>
            <a:chExt cx="9419612" cy="1862548"/>
          </a:xfrm>
        </p:grpSpPr>
        <p:sp>
          <p:nvSpPr>
            <p:cNvPr id="782" name="Google Shape;782;p30"/>
            <p:cNvSpPr/>
            <p:nvPr/>
          </p:nvSpPr>
          <p:spPr>
            <a:xfrm>
              <a:off x="6945841" y="1541875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335036" y="32014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4" name="Google Shape;784;p30"/>
          <p:cNvGrpSpPr/>
          <p:nvPr/>
        </p:nvGrpSpPr>
        <p:grpSpPr>
          <a:xfrm>
            <a:off x="-227973" y="109982"/>
            <a:ext cx="4062439" cy="7247623"/>
            <a:chOff x="3734270" y="74249"/>
            <a:chExt cx="3046829" cy="5435717"/>
          </a:xfrm>
        </p:grpSpPr>
        <p:grpSp>
          <p:nvGrpSpPr>
            <p:cNvPr id="785" name="Google Shape;785;p30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786" name="Google Shape;786;p30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7" name="Google Shape;787;p30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8" name="Google Shape;788;p30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9" name="Google Shape;789;p30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0" name="Google Shape;790;p30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1" name="Google Shape;791;p30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2" name="Google Shape;792;p30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3" name="Google Shape;793;p30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94" name="Google Shape;794;p30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29805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 poi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8"/>
          <p:cNvGrpSpPr/>
          <p:nvPr/>
        </p:nvGrpSpPr>
        <p:grpSpPr>
          <a:xfrm>
            <a:off x="522883" y="109952"/>
            <a:ext cx="11579843" cy="2797693"/>
            <a:chOff x="335036" y="320140"/>
            <a:chExt cx="9419612" cy="2275781"/>
          </a:xfrm>
        </p:grpSpPr>
        <p:sp>
          <p:nvSpPr>
            <p:cNvPr id="89" name="Google Shape;89;p8"/>
            <p:cNvSpPr/>
            <p:nvPr/>
          </p:nvSpPr>
          <p:spPr>
            <a:xfrm>
              <a:off x="6945841" y="1955107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335036" y="32014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 rot="-470071">
            <a:off x="2784503" y="2222560"/>
            <a:ext cx="6623020" cy="34256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92" name="Google Shape;92;p8"/>
          <p:cNvGrpSpPr/>
          <p:nvPr/>
        </p:nvGrpSpPr>
        <p:grpSpPr>
          <a:xfrm flipH="1">
            <a:off x="8369927" y="99015"/>
            <a:ext cx="4062439" cy="7247623"/>
            <a:chOff x="3734270" y="74249"/>
            <a:chExt cx="3046829" cy="5435717"/>
          </a:xfrm>
        </p:grpSpPr>
        <p:grpSp>
          <p:nvGrpSpPr>
            <p:cNvPr id="93" name="Google Shape;93;p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94" name="Google Shape;94;p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Google Shape;95;p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Google Shape;96;p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Google Shape;97;p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Google Shape;98;p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Google Shape;99;p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Google Shape;100;p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Google Shape;101;p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2" name="Google Shape;102;p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-227973" y="109982"/>
            <a:ext cx="4062439" cy="7247623"/>
            <a:chOff x="3734270" y="74249"/>
            <a:chExt cx="3046829" cy="5435717"/>
          </a:xfrm>
        </p:grpSpPr>
        <p:grpSp>
          <p:nvGrpSpPr>
            <p:cNvPr id="104" name="Google Shape;104;p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105" name="Google Shape;105;p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Google Shape;110;p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Google Shape;111;p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Google Shape;112;p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3" name="Google Shape;113;p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4" name="Google Shape;114;p8"/>
          <p:cNvSpPr/>
          <p:nvPr/>
        </p:nvSpPr>
        <p:spPr>
          <a:xfrm flipH="1">
            <a:off x="-123" y="6451867"/>
            <a:ext cx="12192240" cy="2580487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5308600" y="250467"/>
            <a:ext cx="1574800" cy="157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Google Shape;116;p8"/>
          <p:cNvSpPr/>
          <p:nvPr/>
        </p:nvSpPr>
        <p:spPr>
          <a:xfrm flipH="1">
            <a:off x="-2623379" y="5625967"/>
            <a:ext cx="6694579" cy="1574956"/>
          </a:xfrm>
          <a:custGeom>
            <a:avLst/>
            <a:gdLst/>
            <a:ahLst/>
            <a:cxnLst/>
            <a:rect l="l" t="t" r="r" b="b"/>
            <a:pathLst>
              <a:path w="150170" h="16915" extrusionOk="0">
                <a:moveTo>
                  <a:pt x="69788" y="1"/>
                </a:moveTo>
                <a:cubicBezTo>
                  <a:pt x="58612" y="1"/>
                  <a:pt x="48908" y="7870"/>
                  <a:pt x="41401" y="7870"/>
                </a:cubicBezTo>
                <a:cubicBezTo>
                  <a:pt x="40796" y="7870"/>
                  <a:pt x="40206" y="7819"/>
                  <a:pt x="39630" y="7709"/>
                </a:cubicBezTo>
                <a:cubicBezTo>
                  <a:pt x="39094" y="7605"/>
                  <a:pt x="38452" y="7556"/>
                  <a:pt x="37720" y="7556"/>
                </a:cubicBezTo>
                <a:cubicBezTo>
                  <a:pt x="27549" y="7556"/>
                  <a:pt x="0" y="16915"/>
                  <a:pt x="0" y="16915"/>
                </a:cubicBezTo>
                <a:lnTo>
                  <a:pt x="150169" y="14153"/>
                </a:lnTo>
                <a:lnTo>
                  <a:pt x="150169" y="9759"/>
                </a:lnTo>
                <a:cubicBezTo>
                  <a:pt x="150169" y="9759"/>
                  <a:pt x="132133" y="7918"/>
                  <a:pt x="120625" y="7541"/>
                </a:cubicBezTo>
                <a:cubicBezTo>
                  <a:pt x="101271" y="6934"/>
                  <a:pt x="83548" y="636"/>
                  <a:pt x="70952" y="30"/>
                </a:cubicBezTo>
                <a:cubicBezTo>
                  <a:pt x="70562" y="10"/>
                  <a:pt x="70174" y="1"/>
                  <a:pt x="69788" y="1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7117517" y="5481133"/>
            <a:ext cx="6694579" cy="1719804"/>
          </a:xfrm>
          <a:custGeom>
            <a:avLst/>
            <a:gdLst/>
            <a:ahLst/>
            <a:cxnLst/>
            <a:rect l="l" t="t" r="r" b="b"/>
            <a:pathLst>
              <a:path w="150170" h="16915" extrusionOk="0">
                <a:moveTo>
                  <a:pt x="69788" y="1"/>
                </a:moveTo>
                <a:cubicBezTo>
                  <a:pt x="58612" y="1"/>
                  <a:pt x="48908" y="7870"/>
                  <a:pt x="41401" y="7870"/>
                </a:cubicBezTo>
                <a:cubicBezTo>
                  <a:pt x="40796" y="7870"/>
                  <a:pt x="40206" y="7819"/>
                  <a:pt x="39630" y="7709"/>
                </a:cubicBezTo>
                <a:cubicBezTo>
                  <a:pt x="39094" y="7605"/>
                  <a:pt x="38452" y="7556"/>
                  <a:pt x="37720" y="7556"/>
                </a:cubicBezTo>
                <a:cubicBezTo>
                  <a:pt x="27549" y="7556"/>
                  <a:pt x="0" y="16915"/>
                  <a:pt x="0" y="16915"/>
                </a:cubicBezTo>
                <a:lnTo>
                  <a:pt x="150169" y="14153"/>
                </a:lnTo>
                <a:lnTo>
                  <a:pt x="150169" y="9759"/>
                </a:lnTo>
                <a:cubicBezTo>
                  <a:pt x="150169" y="9759"/>
                  <a:pt x="132133" y="7918"/>
                  <a:pt x="120625" y="7541"/>
                </a:cubicBezTo>
                <a:cubicBezTo>
                  <a:pt x="101271" y="6934"/>
                  <a:pt x="83548" y="636"/>
                  <a:pt x="70952" y="30"/>
                </a:cubicBezTo>
                <a:cubicBezTo>
                  <a:pt x="70562" y="10"/>
                  <a:pt x="70174" y="1"/>
                  <a:pt x="69788" y="1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745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/>
          <p:nvPr/>
        </p:nvSpPr>
        <p:spPr>
          <a:xfrm flipH="1">
            <a:off x="8344860" y="850900"/>
            <a:ext cx="2070000" cy="207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Google Shape;120;p9"/>
          <p:cNvSpPr txBox="1">
            <a:spLocks noGrp="1"/>
          </p:cNvSpPr>
          <p:nvPr>
            <p:ph type="subTitle" idx="1"/>
          </p:nvPr>
        </p:nvSpPr>
        <p:spPr>
          <a:xfrm flipH="1">
            <a:off x="6604827" y="4561733"/>
            <a:ext cx="37088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754C24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1" name="Google Shape;121;p9"/>
          <p:cNvSpPr txBox="1">
            <a:spLocks noGrp="1"/>
          </p:cNvSpPr>
          <p:nvPr>
            <p:ph type="title"/>
          </p:nvPr>
        </p:nvSpPr>
        <p:spPr>
          <a:xfrm flipH="1">
            <a:off x="4636427" y="3618033"/>
            <a:ext cx="5677200" cy="10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2" name="Google Shape;122;p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8395460" y="1273500"/>
            <a:ext cx="1968800" cy="12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3" name="Google Shape;123;p9"/>
          <p:cNvSpPr/>
          <p:nvPr/>
        </p:nvSpPr>
        <p:spPr>
          <a:xfrm flipH="1">
            <a:off x="-89045" y="5830300"/>
            <a:ext cx="12382645" cy="1403128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Google Shape;124;p9"/>
          <p:cNvSpPr/>
          <p:nvPr/>
        </p:nvSpPr>
        <p:spPr>
          <a:xfrm>
            <a:off x="4508467" y="6342168"/>
            <a:ext cx="9871436" cy="743605"/>
          </a:xfrm>
          <a:custGeom>
            <a:avLst/>
            <a:gdLst/>
            <a:ahLst/>
            <a:cxnLst/>
            <a:rect l="l" t="t" r="r" b="b"/>
            <a:pathLst>
              <a:path w="143265" h="14805" extrusionOk="0">
                <a:moveTo>
                  <a:pt x="102822" y="68"/>
                </a:moveTo>
                <a:lnTo>
                  <a:pt x="24445" y="93"/>
                </a:lnTo>
                <a:cubicBezTo>
                  <a:pt x="24445" y="93"/>
                  <a:pt x="18371" y="1"/>
                  <a:pt x="18246" y="2399"/>
                </a:cubicBezTo>
                <a:cubicBezTo>
                  <a:pt x="18121" y="4796"/>
                  <a:pt x="28989" y="4696"/>
                  <a:pt x="28989" y="4696"/>
                </a:cubicBezTo>
                <a:lnTo>
                  <a:pt x="74452" y="4587"/>
                </a:lnTo>
                <a:cubicBezTo>
                  <a:pt x="74452" y="4587"/>
                  <a:pt x="80634" y="4521"/>
                  <a:pt x="80450" y="6667"/>
                </a:cubicBezTo>
                <a:cubicBezTo>
                  <a:pt x="80267" y="8806"/>
                  <a:pt x="69339" y="7929"/>
                  <a:pt x="59891" y="7937"/>
                </a:cubicBezTo>
                <a:lnTo>
                  <a:pt x="8706" y="7854"/>
                </a:lnTo>
                <a:cubicBezTo>
                  <a:pt x="8706" y="7854"/>
                  <a:pt x="1" y="7820"/>
                  <a:pt x="1087" y="11312"/>
                </a:cubicBezTo>
                <a:cubicBezTo>
                  <a:pt x="2173" y="14804"/>
                  <a:pt x="13676" y="13902"/>
                  <a:pt x="18981" y="14103"/>
                </a:cubicBezTo>
                <a:lnTo>
                  <a:pt x="85839" y="14261"/>
                </a:lnTo>
                <a:lnTo>
                  <a:pt x="123449" y="14261"/>
                </a:lnTo>
                <a:cubicBezTo>
                  <a:pt x="123449" y="14261"/>
                  <a:pt x="129397" y="13961"/>
                  <a:pt x="128845" y="11880"/>
                </a:cubicBezTo>
                <a:cubicBezTo>
                  <a:pt x="128294" y="9809"/>
                  <a:pt x="120115" y="10335"/>
                  <a:pt x="113173" y="10368"/>
                </a:cubicBezTo>
                <a:cubicBezTo>
                  <a:pt x="106223" y="10393"/>
                  <a:pt x="95437" y="8447"/>
                  <a:pt x="107726" y="7703"/>
                </a:cubicBezTo>
                <a:lnTo>
                  <a:pt x="131961" y="8021"/>
                </a:lnTo>
                <a:cubicBezTo>
                  <a:pt x="131961" y="8021"/>
                  <a:pt x="143264" y="8556"/>
                  <a:pt x="142538" y="6567"/>
                </a:cubicBezTo>
                <a:cubicBezTo>
                  <a:pt x="141811" y="4587"/>
                  <a:pt x="138227" y="4729"/>
                  <a:pt x="131961" y="4637"/>
                </a:cubicBezTo>
                <a:cubicBezTo>
                  <a:pt x="125704" y="4537"/>
                  <a:pt x="92881" y="4111"/>
                  <a:pt x="92881" y="4111"/>
                </a:cubicBezTo>
                <a:cubicBezTo>
                  <a:pt x="92881" y="4111"/>
                  <a:pt x="86532" y="3485"/>
                  <a:pt x="91052" y="2106"/>
                </a:cubicBezTo>
                <a:lnTo>
                  <a:pt x="120124" y="2190"/>
                </a:lnTo>
                <a:cubicBezTo>
                  <a:pt x="120124" y="2190"/>
                  <a:pt x="132195" y="126"/>
                  <a:pt x="102822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Google Shape;125;p9"/>
          <p:cNvSpPr/>
          <p:nvPr/>
        </p:nvSpPr>
        <p:spPr>
          <a:xfrm>
            <a:off x="268849" y="5121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6" name="Google Shape;126;p9"/>
          <p:cNvGrpSpPr/>
          <p:nvPr/>
        </p:nvGrpSpPr>
        <p:grpSpPr>
          <a:xfrm flipH="1">
            <a:off x="3081354" y="1041421"/>
            <a:ext cx="9833292" cy="1324321"/>
            <a:chOff x="1068461" y="718690"/>
            <a:chExt cx="7374969" cy="993241"/>
          </a:xfrm>
        </p:grpSpPr>
        <p:sp>
          <p:nvSpPr>
            <p:cNvPr id="127" name="Google Shape;127;p9"/>
            <p:cNvSpPr/>
            <p:nvPr/>
          </p:nvSpPr>
          <p:spPr>
            <a:xfrm>
              <a:off x="5634624" y="1071118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1068461" y="71869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rgbClr val="D6F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9" name="Google Shape;129;p9"/>
          <p:cNvGrpSpPr/>
          <p:nvPr/>
        </p:nvGrpSpPr>
        <p:grpSpPr>
          <a:xfrm rot="-1325081" flipH="1">
            <a:off x="1192518" y="1611927"/>
            <a:ext cx="972537" cy="515408"/>
            <a:chOff x="2468025" y="734125"/>
            <a:chExt cx="980825" cy="519800"/>
          </a:xfrm>
        </p:grpSpPr>
        <p:sp>
          <p:nvSpPr>
            <p:cNvPr id="130" name="Google Shape;130;p9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7722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4744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Thanks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27"/>
          <p:cNvSpPr/>
          <p:nvPr/>
        </p:nvSpPr>
        <p:spPr>
          <a:xfrm>
            <a:off x="216915" y="914753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18" name="Google Shape;718;p27"/>
          <p:cNvGrpSpPr/>
          <p:nvPr/>
        </p:nvGrpSpPr>
        <p:grpSpPr>
          <a:xfrm flipH="1">
            <a:off x="-240" y="3109368"/>
            <a:ext cx="12192240" cy="3840761"/>
            <a:chOff x="-2381112" y="2531375"/>
            <a:chExt cx="9144180" cy="2880571"/>
          </a:xfrm>
        </p:grpSpPr>
        <p:sp>
          <p:nvSpPr>
            <p:cNvPr id="719" name="Google Shape;719;p27"/>
            <p:cNvSpPr/>
            <p:nvPr/>
          </p:nvSpPr>
          <p:spPr>
            <a:xfrm>
              <a:off x="3173475" y="2531375"/>
              <a:ext cx="1196850" cy="1196325"/>
            </a:xfrm>
            <a:custGeom>
              <a:avLst/>
              <a:gdLst/>
              <a:ahLst/>
              <a:cxnLst/>
              <a:rect l="l" t="t" r="r" b="b"/>
              <a:pathLst>
                <a:path w="47874" h="47853" extrusionOk="0">
                  <a:moveTo>
                    <a:pt x="23937" y="0"/>
                  </a:moveTo>
                  <a:cubicBezTo>
                    <a:pt x="10713" y="0"/>
                    <a:pt x="0" y="10713"/>
                    <a:pt x="0" y="23937"/>
                  </a:cubicBezTo>
                  <a:cubicBezTo>
                    <a:pt x="0" y="37140"/>
                    <a:pt x="10713" y="47853"/>
                    <a:pt x="23937" y="47853"/>
                  </a:cubicBezTo>
                  <a:cubicBezTo>
                    <a:pt x="37161" y="47853"/>
                    <a:pt x="47873" y="37140"/>
                    <a:pt x="47873" y="23937"/>
                  </a:cubicBezTo>
                  <a:cubicBezTo>
                    <a:pt x="47873" y="10713"/>
                    <a:pt x="37161" y="0"/>
                    <a:pt x="23937" y="0"/>
                  </a:cubicBezTo>
                  <a:close/>
                </a:path>
              </a:pathLst>
            </a:custGeom>
            <a:solidFill>
              <a:srgbClr val="F7A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1733687" y="3146975"/>
              <a:ext cx="5020934" cy="422875"/>
            </a:xfrm>
            <a:custGeom>
              <a:avLst/>
              <a:gdLst/>
              <a:ahLst/>
              <a:cxnLst/>
              <a:rect l="l" t="t" r="r" b="b"/>
              <a:pathLst>
                <a:path w="150170" h="16915" extrusionOk="0">
                  <a:moveTo>
                    <a:pt x="69788" y="1"/>
                  </a:moveTo>
                  <a:cubicBezTo>
                    <a:pt x="58612" y="1"/>
                    <a:pt x="48908" y="7870"/>
                    <a:pt x="41401" y="7870"/>
                  </a:cubicBezTo>
                  <a:cubicBezTo>
                    <a:pt x="40796" y="7870"/>
                    <a:pt x="40206" y="7819"/>
                    <a:pt x="39630" y="7709"/>
                  </a:cubicBezTo>
                  <a:cubicBezTo>
                    <a:pt x="39094" y="7605"/>
                    <a:pt x="38452" y="7556"/>
                    <a:pt x="37720" y="7556"/>
                  </a:cubicBezTo>
                  <a:cubicBezTo>
                    <a:pt x="27549" y="7556"/>
                    <a:pt x="0" y="16915"/>
                    <a:pt x="0" y="16915"/>
                  </a:cubicBezTo>
                  <a:lnTo>
                    <a:pt x="150169" y="14153"/>
                  </a:lnTo>
                  <a:lnTo>
                    <a:pt x="150169" y="9759"/>
                  </a:lnTo>
                  <a:cubicBezTo>
                    <a:pt x="150169" y="9759"/>
                    <a:pt x="132133" y="7918"/>
                    <a:pt x="120625" y="7541"/>
                  </a:cubicBezTo>
                  <a:cubicBezTo>
                    <a:pt x="101271" y="6934"/>
                    <a:pt x="83548" y="636"/>
                    <a:pt x="70952" y="30"/>
                  </a:cubicBezTo>
                  <a:cubicBezTo>
                    <a:pt x="70562" y="10"/>
                    <a:pt x="70174" y="1"/>
                    <a:pt x="69788" y="1"/>
                  </a:cubicBezTo>
                  <a:close/>
                </a:path>
              </a:pathLst>
            </a:custGeom>
            <a:solidFill>
              <a:srgbClr val="FBE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1" name="Google Shape;721;p27"/>
            <p:cNvSpPr/>
            <p:nvPr/>
          </p:nvSpPr>
          <p:spPr>
            <a:xfrm>
              <a:off x="-2381112" y="3407550"/>
              <a:ext cx="9144180" cy="1935365"/>
            </a:xfrm>
            <a:custGeom>
              <a:avLst/>
              <a:gdLst/>
              <a:ahLst/>
              <a:cxnLst/>
              <a:rect l="l" t="t" r="r" b="b"/>
              <a:pathLst>
                <a:path w="209237" h="68003" extrusionOk="0">
                  <a:moveTo>
                    <a:pt x="1737" y="0"/>
                  </a:moveTo>
                  <a:cubicBezTo>
                    <a:pt x="1569" y="544"/>
                    <a:pt x="1109" y="984"/>
                    <a:pt x="565" y="1151"/>
                  </a:cubicBezTo>
                  <a:lnTo>
                    <a:pt x="0" y="1151"/>
                  </a:lnTo>
                  <a:lnTo>
                    <a:pt x="0" y="68002"/>
                  </a:lnTo>
                  <a:lnTo>
                    <a:pt x="209236" y="68002"/>
                  </a:lnTo>
                  <a:lnTo>
                    <a:pt x="209236" y="1214"/>
                  </a:lnTo>
                  <a:lnTo>
                    <a:pt x="209236" y="1151"/>
                  </a:lnTo>
                  <a:lnTo>
                    <a:pt x="208776" y="1151"/>
                  </a:lnTo>
                  <a:cubicBezTo>
                    <a:pt x="208211" y="1026"/>
                    <a:pt x="207332" y="733"/>
                    <a:pt x="207060" y="0"/>
                  </a:cubicBezTo>
                  <a:cubicBezTo>
                    <a:pt x="206893" y="544"/>
                    <a:pt x="206432" y="984"/>
                    <a:pt x="205888" y="1151"/>
                  </a:cubicBezTo>
                  <a:lnTo>
                    <a:pt x="205847" y="1151"/>
                  </a:lnTo>
                  <a:cubicBezTo>
                    <a:pt x="205282" y="1026"/>
                    <a:pt x="204382" y="733"/>
                    <a:pt x="204131" y="0"/>
                  </a:cubicBezTo>
                  <a:cubicBezTo>
                    <a:pt x="203942" y="544"/>
                    <a:pt x="203503" y="984"/>
                    <a:pt x="202959" y="1151"/>
                  </a:cubicBezTo>
                  <a:lnTo>
                    <a:pt x="202896" y="1151"/>
                  </a:lnTo>
                  <a:cubicBezTo>
                    <a:pt x="202352" y="1026"/>
                    <a:pt x="201453" y="733"/>
                    <a:pt x="201201" y="0"/>
                  </a:cubicBezTo>
                  <a:cubicBezTo>
                    <a:pt x="201013" y="544"/>
                    <a:pt x="200574" y="984"/>
                    <a:pt x="200009" y="1151"/>
                  </a:cubicBezTo>
                  <a:lnTo>
                    <a:pt x="199967" y="1151"/>
                  </a:lnTo>
                  <a:cubicBezTo>
                    <a:pt x="199423" y="1026"/>
                    <a:pt x="198523" y="733"/>
                    <a:pt x="198272" y="0"/>
                  </a:cubicBezTo>
                  <a:cubicBezTo>
                    <a:pt x="198084" y="544"/>
                    <a:pt x="197644" y="984"/>
                    <a:pt x="197080" y="1151"/>
                  </a:cubicBezTo>
                  <a:lnTo>
                    <a:pt x="197038" y="1151"/>
                  </a:lnTo>
                  <a:cubicBezTo>
                    <a:pt x="196494" y="1026"/>
                    <a:pt x="195594" y="733"/>
                    <a:pt x="195343" y="0"/>
                  </a:cubicBezTo>
                  <a:cubicBezTo>
                    <a:pt x="195155" y="544"/>
                    <a:pt x="194715" y="984"/>
                    <a:pt x="194150" y="1151"/>
                  </a:cubicBezTo>
                  <a:lnTo>
                    <a:pt x="194108" y="1151"/>
                  </a:lnTo>
                  <a:cubicBezTo>
                    <a:pt x="193543" y="1026"/>
                    <a:pt x="192665" y="733"/>
                    <a:pt x="192414" y="0"/>
                  </a:cubicBezTo>
                  <a:cubicBezTo>
                    <a:pt x="192225" y="544"/>
                    <a:pt x="191786" y="984"/>
                    <a:pt x="191221" y="1151"/>
                  </a:cubicBezTo>
                  <a:lnTo>
                    <a:pt x="191179" y="1151"/>
                  </a:lnTo>
                  <a:cubicBezTo>
                    <a:pt x="190614" y="1026"/>
                    <a:pt x="189735" y="733"/>
                    <a:pt x="189484" y="0"/>
                  </a:cubicBezTo>
                  <a:cubicBezTo>
                    <a:pt x="189296" y="544"/>
                    <a:pt x="188857" y="984"/>
                    <a:pt x="188292" y="1151"/>
                  </a:cubicBezTo>
                  <a:lnTo>
                    <a:pt x="188250" y="1151"/>
                  </a:lnTo>
                  <a:cubicBezTo>
                    <a:pt x="187685" y="1026"/>
                    <a:pt x="186806" y="733"/>
                    <a:pt x="186534" y="0"/>
                  </a:cubicBezTo>
                  <a:cubicBezTo>
                    <a:pt x="186367" y="544"/>
                    <a:pt x="185906" y="984"/>
                    <a:pt x="185362" y="1151"/>
                  </a:cubicBezTo>
                  <a:lnTo>
                    <a:pt x="185320" y="1151"/>
                  </a:lnTo>
                  <a:cubicBezTo>
                    <a:pt x="184756" y="1026"/>
                    <a:pt x="183877" y="733"/>
                    <a:pt x="183605" y="0"/>
                  </a:cubicBezTo>
                  <a:cubicBezTo>
                    <a:pt x="183416" y="544"/>
                    <a:pt x="182977" y="984"/>
                    <a:pt x="182433" y="1151"/>
                  </a:cubicBezTo>
                  <a:lnTo>
                    <a:pt x="182391" y="1151"/>
                  </a:lnTo>
                  <a:cubicBezTo>
                    <a:pt x="181826" y="1026"/>
                    <a:pt x="180927" y="733"/>
                    <a:pt x="180675" y="0"/>
                  </a:cubicBezTo>
                  <a:cubicBezTo>
                    <a:pt x="180487" y="544"/>
                    <a:pt x="180048" y="984"/>
                    <a:pt x="179504" y="1151"/>
                  </a:cubicBezTo>
                  <a:lnTo>
                    <a:pt x="179441" y="1151"/>
                  </a:lnTo>
                  <a:cubicBezTo>
                    <a:pt x="178897" y="1026"/>
                    <a:pt x="177997" y="733"/>
                    <a:pt x="177746" y="0"/>
                  </a:cubicBezTo>
                  <a:cubicBezTo>
                    <a:pt x="177558" y="544"/>
                    <a:pt x="177118" y="984"/>
                    <a:pt x="176553" y="1151"/>
                  </a:cubicBezTo>
                  <a:lnTo>
                    <a:pt x="176512" y="1151"/>
                  </a:lnTo>
                  <a:cubicBezTo>
                    <a:pt x="175968" y="1026"/>
                    <a:pt x="175068" y="733"/>
                    <a:pt x="174817" y="0"/>
                  </a:cubicBezTo>
                  <a:cubicBezTo>
                    <a:pt x="174628" y="544"/>
                    <a:pt x="174189" y="984"/>
                    <a:pt x="173624" y="1151"/>
                  </a:cubicBezTo>
                  <a:lnTo>
                    <a:pt x="173582" y="1151"/>
                  </a:lnTo>
                  <a:cubicBezTo>
                    <a:pt x="173038" y="1026"/>
                    <a:pt x="172139" y="733"/>
                    <a:pt x="171888" y="0"/>
                  </a:cubicBezTo>
                  <a:cubicBezTo>
                    <a:pt x="171699" y="544"/>
                    <a:pt x="171260" y="984"/>
                    <a:pt x="170695" y="1151"/>
                  </a:cubicBezTo>
                  <a:lnTo>
                    <a:pt x="170653" y="1151"/>
                  </a:lnTo>
                  <a:cubicBezTo>
                    <a:pt x="170088" y="1026"/>
                    <a:pt x="169209" y="733"/>
                    <a:pt x="168958" y="0"/>
                  </a:cubicBezTo>
                  <a:cubicBezTo>
                    <a:pt x="168770" y="544"/>
                    <a:pt x="168330" y="984"/>
                    <a:pt x="167766" y="1151"/>
                  </a:cubicBezTo>
                  <a:lnTo>
                    <a:pt x="167724" y="1151"/>
                  </a:lnTo>
                  <a:cubicBezTo>
                    <a:pt x="167159" y="1026"/>
                    <a:pt x="166280" y="733"/>
                    <a:pt x="166029" y="0"/>
                  </a:cubicBezTo>
                  <a:cubicBezTo>
                    <a:pt x="165841" y="544"/>
                    <a:pt x="165401" y="984"/>
                    <a:pt x="164836" y="1151"/>
                  </a:cubicBezTo>
                  <a:lnTo>
                    <a:pt x="164773" y="1151"/>
                  </a:lnTo>
                  <a:cubicBezTo>
                    <a:pt x="164209" y="1026"/>
                    <a:pt x="163330" y="733"/>
                    <a:pt x="163079" y="0"/>
                  </a:cubicBezTo>
                  <a:cubicBezTo>
                    <a:pt x="162890" y="544"/>
                    <a:pt x="162451" y="984"/>
                    <a:pt x="161886" y="1151"/>
                  </a:cubicBezTo>
                  <a:lnTo>
                    <a:pt x="161844" y="1151"/>
                  </a:lnTo>
                  <a:cubicBezTo>
                    <a:pt x="161279" y="1026"/>
                    <a:pt x="160400" y="733"/>
                    <a:pt x="160149" y="0"/>
                  </a:cubicBezTo>
                  <a:cubicBezTo>
                    <a:pt x="159961" y="544"/>
                    <a:pt x="159522" y="984"/>
                    <a:pt x="158957" y="1151"/>
                  </a:cubicBezTo>
                  <a:lnTo>
                    <a:pt x="158915" y="1151"/>
                  </a:lnTo>
                  <a:cubicBezTo>
                    <a:pt x="158350" y="1026"/>
                    <a:pt x="157471" y="733"/>
                    <a:pt x="157199" y="0"/>
                  </a:cubicBezTo>
                  <a:cubicBezTo>
                    <a:pt x="157032" y="544"/>
                    <a:pt x="156571" y="984"/>
                    <a:pt x="156027" y="1151"/>
                  </a:cubicBezTo>
                  <a:lnTo>
                    <a:pt x="155986" y="1151"/>
                  </a:lnTo>
                  <a:cubicBezTo>
                    <a:pt x="155421" y="1026"/>
                    <a:pt x="154542" y="733"/>
                    <a:pt x="154270" y="0"/>
                  </a:cubicBezTo>
                  <a:cubicBezTo>
                    <a:pt x="154082" y="544"/>
                    <a:pt x="153642" y="984"/>
                    <a:pt x="153098" y="1151"/>
                  </a:cubicBezTo>
                  <a:lnTo>
                    <a:pt x="153056" y="1151"/>
                  </a:lnTo>
                  <a:cubicBezTo>
                    <a:pt x="152491" y="1026"/>
                    <a:pt x="151592" y="733"/>
                    <a:pt x="151341" y="0"/>
                  </a:cubicBezTo>
                  <a:cubicBezTo>
                    <a:pt x="151152" y="544"/>
                    <a:pt x="150713" y="984"/>
                    <a:pt x="150169" y="1151"/>
                  </a:cubicBezTo>
                  <a:lnTo>
                    <a:pt x="150106" y="1151"/>
                  </a:lnTo>
                  <a:cubicBezTo>
                    <a:pt x="149562" y="1026"/>
                    <a:pt x="148662" y="733"/>
                    <a:pt x="148411" y="0"/>
                  </a:cubicBezTo>
                  <a:cubicBezTo>
                    <a:pt x="148223" y="544"/>
                    <a:pt x="147783" y="984"/>
                    <a:pt x="147219" y="1151"/>
                  </a:cubicBezTo>
                  <a:lnTo>
                    <a:pt x="147177" y="1151"/>
                  </a:lnTo>
                  <a:cubicBezTo>
                    <a:pt x="146633" y="1026"/>
                    <a:pt x="145733" y="733"/>
                    <a:pt x="145482" y="0"/>
                  </a:cubicBezTo>
                  <a:cubicBezTo>
                    <a:pt x="145294" y="544"/>
                    <a:pt x="144854" y="984"/>
                    <a:pt x="144289" y="1151"/>
                  </a:cubicBezTo>
                  <a:lnTo>
                    <a:pt x="144247" y="1151"/>
                  </a:lnTo>
                  <a:cubicBezTo>
                    <a:pt x="143703" y="1026"/>
                    <a:pt x="142804" y="733"/>
                    <a:pt x="142553" y="0"/>
                  </a:cubicBezTo>
                  <a:cubicBezTo>
                    <a:pt x="142364" y="544"/>
                    <a:pt x="141925" y="984"/>
                    <a:pt x="141360" y="1151"/>
                  </a:cubicBezTo>
                  <a:lnTo>
                    <a:pt x="141318" y="1151"/>
                  </a:lnTo>
                  <a:cubicBezTo>
                    <a:pt x="140753" y="1026"/>
                    <a:pt x="139874" y="733"/>
                    <a:pt x="139623" y="0"/>
                  </a:cubicBezTo>
                  <a:cubicBezTo>
                    <a:pt x="139435" y="544"/>
                    <a:pt x="138996" y="984"/>
                    <a:pt x="138431" y="1151"/>
                  </a:cubicBezTo>
                  <a:lnTo>
                    <a:pt x="138389" y="1151"/>
                  </a:lnTo>
                  <a:cubicBezTo>
                    <a:pt x="137824" y="1026"/>
                    <a:pt x="136945" y="733"/>
                    <a:pt x="136694" y="0"/>
                  </a:cubicBezTo>
                  <a:cubicBezTo>
                    <a:pt x="136506" y="544"/>
                    <a:pt x="136066" y="984"/>
                    <a:pt x="135501" y="1151"/>
                  </a:cubicBezTo>
                  <a:lnTo>
                    <a:pt x="135459" y="1151"/>
                  </a:lnTo>
                  <a:cubicBezTo>
                    <a:pt x="134895" y="1026"/>
                    <a:pt x="134016" y="733"/>
                    <a:pt x="133744" y="0"/>
                  </a:cubicBezTo>
                  <a:cubicBezTo>
                    <a:pt x="133576" y="544"/>
                    <a:pt x="133116" y="984"/>
                    <a:pt x="132572" y="1151"/>
                  </a:cubicBezTo>
                  <a:lnTo>
                    <a:pt x="132530" y="1151"/>
                  </a:lnTo>
                  <a:cubicBezTo>
                    <a:pt x="131965" y="1026"/>
                    <a:pt x="131086" y="733"/>
                    <a:pt x="130814" y="0"/>
                  </a:cubicBezTo>
                  <a:cubicBezTo>
                    <a:pt x="130626" y="544"/>
                    <a:pt x="130187" y="984"/>
                    <a:pt x="129643" y="1151"/>
                  </a:cubicBezTo>
                  <a:lnTo>
                    <a:pt x="129601" y="1151"/>
                  </a:lnTo>
                  <a:cubicBezTo>
                    <a:pt x="129036" y="1026"/>
                    <a:pt x="128136" y="733"/>
                    <a:pt x="127885" y="0"/>
                  </a:cubicBezTo>
                  <a:cubicBezTo>
                    <a:pt x="127697" y="544"/>
                    <a:pt x="127257" y="984"/>
                    <a:pt x="126713" y="1151"/>
                  </a:cubicBezTo>
                  <a:lnTo>
                    <a:pt x="126651" y="1151"/>
                  </a:lnTo>
                  <a:cubicBezTo>
                    <a:pt x="126107" y="1026"/>
                    <a:pt x="125207" y="733"/>
                    <a:pt x="124956" y="0"/>
                  </a:cubicBezTo>
                  <a:cubicBezTo>
                    <a:pt x="124768" y="544"/>
                    <a:pt x="124328" y="984"/>
                    <a:pt x="123763" y="1151"/>
                  </a:cubicBezTo>
                  <a:lnTo>
                    <a:pt x="123721" y="1151"/>
                  </a:lnTo>
                  <a:cubicBezTo>
                    <a:pt x="123156" y="1026"/>
                    <a:pt x="122257" y="733"/>
                    <a:pt x="122006" y="0"/>
                  </a:cubicBezTo>
                  <a:cubicBezTo>
                    <a:pt x="121817" y="544"/>
                    <a:pt x="121378" y="984"/>
                    <a:pt x="120834" y="1151"/>
                  </a:cubicBezTo>
                  <a:lnTo>
                    <a:pt x="120771" y="1151"/>
                  </a:lnTo>
                  <a:cubicBezTo>
                    <a:pt x="120227" y="1026"/>
                    <a:pt x="119327" y="733"/>
                    <a:pt x="119076" y="0"/>
                  </a:cubicBezTo>
                  <a:cubicBezTo>
                    <a:pt x="118888" y="544"/>
                    <a:pt x="118449" y="984"/>
                    <a:pt x="117884" y="1151"/>
                  </a:cubicBezTo>
                  <a:lnTo>
                    <a:pt x="117842" y="1151"/>
                  </a:lnTo>
                  <a:cubicBezTo>
                    <a:pt x="117298" y="1026"/>
                    <a:pt x="116398" y="733"/>
                    <a:pt x="116147" y="0"/>
                  </a:cubicBezTo>
                  <a:cubicBezTo>
                    <a:pt x="115959" y="544"/>
                    <a:pt x="115519" y="984"/>
                    <a:pt x="114954" y="1151"/>
                  </a:cubicBezTo>
                  <a:lnTo>
                    <a:pt x="114912" y="1151"/>
                  </a:lnTo>
                  <a:cubicBezTo>
                    <a:pt x="114368" y="1026"/>
                    <a:pt x="113469" y="733"/>
                    <a:pt x="113218" y="0"/>
                  </a:cubicBezTo>
                  <a:cubicBezTo>
                    <a:pt x="113029" y="544"/>
                    <a:pt x="112590" y="984"/>
                    <a:pt x="112025" y="1151"/>
                  </a:cubicBezTo>
                  <a:lnTo>
                    <a:pt x="111983" y="1151"/>
                  </a:lnTo>
                  <a:cubicBezTo>
                    <a:pt x="111418" y="1026"/>
                    <a:pt x="110539" y="733"/>
                    <a:pt x="110288" y="0"/>
                  </a:cubicBezTo>
                  <a:cubicBezTo>
                    <a:pt x="110100" y="544"/>
                    <a:pt x="109661" y="984"/>
                    <a:pt x="109096" y="1151"/>
                  </a:cubicBezTo>
                  <a:lnTo>
                    <a:pt x="109054" y="1151"/>
                  </a:lnTo>
                  <a:cubicBezTo>
                    <a:pt x="108489" y="1026"/>
                    <a:pt x="107610" y="733"/>
                    <a:pt x="107359" y="0"/>
                  </a:cubicBezTo>
                  <a:cubicBezTo>
                    <a:pt x="107171" y="544"/>
                    <a:pt x="106731" y="984"/>
                    <a:pt x="106166" y="1151"/>
                  </a:cubicBezTo>
                  <a:lnTo>
                    <a:pt x="106125" y="1151"/>
                  </a:lnTo>
                  <a:cubicBezTo>
                    <a:pt x="105560" y="1026"/>
                    <a:pt x="104681" y="733"/>
                    <a:pt x="104409" y="0"/>
                  </a:cubicBezTo>
                  <a:cubicBezTo>
                    <a:pt x="104221" y="544"/>
                    <a:pt x="103781" y="984"/>
                    <a:pt x="103237" y="1151"/>
                  </a:cubicBezTo>
                  <a:lnTo>
                    <a:pt x="103195" y="1151"/>
                  </a:lnTo>
                  <a:cubicBezTo>
                    <a:pt x="102630" y="1026"/>
                    <a:pt x="101731" y="733"/>
                    <a:pt x="101480" y="0"/>
                  </a:cubicBezTo>
                  <a:cubicBezTo>
                    <a:pt x="101291" y="544"/>
                    <a:pt x="100852" y="984"/>
                    <a:pt x="100308" y="1151"/>
                  </a:cubicBezTo>
                  <a:lnTo>
                    <a:pt x="100245" y="1151"/>
                  </a:lnTo>
                  <a:cubicBezTo>
                    <a:pt x="99701" y="1026"/>
                    <a:pt x="98801" y="733"/>
                    <a:pt x="98550" y="0"/>
                  </a:cubicBezTo>
                  <a:cubicBezTo>
                    <a:pt x="98362" y="544"/>
                    <a:pt x="97923" y="984"/>
                    <a:pt x="97358" y="1151"/>
                  </a:cubicBezTo>
                  <a:lnTo>
                    <a:pt x="97316" y="1151"/>
                  </a:lnTo>
                  <a:cubicBezTo>
                    <a:pt x="96772" y="1026"/>
                    <a:pt x="95872" y="733"/>
                    <a:pt x="95621" y="0"/>
                  </a:cubicBezTo>
                  <a:cubicBezTo>
                    <a:pt x="95433" y="544"/>
                    <a:pt x="94993" y="984"/>
                    <a:pt x="94428" y="1151"/>
                  </a:cubicBezTo>
                  <a:lnTo>
                    <a:pt x="94386" y="1151"/>
                  </a:lnTo>
                  <a:cubicBezTo>
                    <a:pt x="93842" y="1026"/>
                    <a:pt x="92943" y="733"/>
                    <a:pt x="92692" y="0"/>
                  </a:cubicBezTo>
                  <a:cubicBezTo>
                    <a:pt x="92503" y="544"/>
                    <a:pt x="92064" y="984"/>
                    <a:pt x="91499" y="1151"/>
                  </a:cubicBezTo>
                  <a:lnTo>
                    <a:pt x="91457" y="1151"/>
                  </a:lnTo>
                  <a:cubicBezTo>
                    <a:pt x="90892" y="1026"/>
                    <a:pt x="90013" y="733"/>
                    <a:pt x="89762" y="0"/>
                  </a:cubicBezTo>
                  <a:cubicBezTo>
                    <a:pt x="89574" y="544"/>
                    <a:pt x="89135" y="984"/>
                    <a:pt x="88570" y="1151"/>
                  </a:cubicBezTo>
                  <a:lnTo>
                    <a:pt x="88528" y="1151"/>
                  </a:lnTo>
                  <a:cubicBezTo>
                    <a:pt x="87963" y="1026"/>
                    <a:pt x="87084" y="733"/>
                    <a:pt x="86833" y="0"/>
                  </a:cubicBezTo>
                  <a:cubicBezTo>
                    <a:pt x="86645" y="544"/>
                    <a:pt x="86205" y="984"/>
                    <a:pt x="85640" y="1151"/>
                  </a:cubicBezTo>
                  <a:lnTo>
                    <a:pt x="85599" y="1151"/>
                  </a:lnTo>
                  <a:cubicBezTo>
                    <a:pt x="85034" y="1026"/>
                    <a:pt x="84155" y="733"/>
                    <a:pt x="83883" y="0"/>
                  </a:cubicBezTo>
                  <a:cubicBezTo>
                    <a:pt x="83715" y="544"/>
                    <a:pt x="83255" y="984"/>
                    <a:pt x="82711" y="1151"/>
                  </a:cubicBezTo>
                  <a:lnTo>
                    <a:pt x="82648" y="1151"/>
                  </a:lnTo>
                  <a:cubicBezTo>
                    <a:pt x="82083" y="1026"/>
                    <a:pt x="81205" y="733"/>
                    <a:pt x="80953" y="0"/>
                  </a:cubicBezTo>
                  <a:cubicBezTo>
                    <a:pt x="80765" y="544"/>
                    <a:pt x="80326" y="984"/>
                    <a:pt x="79761" y="1151"/>
                  </a:cubicBezTo>
                  <a:lnTo>
                    <a:pt x="79719" y="1151"/>
                  </a:lnTo>
                  <a:cubicBezTo>
                    <a:pt x="79154" y="1026"/>
                    <a:pt x="78275" y="733"/>
                    <a:pt x="78024" y="0"/>
                  </a:cubicBezTo>
                  <a:cubicBezTo>
                    <a:pt x="77836" y="544"/>
                    <a:pt x="77396" y="984"/>
                    <a:pt x="76832" y="1151"/>
                  </a:cubicBezTo>
                  <a:lnTo>
                    <a:pt x="76790" y="1151"/>
                  </a:lnTo>
                  <a:cubicBezTo>
                    <a:pt x="76225" y="1026"/>
                    <a:pt x="75346" y="733"/>
                    <a:pt x="75074" y="0"/>
                  </a:cubicBezTo>
                  <a:cubicBezTo>
                    <a:pt x="74907" y="544"/>
                    <a:pt x="74446" y="984"/>
                    <a:pt x="73902" y="1151"/>
                  </a:cubicBezTo>
                  <a:lnTo>
                    <a:pt x="73860" y="1151"/>
                  </a:lnTo>
                  <a:cubicBezTo>
                    <a:pt x="73295" y="1026"/>
                    <a:pt x="72417" y="733"/>
                    <a:pt x="72145" y="0"/>
                  </a:cubicBezTo>
                  <a:cubicBezTo>
                    <a:pt x="71956" y="544"/>
                    <a:pt x="71517" y="984"/>
                    <a:pt x="70973" y="1151"/>
                  </a:cubicBezTo>
                  <a:lnTo>
                    <a:pt x="70931" y="1151"/>
                  </a:lnTo>
                  <a:cubicBezTo>
                    <a:pt x="70366" y="1026"/>
                    <a:pt x="69466" y="733"/>
                    <a:pt x="69215" y="0"/>
                  </a:cubicBezTo>
                  <a:cubicBezTo>
                    <a:pt x="69027" y="544"/>
                    <a:pt x="68588" y="984"/>
                    <a:pt x="68044" y="1151"/>
                  </a:cubicBezTo>
                  <a:lnTo>
                    <a:pt x="67981" y="1151"/>
                  </a:lnTo>
                  <a:cubicBezTo>
                    <a:pt x="67437" y="1026"/>
                    <a:pt x="66537" y="733"/>
                    <a:pt x="66286" y="0"/>
                  </a:cubicBezTo>
                  <a:cubicBezTo>
                    <a:pt x="66098" y="544"/>
                    <a:pt x="65658" y="984"/>
                    <a:pt x="65093" y="1151"/>
                  </a:cubicBezTo>
                  <a:lnTo>
                    <a:pt x="65052" y="1151"/>
                  </a:lnTo>
                  <a:cubicBezTo>
                    <a:pt x="64508" y="1026"/>
                    <a:pt x="63608" y="733"/>
                    <a:pt x="63357" y="0"/>
                  </a:cubicBezTo>
                  <a:cubicBezTo>
                    <a:pt x="63168" y="544"/>
                    <a:pt x="62729" y="984"/>
                    <a:pt x="62164" y="1151"/>
                  </a:cubicBezTo>
                  <a:lnTo>
                    <a:pt x="62122" y="1151"/>
                  </a:lnTo>
                  <a:cubicBezTo>
                    <a:pt x="61578" y="1026"/>
                    <a:pt x="60678" y="733"/>
                    <a:pt x="60427" y="0"/>
                  </a:cubicBezTo>
                  <a:cubicBezTo>
                    <a:pt x="60239" y="544"/>
                    <a:pt x="59800" y="984"/>
                    <a:pt x="59235" y="1151"/>
                  </a:cubicBezTo>
                  <a:lnTo>
                    <a:pt x="59193" y="1151"/>
                  </a:lnTo>
                  <a:cubicBezTo>
                    <a:pt x="58628" y="1026"/>
                    <a:pt x="57749" y="733"/>
                    <a:pt x="57498" y="0"/>
                  </a:cubicBezTo>
                  <a:cubicBezTo>
                    <a:pt x="57310" y="544"/>
                    <a:pt x="56870" y="984"/>
                    <a:pt x="56305" y="1151"/>
                  </a:cubicBezTo>
                  <a:lnTo>
                    <a:pt x="56243" y="1151"/>
                  </a:lnTo>
                  <a:cubicBezTo>
                    <a:pt x="55678" y="1026"/>
                    <a:pt x="54778" y="733"/>
                    <a:pt x="54527" y="0"/>
                  </a:cubicBezTo>
                  <a:cubicBezTo>
                    <a:pt x="54339" y="544"/>
                    <a:pt x="53899" y="984"/>
                    <a:pt x="53355" y="1151"/>
                  </a:cubicBezTo>
                  <a:lnTo>
                    <a:pt x="53292" y="1151"/>
                  </a:lnTo>
                  <a:cubicBezTo>
                    <a:pt x="52748" y="1026"/>
                    <a:pt x="51849" y="733"/>
                    <a:pt x="51598" y="0"/>
                  </a:cubicBezTo>
                  <a:cubicBezTo>
                    <a:pt x="51409" y="544"/>
                    <a:pt x="50970" y="984"/>
                    <a:pt x="50405" y="1151"/>
                  </a:cubicBezTo>
                  <a:lnTo>
                    <a:pt x="50363" y="1151"/>
                  </a:lnTo>
                  <a:cubicBezTo>
                    <a:pt x="49819" y="1026"/>
                    <a:pt x="48919" y="733"/>
                    <a:pt x="48668" y="0"/>
                  </a:cubicBezTo>
                  <a:cubicBezTo>
                    <a:pt x="48480" y="544"/>
                    <a:pt x="48041" y="984"/>
                    <a:pt x="47476" y="1151"/>
                  </a:cubicBezTo>
                  <a:lnTo>
                    <a:pt x="47434" y="1151"/>
                  </a:lnTo>
                  <a:cubicBezTo>
                    <a:pt x="46890" y="1026"/>
                    <a:pt x="45990" y="733"/>
                    <a:pt x="45739" y="0"/>
                  </a:cubicBezTo>
                  <a:cubicBezTo>
                    <a:pt x="45551" y="544"/>
                    <a:pt x="45111" y="984"/>
                    <a:pt x="44546" y="1151"/>
                  </a:cubicBezTo>
                  <a:lnTo>
                    <a:pt x="44505" y="1151"/>
                  </a:lnTo>
                  <a:cubicBezTo>
                    <a:pt x="43940" y="1026"/>
                    <a:pt x="43061" y="733"/>
                    <a:pt x="42810" y="0"/>
                  </a:cubicBezTo>
                  <a:cubicBezTo>
                    <a:pt x="42621" y="544"/>
                    <a:pt x="42182" y="984"/>
                    <a:pt x="41617" y="1151"/>
                  </a:cubicBezTo>
                  <a:lnTo>
                    <a:pt x="41596" y="1151"/>
                  </a:lnTo>
                  <a:cubicBezTo>
                    <a:pt x="41031" y="1026"/>
                    <a:pt x="40131" y="733"/>
                    <a:pt x="39880" y="0"/>
                  </a:cubicBezTo>
                  <a:cubicBezTo>
                    <a:pt x="39692" y="544"/>
                    <a:pt x="39253" y="984"/>
                    <a:pt x="38709" y="1151"/>
                  </a:cubicBezTo>
                  <a:lnTo>
                    <a:pt x="38646" y="1151"/>
                  </a:lnTo>
                  <a:cubicBezTo>
                    <a:pt x="38102" y="1026"/>
                    <a:pt x="37202" y="733"/>
                    <a:pt x="36951" y="0"/>
                  </a:cubicBezTo>
                  <a:cubicBezTo>
                    <a:pt x="36763" y="544"/>
                    <a:pt x="36323" y="984"/>
                    <a:pt x="35758" y="1151"/>
                  </a:cubicBezTo>
                  <a:lnTo>
                    <a:pt x="35717" y="1151"/>
                  </a:lnTo>
                  <a:cubicBezTo>
                    <a:pt x="35173" y="1026"/>
                    <a:pt x="34273" y="733"/>
                    <a:pt x="34022" y="0"/>
                  </a:cubicBezTo>
                  <a:cubicBezTo>
                    <a:pt x="33833" y="544"/>
                    <a:pt x="33394" y="984"/>
                    <a:pt x="32829" y="1151"/>
                  </a:cubicBezTo>
                  <a:lnTo>
                    <a:pt x="32787" y="1151"/>
                  </a:lnTo>
                  <a:cubicBezTo>
                    <a:pt x="32243" y="1026"/>
                    <a:pt x="31344" y="733"/>
                    <a:pt x="31092" y="0"/>
                  </a:cubicBezTo>
                  <a:cubicBezTo>
                    <a:pt x="30904" y="544"/>
                    <a:pt x="30465" y="984"/>
                    <a:pt x="29900" y="1151"/>
                  </a:cubicBezTo>
                  <a:lnTo>
                    <a:pt x="29858" y="1151"/>
                  </a:lnTo>
                  <a:cubicBezTo>
                    <a:pt x="29293" y="1026"/>
                    <a:pt x="28414" y="733"/>
                    <a:pt x="28163" y="0"/>
                  </a:cubicBezTo>
                  <a:cubicBezTo>
                    <a:pt x="27975" y="544"/>
                    <a:pt x="27535" y="984"/>
                    <a:pt x="26971" y="1151"/>
                  </a:cubicBezTo>
                  <a:lnTo>
                    <a:pt x="26929" y="1151"/>
                  </a:lnTo>
                  <a:cubicBezTo>
                    <a:pt x="26364" y="1026"/>
                    <a:pt x="25485" y="733"/>
                    <a:pt x="25234" y="0"/>
                  </a:cubicBezTo>
                  <a:cubicBezTo>
                    <a:pt x="25046" y="544"/>
                    <a:pt x="24606" y="984"/>
                    <a:pt x="24041" y="1151"/>
                  </a:cubicBezTo>
                  <a:lnTo>
                    <a:pt x="23999" y="1151"/>
                  </a:lnTo>
                  <a:cubicBezTo>
                    <a:pt x="23434" y="1026"/>
                    <a:pt x="22556" y="733"/>
                    <a:pt x="22284" y="0"/>
                  </a:cubicBezTo>
                  <a:cubicBezTo>
                    <a:pt x="22116" y="544"/>
                    <a:pt x="21656" y="984"/>
                    <a:pt x="21112" y="1151"/>
                  </a:cubicBezTo>
                  <a:lnTo>
                    <a:pt x="21070" y="1151"/>
                  </a:lnTo>
                  <a:cubicBezTo>
                    <a:pt x="20505" y="1026"/>
                    <a:pt x="19626" y="733"/>
                    <a:pt x="19354" y="0"/>
                  </a:cubicBezTo>
                  <a:cubicBezTo>
                    <a:pt x="19166" y="544"/>
                    <a:pt x="18727" y="984"/>
                    <a:pt x="18183" y="1151"/>
                  </a:cubicBezTo>
                  <a:lnTo>
                    <a:pt x="18141" y="1151"/>
                  </a:lnTo>
                  <a:cubicBezTo>
                    <a:pt x="17576" y="1026"/>
                    <a:pt x="16676" y="733"/>
                    <a:pt x="16425" y="0"/>
                  </a:cubicBezTo>
                  <a:cubicBezTo>
                    <a:pt x="16237" y="544"/>
                    <a:pt x="15797" y="984"/>
                    <a:pt x="15253" y="1151"/>
                  </a:cubicBezTo>
                  <a:lnTo>
                    <a:pt x="15170" y="1151"/>
                  </a:lnTo>
                  <a:cubicBezTo>
                    <a:pt x="14605" y="1026"/>
                    <a:pt x="13726" y="733"/>
                    <a:pt x="13475" y="0"/>
                  </a:cubicBezTo>
                  <a:cubicBezTo>
                    <a:pt x="13286" y="544"/>
                    <a:pt x="12847" y="984"/>
                    <a:pt x="12282" y="1151"/>
                  </a:cubicBezTo>
                  <a:lnTo>
                    <a:pt x="12240" y="1151"/>
                  </a:lnTo>
                  <a:cubicBezTo>
                    <a:pt x="11675" y="1026"/>
                    <a:pt x="10797" y="733"/>
                    <a:pt x="10546" y="0"/>
                  </a:cubicBezTo>
                  <a:cubicBezTo>
                    <a:pt x="10357" y="544"/>
                    <a:pt x="9918" y="984"/>
                    <a:pt x="9353" y="1151"/>
                  </a:cubicBezTo>
                  <a:lnTo>
                    <a:pt x="9311" y="1151"/>
                  </a:lnTo>
                  <a:cubicBezTo>
                    <a:pt x="8746" y="1026"/>
                    <a:pt x="7867" y="733"/>
                    <a:pt x="7616" y="0"/>
                  </a:cubicBezTo>
                  <a:cubicBezTo>
                    <a:pt x="7428" y="544"/>
                    <a:pt x="6988" y="984"/>
                    <a:pt x="6424" y="1151"/>
                  </a:cubicBezTo>
                  <a:lnTo>
                    <a:pt x="6382" y="1151"/>
                  </a:lnTo>
                  <a:cubicBezTo>
                    <a:pt x="5817" y="1026"/>
                    <a:pt x="4938" y="733"/>
                    <a:pt x="4687" y="0"/>
                  </a:cubicBezTo>
                  <a:cubicBezTo>
                    <a:pt x="4499" y="544"/>
                    <a:pt x="4059" y="984"/>
                    <a:pt x="3494" y="1151"/>
                  </a:cubicBezTo>
                  <a:lnTo>
                    <a:pt x="3452" y="1151"/>
                  </a:lnTo>
                  <a:cubicBezTo>
                    <a:pt x="2887" y="1026"/>
                    <a:pt x="2009" y="733"/>
                    <a:pt x="1737" y="0"/>
                  </a:cubicBezTo>
                  <a:close/>
                </a:path>
              </a:pathLst>
            </a:custGeom>
            <a:solidFill>
              <a:srgbClr val="00A5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2267088" y="3391181"/>
              <a:ext cx="3188459" cy="2020765"/>
            </a:xfrm>
            <a:custGeom>
              <a:avLst/>
              <a:gdLst/>
              <a:ahLst/>
              <a:cxnLst/>
              <a:rect l="l" t="t" r="r" b="b"/>
              <a:pathLst>
                <a:path w="97798" h="67982" extrusionOk="0">
                  <a:moveTo>
                    <a:pt x="27326" y="0"/>
                  </a:moveTo>
                  <a:cubicBezTo>
                    <a:pt x="27138" y="565"/>
                    <a:pt x="26699" y="984"/>
                    <a:pt x="26134" y="1151"/>
                  </a:cubicBezTo>
                  <a:lnTo>
                    <a:pt x="26092" y="1151"/>
                  </a:lnTo>
                  <a:cubicBezTo>
                    <a:pt x="25548" y="1067"/>
                    <a:pt x="25046" y="816"/>
                    <a:pt x="24648" y="419"/>
                  </a:cubicBezTo>
                  <a:cubicBezTo>
                    <a:pt x="24397" y="523"/>
                    <a:pt x="24251" y="628"/>
                    <a:pt x="24251" y="754"/>
                  </a:cubicBezTo>
                  <a:cubicBezTo>
                    <a:pt x="23979" y="2637"/>
                    <a:pt x="43165" y="1528"/>
                    <a:pt x="43207" y="3348"/>
                  </a:cubicBezTo>
                  <a:cubicBezTo>
                    <a:pt x="43228" y="5148"/>
                    <a:pt x="23916" y="5210"/>
                    <a:pt x="24146" y="7365"/>
                  </a:cubicBezTo>
                  <a:cubicBezTo>
                    <a:pt x="24231" y="8129"/>
                    <a:pt x="26580" y="8335"/>
                    <a:pt x="29751" y="8335"/>
                  </a:cubicBezTo>
                  <a:cubicBezTo>
                    <a:pt x="33491" y="8335"/>
                    <a:pt x="38374" y="8048"/>
                    <a:pt x="42041" y="8048"/>
                  </a:cubicBezTo>
                  <a:cubicBezTo>
                    <a:pt x="45152" y="8048"/>
                    <a:pt x="47387" y="8255"/>
                    <a:pt x="47308" y="9018"/>
                  </a:cubicBezTo>
                  <a:cubicBezTo>
                    <a:pt x="47036" y="11446"/>
                    <a:pt x="20401" y="9521"/>
                    <a:pt x="20401" y="12471"/>
                  </a:cubicBezTo>
                  <a:cubicBezTo>
                    <a:pt x="20401" y="13416"/>
                    <a:pt x="22547" y="13672"/>
                    <a:pt x="25456" y="13672"/>
                  </a:cubicBezTo>
                  <a:cubicBezTo>
                    <a:pt x="28894" y="13672"/>
                    <a:pt x="33395" y="13314"/>
                    <a:pt x="36679" y="13314"/>
                  </a:cubicBezTo>
                  <a:cubicBezTo>
                    <a:pt x="39293" y="13314"/>
                    <a:pt x="41134" y="13541"/>
                    <a:pt x="41052" y="14354"/>
                  </a:cubicBezTo>
                  <a:cubicBezTo>
                    <a:pt x="40801" y="17032"/>
                    <a:pt x="26301" y="14605"/>
                    <a:pt x="26301" y="17032"/>
                  </a:cubicBezTo>
                  <a:cubicBezTo>
                    <a:pt x="26301" y="17721"/>
                    <a:pt x="28000" y="17924"/>
                    <a:pt x="30434" y="17924"/>
                  </a:cubicBezTo>
                  <a:cubicBezTo>
                    <a:pt x="33957" y="17924"/>
                    <a:pt x="39019" y="17498"/>
                    <a:pt x="42699" y="17498"/>
                  </a:cubicBezTo>
                  <a:cubicBezTo>
                    <a:pt x="45439" y="17498"/>
                    <a:pt x="47413" y="17734"/>
                    <a:pt x="47413" y="18560"/>
                  </a:cubicBezTo>
                  <a:cubicBezTo>
                    <a:pt x="47413" y="19395"/>
                    <a:pt x="44543" y="19612"/>
                    <a:pt x="40604" y="19612"/>
                  </a:cubicBezTo>
                  <a:cubicBezTo>
                    <a:pt x="36377" y="19612"/>
                    <a:pt x="30920" y="19363"/>
                    <a:pt x="26452" y="19363"/>
                  </a:cubicBezTo>
                  <a:cubicBezTo>
                    <a:pt x="21740" y="19363"/>
                    <a:pt x="18128" y="19640"/>
                    <a:pt x="18225" y="20777"/>
                  </a:cubicBezTo>
                  <a:cubicBezTo>
                    <a:pt x="18346" y="22220"/>
                    <a:pt x="22772" y="22421"/>
                    <a:pt x="27622" y="22421"/>
                  </a:cubicBezTo>
                  <a:cubicBezTo>
                    <a:pt x="29498" y="22421"/>
                    <a:pt x="31437" y="22391"/>
                    <a:pt x="33216" y="22391"/>
                  </a:cubicBezTo>
                  <a:cubicBezTo>
                    <a:pt x="37111" y="22391"/>
                    <a:pt x="40236" y="22535"/>
                    <a:pt x="40236" y="23456"/>
                  </a:cubicBezTo>
                  <a:cubicBezTo>
                    <a:pt x="40236" y="25883"/>
                    <a:pt x="24146" y="25360"/>
                    <a:pt x="24146" y="27222"/>
                  </a:cubicBezTo>
                  <a:cubicBezTo>
                    <a:pt x="24146" y="27890"/>
                    <a:pt x="27209" y="27998"/>
                    <a:pt x="31112" y="27998"/>
                  </a:cubicBezTo>
                  <a:cubicBezTo>
                    <a:pt x="32980" y="27998"/>
                    <a:pt x="35040" y="27973"/>
                    <a:pt x="37049" y="27973"/>
                  </a:cubicBezTo>
                  <a:cubicBezTo>
                    <a:pt x="42549" y="27973"/>
                    <a:pt x="47669" y="28159"/>
                    <a:pt x="47413" y="29544"/>
                  </a:cubicBezTo>
                  <a:cubicBezTo>
                    <a:pt x="47242" y="30470"/>
                    <a:pt x="44144" y="30692"/>
                    <a:pt x="39957" y="30692"/>
                  </a:cubicBezTo>
                  <a:cubicBezTo>
                    <a:pt x="36133" y="30692"/>
                    <a:pt x="31401" y="30507"/>
                    <a:pt x="27160" y="30507"/>
                  </a:cubicBezTo>
                  <a:cubicBezTo>
                    <a:pt x="21252" y="30507"/>
                    <a:pt x="16299" y="30865"/>
                    <a:pt x="16090" y="32578"/>
                  </a:cubicBezTo>
                  <a:cubicBezTo>
                    <a:pt x="15894" y="34138"/>
                    <a:pt x="18895" y="34536"/>
                    <a:pt x="22793" y="34536"/>
                  </a:cubicBezTo>
                  <a:cubicBezTo>
                    <a:pt x="26865" y="34536"/>
                    <a:pt x="31915" y="34102"/>
                    <a:pt x="35322" y="34102"/>
                  </a:cubicBezTo>
                  <a:cubicBezTo>
                    <a:pt x="37671" y="34102"/>
                    <a:pt x="39240" y="34308"/>
                    <a:pt x="39169" y="35006"/>
                  </a:cubicBezTo>
                  <a:cubicBezTo>
                    <a:pt x="38897" y="37684"/>
                    <a:pt x="12052" y="35257"/>
                    <a:pt x="11801" y="39295"/>
                  </a:cubicBezTo>
                  <a:cubicBezTo>
                    <a:pt x="11749" y="40045"/>
                    <a:pt x="12885" y="40332"/>
                    <a:pt x="14751" y="40332"/>
                  </a:cubicBezTo>
                  <a:cubicBezTo>
                    <a:pt x="20813" y="40332"/>
                    <a:pt x="34577" y="37303"/>
                    <a:pt x="40283" y="37303"/>
                  </a:cubicBezTo>
                  <a:cubicBezTo>
                    <a:pt x="41931" y="37303"/>
                    <a:pt x="42906" y="37556"/>
                    <a:pt x="42831" y="38207"/>
                  </a:cubicBezTo>
                  <a:cubicBezTo>
                    <a:pt x="42433" y="41806"/>
                    <a:pt x="6947" y="41806"/>
                    <a:pt x="6424" y="45739"/>
                  </a:cubicBezTo>
                  <a:cubicBezTo>
                    <a:pt x="6292" y="46715"/>
                    <a:pt x="8727" y="47059"/>
                    <a:pt x="12480" y="47059"/>
                  </a:cubicBezTo>
                  <a:cubicBezTo>
                    <a:pt x="21440" y="47059"/>
                    <a:pt x="37908" y="45099"/>
                    <a:pt x="44851" y="45099"/>
                  </a:cubicBezTo>
                  <a:cubicBezTo>
                    <a:pt x="46974" y="45099"/>
                    <a:pt x="48206" y="45282"/>
                    <a:pt x="48062" y="45760"/>
                  </a:cubicBezTo>
                  <a:cubicBezTo>
                    <a:pt x="47267" y="48438"/>
                    <a:pt x="13412" y="48690"/>
                    <a:pt x="13412" y="51368"/>
                  </a:cubicBezTo>
                  <a:cubicBezTo>
                    <a:pt x="13412" y="51832"/>
                    <a:pt x="14275" y="52015"/>
                    <a:pt x="15699" y="52015"/>
                  </a:cubicBezTo>
                  <a:cubicBezTo>
                    <a:pt x="20951" y="52015"/>
                    <a:pt x="33843" y="49533"/>
                    <a:pt x="39321" y="49533"/>
                  </a:cubicBezTo>
                  <a:cubicBezTo>
                    <a:pt x="40929" y="49533"/>
                    <a:pt x="41898" y="49747"/>
                    <a:pt x="41847" y="50301"/>
                  </a:cubicBezTo>
                  <a:cubicBezTo>
                    <a:pt x="41596" y="53251"/>
                    <a:pt x="0" y="52435"/>
                    <a:pt x="0" y="56201"/>
                  </a:cubicBezTo>
                  <a:cubicBezTo>
                    <a:pt x="0" y="57055"/>
                    <a:pt x="2093" y="57366"/>
                    <a:pt x="5318" y="57366"/>
                  </a:cubicBezTo>
                  <a:cubicBezTo>
                    <a:pt x="13981" y="57366"/>
                    <a:pt x="30813" y="55121"/>
                    <a:pt x="37189" y="55121"/>
                  </a:cubicBezTo>
                  <a:cubicBezTo>
                    <a:pt x="38849" y="55121"/>
                    <a:pt x="39800" y="55273"/>
                    <a:pt x="39713" y="55657"/>
                  </a:cubicBezTo>
                  <a:cubicBezTo>
                    <a:pt x="39190" y="58084"/>
                    <a:pt x="5921" y="58084"/>
                    <a:pt x="6173" y="59946"/>
                  </a:cubicBezTo>
                  <a:cubicBezTo>
                    <a:pt x="6277" y="60672"/>
                    <a:pt x="12403" y="60758"/>
                    <a:pt x="19897" y="60758"/>
                  </a:cubicBezTo>
                  <a:cubicBezTo>
                    <a:pt x="22223" y="60758"/>
                    <a:pt x="24681" y="60749"/>
                    <a:pt x="27132" y="60749"/>
                  </a:cubicBezTo>
                  <a:cubicBezTo>
                    <a:pt x="37284" y="60749"/>
                    <a:pt x="47308" y="60891"/>
                    <a:pt x="47308" y="62353"/>
                  </a:cubicBezTo>
                  <a:cubicBezTo>
                    <a:pt x="47308" y="65324"/>
                    <a:pt x="251" y="64257"/>
                    <a:pt x="251" y="67458"/>
                  </a:cubicBezTo>
                  <a:cubicBezTo>
                    <a:pt x="251" y="67667"/>
                    <a:pt x="419" y="67856"/>
                    <a:pt x="732" y="67981"/>
                  </a:cubicBezTo>
                  <a:lnTo>
                    <a:pt x="70262" y="67981"/>
                  </a:lnTo>
                  <a:cubicBezTo>
                    <a:pt x="63064" y="67500"/>
                    <a:pt x="57289" y="66872"/>
                    <a:pt x="57289" y="65763"/>
                  </a:cubicBezTo>
                  <a:cubicBezTo>
                    <a:pt x="57289" y="64623"/>
                    <a:pt x="62311" y="64358"/>
                    <a:pt x="68514" y="64358"/>
                  </a:cubicBezTo>
                  <a:cubicBezTo>
                    <a:pt x="73896" y="64358"/>
                    <a:pt x="80168" y="64557"/>
                    <a:pt x="84818" y="64557"/>
                  </a:cubicBezTo>
                  <a:cubicBezTo>
                    <a:pt x="88771" y="64557"/>
                    <a:pt x="91554" y="64413"/>
                    <a:pt x="91625" y="63880"/>
                  </a:cubicBezTo>
                  <a:cubicBezTo>
                    <a:pt x="91897" y="61997"/>
                    <a:pt x="58628" y="61997"/>
                    <a:pt x="58084" y="59591"/>
                  </a:cubicBezTo>
                  <a:cubicBezTo>
                    <a:pt x="58000" y="59202"/>
                    <a:pt x="58964" y="59048"/>
                    <a:pt x="60641" y="59048"/>
                  </a:cubicBezTo>
                  <a:cubicBezTo>
                    <a:pt x="67036" y="59048"/>
                    <a:pt x="83805" y="61288"/>
                    <a:pt x="92460" y="61288"/>
                  </a:cubicBezTo>
                  <a:cubicBezTo>
                    <a:pt x="95696" y="61288"/>
                    <a:pt x="97797" y="60975"/>
                    <a:pt x="97797" y="60114"/>
                  </a:cubicBezTo>
                  <a:cubicBezTo>
                    <a:pt x="97797" y="56369"/>
                    <a:pt x="48334" y="56682"/>
                    <a:pt x="48062" y="53732"/>
                  </a:cubicBezTo>
                  <a:cubicBezTo>
                    <a:pt x="48014" y="53213"/>
                    <a:pt x="49106" y="53008"/>
                    <a:pt x="50940" y="53008"/>
                  </a:cubicBezTo>
                  <a:cubicBezTo>
                    <a:pt x="57839" y="53008"/>
                    <a:pt x="75226" y="55911"/>
                    <a:pt x="81807" y="55911"/>
                  </a:cubicBezTo>
                  <a:cubicBezTo>
                    <a:pt x="83421" y="55911"/>
                    <a:pt x="84385" y="55736"/>
                    <a:pt x="84385" y="55301"/>
                  </a:cubicBezTo>
                  <a:cubicBezTo>
                    <a:pt x="84385" y="52623"/>
                    <a:pt x="56473" y="51807"/>
                    <a:pt x="55678" y="49129"/>
                  </a:cubicBezTo>
                  <a:cubicBezTo>
                    <a:pt x="55544" y="48691"/>
                    <a:pt x="56424" y="48518"/>
                    <a:pt x="57987" y="48518"/>
                  </a:cubicBezTo>
                  <a:cubicBezTo>
                    <a:pt x="63800" y="48518"/>
                    <a:pt x="79060" y="50907"/>
                    <a:pt x="86766" y="50907"/>
                  </a:cubicBezTo>
                  <a:cubicBezTo>
                    <a:pt x="89650" y="50907"/>
                    <a:pt x="91477" y="50572"/>
                    <a:pt x="91353" y="49652"/>
                  </a:cubicBezTo>
                  <a:cubicBezTo>
                    <a:pt x="90829" y="45677"/>
                    <a:pt x="55929" y="45635"/>
                    <a:pt x="54883" y="42517"/>
                  </a:cubicBezTo>
                  <a:lnTo>
                    <a:pt x="54883" y="42224"/>
                  </a:lnTo>
                  <a:cubicBezTo>
                    <a:pt x="55043" y="41802"/>
                    <a:pt x="55922" y="41632"/>
                    <a:pt x="57290" y="41632"/>
                  </a:cubicBezTo>
                  <a:cubicBezTo>
                    <a:pt x="62791" y="41632"/>
                    <a:pt x="76193" y="44369"/>
                    <a:pt x="82547" y="44369"/>
                  </a:cubicBezTo>
                  <a:cubicBezTo>
                    <a:pt x="84705" y="44369"/>
                    <a:pt x="86050" y="44053"/>
                    <a:pt x="85996" y="43208"/>
                  </a:cubicBezTo>
                  <a:cubicBezTo>
                    <a:pt x="85724" y="39190"/>
                    <a:pt x="49233" y="41115"/>
                    <a:pt x="48961" y="38437"/>
                  </a:cubicBezTo>
                  <a:cubicBezTo>
                    <a:pt x="48902" y="37804"/>
                    <a:pt x="50700" y="37598"/>
                    <a:pt x="53479" y="37598"/>
                  </a:cubicBezTo>
                  <a:cubicBezTo>
                    <a:pt x="58674" y="37598"/>
                    <a:pt x="67300" y="38318"/>
                    <a:pt x="73649" y="38318"/>
                  </a:cubicBezTo>
                  <a:cubicBezTo>
                    <a:pt x="78392" y="38318"/>
                    <a:pt x="81864" y="37916"/>
                    <a:pt x="81686" y="36512"/>
                  </a:cubicBezTo>
                  <a:cubicBezTo>
                    <a:pt x="81465" y="34704"/>
                    <a:pt x="76852" y="34372"/>
                    <a:pt x="71550" y="34372"/>
                  </a:cubicBezTo>
                  <a:cubicBezTo>
                    <a:pt x="68477" y="34372"/>
                    <a:pt x="65172" y="34483"/>
                    <a:pt x="62357" y="34483"/>
                  </a:cubicBezTo>
                  <a:cubicBezTo>
                    <a:pt x="58511" y="34483"/>
                    <a:pt x="55580" y="34275"/>
                    <a:pt x="55406" y="33290"/>
                  </a:cubicBezTo>
                  <a:cubicBezTo>
                    <a:pt x="55175" y="32036"/>
                    <a:pt x="58436" y="31802"/>
                    <a:pt x="62263" y="31802"/>
                  </a:cubicBezTo>
                  <a:cubicBezTo>
                    <a:pt x="64532" y="31802"/>
                    <a:pt x="66999" y="31884"/>
                    <a:pt x="69055" y="31884"/>
                  </a:cubicBezTo>
                  <a:cubicBezTo>
                    <a:pt x="71691" y="31884"/>
                    <a:pt x="73651" y="31750"/>
                    <a:pt x="73651" y="31135"/>
                  </a:cubicBezTo>
                  <a:cubicBezTo>
                    <a:pt x="73651" y="29252"/>
                    <a:pt x="57540" y="29796"/>
                    <a:pt x="57540" y="27389"/>
                  </a:cubicBezTo>
                  <a:cubicBezTo>
                    <a:pt x="57540" y="26461"/>
                    <a:pt x="60722" y="26319"/>
                    <a:pt x="64667" y="26319"/>
                  </a:cubicBezTo>
                  <a:cubicBezTo>
                    <a:pt x="66396" y="26319"/>
                    <a:pt x="68270" y="26346"/>
                    <a:pt x="70088" y="26346"/>
                  </a:cubicBezTo>
                  <a:cubicBezTo>
                    <a:pt x="74964" y="26346"/>
                    <a:pt x="79429" y="26151"/>
                    <a:pt x="79552" y="24711"/>
                  </a:cubicBezTo>
                  <a:cubicBezTo>
                    <a:pt x="79639" y="23681"/>
                    <a:pt x="76653" y="23395"/>
                    <a:pt x="72549" y="23395"/>
                  </a:cubicBezTo>
                  <a:cubicBezTo>
                    <a:pt x="67417" y="23395"/>
                    <a:pt x="60537" y="23843"/>
                    <a:pt x="55733" y="23843"/>
                  </a:cubicBezTo>
                  <a:cubicBezTo>
                    <a:pt x="52358" y="23843"/>
                    <a:pt x="50008" y="23622"/>
                    <a:pt x="50008" y="22870"/>
                  </a:cubicBezTo>
                  <a:cubicBezTo>
                    <a:pt x="50008" y="21945"/>
                    <a:pt x="52567" y="21719"/>
                    <a:pt x="55920" y="21719"/>
                  </a:cubicBezTo>
                  <a:cubicBezTo>
                    <a:pt x="59141" y="21719"/>
                    <a:pt x="63094" y="21928"/>
                    <a:pt x="66212" y="21928"/>
                  </a:cubicBezTo>
                  <a:cubicBezTo>
                    <a:pt x="69251" y="21928"/>
                    <a:pt x="71496" y="21729"/>
                    <a:pt x="71496" y="20945"/>
                  </a:cubicBezTo>
                  <a:cubicBezTo>
                    <a:pt x="71496" y="18539"/>
                    <a:pt x="57017" y="20945"/>
                    <a:pt x="56745" y="18267"/>
                  </a:cubicBezTo>
                  <a:cubicBezTo>
                    <a:pt x="56663" y="17461"/>
                    <a:pt x="58501" y="17236"/>
                    <a:pt x="61111" y="17236"/>
                  </a:cubicBezTo>
                  <a:cubicBezTo>
                    <a:pt x="64383" y="17236"/>
                    <a:pt x="68868" y="17589"/>
                    <a:pt x="72302" y="17589"/>
                  </a:cubicBezTo>
                  <a:cubicBezTo>
                    <a:pt x="75231" y="17589"/>
                    <a:pt x="77397" y="17333"/>
                    <a:pt x="77397" y="16384"/>
                  </a:cubicBezTo>
                  <a:cubicBezTo>
                    <a:pt x="77397" y="13433"/>
                    <a:pt x="50824" y="15337"/>
                    <a:pt x="50552" y="12931"/>
                  </a:cubicBezTo>
                  <a:cubicBezTo>
                    <a:pt x="50473" y="12168"/>
                    <a:pt x="52702" y="11961"/>
                    <a:pt x="55804" y="11961"/>
                  </a:cubicBezTo>
                  <a:cubicBezTo>
                    <a:pt x="59461" y="11961"/>
                    <a:pt x="64331" y="12248"/>
                    <a:pt x="68060" y="12248"/>
                  </a:cubicBezTo>
                  <a:cubicBezTo>
                    <a:pt x="71223" y="12248"/>
                    <a:pt x="73566" y="12042"/>
                    <a:pt x="73651" y="11278"/>
                  </a:cubicBezTo>
                  <a:cubicBezTo>
                    <a:pt x="73902" y="9102"/>
                    <a:pt x="58189" y="9102"/>
                    <a:pt x="55113" y="7763"/>
                  </a:cubicBezTo>
                  <a:lnTo>
                    <a:pt x="55113" y="6780"/>
                  </a:lnTo>
                  <a:cubicBezTo>
                    <a:pt x="58189" y="5587"/>
                    <a:pt x="73798" y="6361"/>
                    <a:pt x="73568" y="4666"/>
                  </a:cubicBezTo>
                  <a:cubicBezTo>
                    <a:pt x="73528" y="4419"/>
                    <a:pt x="72467" y="4343"/>
                    <a:pt x="70873" y="4343"/>
                  </a:cubicBezTo>
                  <a:cubicBezTo>
                    <a:pt x="68407" y="4343"/>
                    <a:pt x="64665" y="4523"/>
                    <a:pt x="61451" y="4523"/>
                  </a:cubicBezTo>
                  <a:cubicBezTo>
                    <a:pt x="57968" y="4523"/>
                    <a:pt x="55105" y="4312"/>
                    <a:pt x="55155" y="3432"/>
                  </a:cubicBezTo>
                  <a:cubicBezTo>
                    <a:pt x="55259" y="1193"/>
                    <a:pt x="68504" y="2951"/>
                    <a:pt x="68860" y="1298"/>
                  </a:cubicBezTo>
                  <a:cubicBezTo>
                    <a:pt x="68922" y="1026"/>
                    <a:pt x="68609" y="795"/>
                    <a:pt x="68023" y="607"/>
                  </a:cubicBezTo>
                  <a:cubicBezTo>
                    <a:pt x="67793" y="858"/>
                    <a:pt x="67500" y="1047"/>
                    <a:pt x="67186" y="1151"/>
                  </a:cubicBezTo>
                  <a:lnTo>
                    <a:pt x="67144" y="1151"/>
                  </a:lnTo>
                  <a:cubicBezTo>
                    <a:pt x="66621" y="1047"/>
                    <a:pt x="65805" y="775"/>
                    <a:pt x="65491" y="126"/>
                  </a:cubicBezTo>
                  <a:lnTo>
                    <a:pt x="65386" y="126"/>
                  </a:lnTo>
                  <a:cubicBezTo>
                    <a:pt x="65177" y="628"/>
                    <a:pt x="64759" y="1005"/>
                    <a:pt x="64256" y="1151"/>
                  </a:cubicBezTo>
                  <a:lnTo>
                    <a:pt x="64215" y="1151"/>
                  </a:lnTo>
                  <a:cubicBezTo>
                    <a:pt x="63650" y="1047"/>
                    <a:pt x="62771" y="733"/>
                    <a:pt x="62499" y="0"/>
                  </a:cubicBezTo>
                  <a:cubicBezTo>
                    <a:pt x="62311" y="565"/>
                    <a:pt x="61871" y="984"/>
                    <a:pt x="61327" y="1151"/>
                  </a:cubicBezTo>
                  <a:lnTo>
                    <a:pt x="61285" y="1151"/>
                  </a:lnTo>
                  <a:cubicBezTo>
                    <a:pt x="60720" y="1047"/>
                    <a:pt x="59821" y="733"/>
                    <a:pt x="59570" y="0"/>
                  </a:cubicBezTo>
                  <a:cubicBezTo>
                    <a:pt x="59381" y="565"/>
                    <a:pt x="58942" y="984"/>
                    <a:pt x="58398" y="1151"/>
                  </a:cubicBezTo>
                  <a:lnTo>
                    <a:pt x="58335" y="1151"/>
                  </a:lnTo>
                  <a:cubicBezTo>
                    <a:pt x="57791" y="1047"/>
                    <a:pt x="56891" y="733"/>
                    <a:pt x="56640" y="0"/>
                  </a:cubicBezTo>
                  <a:cubicBezTo>
                    <a:pt x="56452" y="565"/>
                    <a:pt x="56013" y="984"/>
                    <a:pt x="55448" y="1151"/>
                  </a:cubicBezTo>
                  <a:lnTo>
                    <a:pt x="55406" y="1151"/>
                  </a:lnTo>
                  <a:cubicBezTo>
                    <a:pt x="54862" y="1047"/>
                    <a:pt x="53962" y="733"/>
                    <a:pt x="53711" y="0"/>
                  </a:cubicBezTo>
                  <a:cubicBezTo>
                    <a:pt x="53523" y="565"/>
                    <a:pt x="53083" y="984"/>
                    <a:pt x="52518" y="1151"/>
                  </a:cubicBezTo>
                  <a:lnTo>
                    <a:pt x="52476" y="1151"/>
                  </a:lnTo>
                  <a:cubicBezTo>
                    <a:pt x="51932" y="1047"/>
                    <a:pt x="51033" y="733"/>
                    <a:pt x="50782" y="0"/>
                  </a:cubicBezTo>
                  <a:cubicBezTo>
                    <a:pt x="50593" y="565"/>
                    <a:pt x="50154" y="984"/>
                    <a:pt x="49589" y="1151"/>
                  </a:cubicBezTo>
                  <a:lnTo>
                    <a:pt x="49547" y="1151"/>
                  </a:lnTo>
                  <a:cubicBezTo>
                    <a:pt x="48982" y="1047"/>
                    <a:pt x="48103" y="733"/>
                    <a:pt x="47852" y="0"/>
                  </a:cubicBezTo>
                  <a:cubicBezTo>
                    <a:pt x="47664" y="565"/>
                    <a:pt x="47225" y="984"/>
                    <a:pt x="46660" y="1151"/>
                  </a:cubicBezTo>
                  <a:lnTo>
                    <a:pt x="46618" y="1151"/>
                  </a:lnTo>
                  <a:cubicBezTo>
                    <a:pt x="46053" y="1047"/>
                    <a:pt x="45174" y="733"/>
                    <a:pt x="44923" y="0"/>
                  </a:cubicBezTo>
                  <a:cubicBezTo>
                    <a:pt x="44735" y="565"/>
                    <a:pt x="44295" y="984"/>
                    <a:pt x="43730" y="1151"/>
                  </a:cubicBezTo>
                  <a:lnTo>
                    <a:pt x="43689" y="1151"/>
                  </a:lnTo>
                  <a:cubicBezTo>
                    <a:pt x="43124" y="1047"/>
                    <a:pt x="42245" y="733"/>
                    <a:pt x="41973" y="0"/>
                  </a:cubicBezTo>
                  <a:cubicBezTo>
                    <a:pt x="41785" y="565"/>
                    <a:pt x="41345" y="984"/>
                    <a:pt x="40801" y="1151"/>
                  </a:cubicBezTo>
                  <a:lnTo>
                    <a:pt x="40759" y="1151"/>
                  </a:lnTo>
                  <a:cubicBezTo>
                    <a:pt x="40194" y="1047"/>
                    <a:pt x="39295" y="733"/>
                    <a:pt x="39044" y="0"/>
                  </a:cubicBezTo>
                  <a:cubicBezTo>
                    <a:pt x="38855" y="565"/>
                    <a:pt x="38416" y="984"/>
                    <a:pt x="37872" y="1151"/>
                  </a:cubicBezTo>
                  <a:lnTo>
                    <a:pt x="37809" y="1151"/>
                  </a:lnTo>
                  <a:cubicBezTo>
                    <a:pt x="37265" y="1047"/>
                    <a:pt x="36365" y="733"/>
                    <a:pt x="36114" y="0"/>
                  </a:cubicBezTo>
                  <a:cubicBezTo>
                    <a:pt x="35926" y="565"/>
                    <a:pt x="35487" y="984"/>
                    <a:pt x="34922" y="1151"/>
                  </a:cubicBezTo>
                  <a:lnTo>
                    <a:pt x="34880" y="1151"/>
                  </a:lnTo>
                  <a:cubicBezTo>
                    <a:pt x="34336" y="1047"/>
                    <a:pt x="33436" y="733"/>
                    <a:pt x="33185" y="0"/>
                  </a:cubicBezTo>
                  <a:cubicBezTo>
                    <a:pt x="32997" y="565"/>
                    <a:pt x="32557" y="984"/>
                    <a:pt x="31992" y="1151"/>
                  </a:cubicBezTo>
                  <a:lnTo>
                    <a:pt x="31950" y="1151"/>
                  </a:lnTo>
                  <a:cubicBezTo>
                    <a:pt x="31406" y="1047"/>
                    <a:pt x="30507" y="733"/>
                    <a:pt x="30256" y="0"/>
                  </a:cubicBezTo>
                  <a:cubicBezTo>
                    <a:pt x="30067" y="565"/>
                    <a:pt x="29628" y="984"/>
                    <a:pt x="29063" y="1151"/>
                  </a:cubicBezTo>
                  <a:lnTo>
                    <a:pt x="29021" y="1151"/>
                  </a:lnTo>
                  <a:cubicBezTo>
                    <a:pt x="28456" y="1047"/>
                    <a:pt x="27577" y="733"/>
                    <a:pt x="27326" y="0"/>
                  </a:cubicBezTo>
                  <a:close/>
                </a:path>
              </a:pathLst>
            </a:custGeom>
            <a:solidFill>
              <a:srgbClr val="B3F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23" name="Google Shape;723;p27"/>
          <p:cNvGrpSpPr/>
          <p:nvPr/>
        </p:nvGrpSpPr>
        <p:grpSpPr>
          <a:xfrm flipH="1">
            <a:off x="13" y="1041446"/>
            <a:ext cx="4304383" cy="6265549"/>
            <a:chOff x="5925256" y="467618"/>
            <a:chExt cx="1701157" cy="2476241"/>
          </a:xfrm>
        </p:grpSpPr>
        <p:sp>
          <p:nvSpPr>
            <p:cNvPr id="724" name="Google Shape;724;p27"/>
            <p:cNvSpPr/>
            <p:nvPr/>
          </p:nvSpPr>
          <p:spPr>
            <a:xfrm>
              <a:off x="6735855" y="1197418"/>
              <a:ext cx="488342" cy="1746440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6083942" y="677063"/>
              <a:ext cx="630109" cy="536486"/>
            </a:xfrm>
            <a:custGeom>
              <a:avLst/>
              <a:gdLst/>
              <a:ahLst/>
              <a:cxnLst/>
              <a:rect l="l" t="t" r="r" b="b"/>
              <a:pathLst>
                <a:path w="12774" h="10876" extrusionOk="0">
                  <a:moveTo>
                    <a:pt x="271" y="1"/>
                  </a:moveTo>
                  <a:cubicBezTo>
                    <a:pt x="96" y="1"/>
                    <a:pt x="0" y="7"/>
                    <a:pt x="0" y="7"/>
                  </a:cubicBezTo>
                  <a:lnTo>
                    <a:pt x="3567" y="4576"/>
                  </a:lnTo>
                  <a:lnTo>
                    <a:pt x="7878" y="5361"/>
                  </a:lnTo>
                  <a:lnTo>
                    <a:pt x="5129" y="6673"/>
                  </a:lnTo>
                  <a:lnTo>
                    <a:pt x="5129" y="6673"/>
                  </a:lnTo>
                  <a:lnTo>
                    <a:pt x="9315" y="6331"/>
                  </a:lnTo>
                  <a:lnTo>
                    <a:pt x="7427" y="7935"/>
                  </a:lnTo>
                  <a:cubicBezTo>
                    <a:pt x="9532" y="8745"/>
                    <a:pt x="12773" y="10875"/>
                    <a:pt x="12773" y="10875"/>
                  </a:cubicBezTo>
                  <a:cubicBezTo>
                    <a:pt x="10614" y="499"/>
                    <a:pt x="1921" y="1"/>
                    <a:pt x="271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5925256" y="1152333"/>
              <a:ext cx="788796" cy="288665"/>
            </a:xfrm>
            <a:custGeom>
              <a:avLst/>
              <a:gdLst/>
              <a:ahLst/>
              <a:cxnLst/>
              <a:rect l="l" t="t" r="r" b="b"/>
              <a:pathLst>
                <a:path w="15991" h="5852" extrusionOk="0">
                  <a:moveTo>
                    <a:pt x="10295" y="0"/>
                  </a:moveTo>
                  <a:cubicBezTo>
                    <a:pt x="3432" y="0"/>
                    <a:pt x="1" y="5852"/>
                    <a:pt x="1" y="5852"/>
                  </a:cubicBezTo>
                  <a:lnTo>
                    <a:pt x="5715" y="5426"/>
                  </a:lnTo>
                  <a:lnTo>
                    <a:pt x="8773" y="2251"/>
                  </a:lnTo>
                  <a:lnTo>
                    <a:pt x="8296" y="5309"/>
                  </a:lnTo>
                  <a:lnTo>
                    <a:pt x="10351" y="1591"/>
                  </a:lnTo>
                  <a:lnTo>
                    <a:pt x="10610" y="4081"/>
                  </a:lnTo>
                  <a:cubicBezTo>
                    <a:pt x="12440" y="2769"/>
                    <a:pt x="15990" y="1240"/>
                    <a:pt x="15990" y="1240"/>
                  </a:cubicBezTo>
                  <a:cubicBezTo>
                    <a:pt x="13884" y="355"/>
                    <a:pt x="11985" y="0"/>
                    <a:pt x="10295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7" name="Google Shape;727;p27"/>
            <p:cNvSpPr/>
            <p:nvPr/>
          </p:nvSpPr>
          <p:spPr>
            <a:xfrm>
              <a:off x="6733783" y="1099898"/>
              <a:ext cx="892630" cy="258673"/>
            </a:xfrm>
            <a:custGeom>
              <a:avLst/>
              <a:gdLst/>
              <a:ahLst/>
              <a:cxnLst/>
              <a:rect l="l" t="t" r="r" b="b"/>
              <a:pathLst>
                <a:path w="18096" h="5244" extrusionOk="0">
                  <a:moveTo>
                    <a:pt x="7764" y="0"/>
                  </a:moveTo>
                  <a:cubicBezTo>
                    <a:pt x="5399" y="0"/>
                    <a:pt x="2762" y="656"/>
                    <a:pt x="0" y="2479"/>
                  </a:cubicBezTo>
                  <a:cubicBezTo>
                    <a:pt x="0" y="2479"/>
                    <a:pt x="4169" y="3398"/>
                    <a:pt x="6475" y="4408"/>
                  </a:cubicBezTo>
                  <a:lnTo>
                    <a:pt x="5999" y="1819"/>
                  </a:lnTo>
                  <a:lnTo>
                    <a:pt x="9265" y="5244"/>
                  </a:lnTo>
                  <a:lnTo>
                    <a:pt x="7862" y="2211"/>
                  </a:lnTo>
                  <a:lnTo>
                    <a:pt x="11997" y="4901"/>
                  </a:lnTo>
                  <a:lnTo>
                    <a:pt x="18095" y="4300"/>
                  </a:lnTo>
                  <a:cubicBezTo>
                    <a:pt x="18095" y="4300"/>
                    <a:pt x="13822" y="0"/>
                    <a:pt x="7764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6688846" y="467618"/>
              <a:ext cx="547733" cy="754563"/>
            </a:xfrm>
            <a:custGeom>
              <a:avLst/>
              <a:gdLst/>
              <a:ahLst/>
              <a:cxnLst/>
              <a:rect l="l" t="t" r="r" b="b"/>
              <a:pathLst>
                <a:path w="11104" h="15297" extrusionOk="0">
                  <a:moveTo>
                    <a:pt x="11103" y="0"/>
                  </a:moveTo>
                  <a:cubicBezTo>
                    <a:pt x="11103" y="1"/>
                    <a:pt x="1" y="3392"/>
                    <a:pt x="911" y="15297"/>
                  </a:cubicBezTo>
                  <a:cubicBezTo>
                    <a:pt x="911" y="15297"/>
                    <a:pt x="3685" y="12022"/>
                    <a:pt x="5657" y="10443"/>
                  </a:cubicBezTo>
                  <a:lnTo>
                    <a:pt x="3192" y="9616"/>
                  </a:lnTo>
                  <a:lnTo>
                    <a:pt x="7703" y="8354"/>
                  </a:lnTo>
                  <a:lnTo>
                    <a:pt x="4420" y="8146"/>
                  </a:lnTo>
                  <a:lnTo>
                    <a:pt x="8714" y="5748"/>
                  </a:lnTo>
                  <a:lnTo>
                    <a:pt x="11103" y="0"/>
                  </a:ln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6241346" y="1223365"/>
              <a:ext cx="485876" cy="781348"/>
            </a:xfrm>
            <a:custGeom>
              <a:avLst/>
              <a:gdLst/>
              <a:ahLst/>
              <a:cxnLst/>
              <a:rect l="l" t="t" r="r" b="b"/>
              <a:pathLst>
                <a:path w="9850" h="15840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0" y="6074"/>
                    <a:pt x="4035" y="15840"/>
                    <a:pt x="4035" y="15840"/>
                  </a:cubicBezTo>
                  <a:lnTo>
                    <a:pt x="7085" y="10911"/>
                  </a:lnTo>
                  <a:lnTo>
                    <a:pt x="6374" y="6517"/>
                  </a:lnTo>
                  <a:lnTo>
                    <a:pt x="8505" y="8722"/>
                  </a:lnTo>
                  <a:lnTo>
                    <a:pt x="6784" y="4821"/>
                  </a:lnTo>
                  <a:lnTo>
                    <a:pt x="8906" y="6107"/>
                  </a:lnTo>
                  <a:cubicBezTo>
                    <a:pt x="8956" y="3819"/>
                    <a:pt x="9850" y="1"/>
                    <a:pt x="9850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5925256" y="1144885"/>
              <a:ext cx="801966" cy="296113"/>
            </a:xfrm>
            <a:custGeom>
              <a:avLst/>
              <a:gdLst/>
              <a:ahLst/>
              <a:cxnLst/>
              <a:rect l="l" t="t" r="r" b="b"/>
              <a:pathLst>
                <a:path w="16258" h="6003" extrusionOk="0">
                  <a:moveTo>
                    <a:pt x="10097" y="1"/>
                  </a:moveTo>
                  <a:cubicBezTo>
                    <a:pt x="3453" y="1"/>
                    <a:pt x="1" y="6003"/>
                    <a:pt x="1" y="6003"/>
                  </a:cubicBezTo>
                  <a:cubicBezTo>
                    <a:pt x="5302" y="1956"/>
                    <a:pt x="9815" y="1079"/>
                    <a:pt x="12731" y="1079"/>
                  </a:cubicBezTo>
                  <a:cubicBezTo>
                    <a:pt x="14962" y="1079"/>
                    <a:pt x="16258" y="1592"/>
                    <a:pt x="16258" y="1592"/>
                  </a:cubicBezTo>
                  <a:cubicBezTo>
                    <a:pt x="13969" y="449"/>
                    <a:pt x="11914" y="1"/>
                    <a:pt x="10097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6083942" y="677359"/>
              <a:ext cx="643280" cy="546055"/>
            </a:xfrm>
            <a:custGeom>
              <a:avLst/>
              <a:gdLst/>
              <a:ahLst/>
              <a:cxnLst/>
              <a:rect l="l" t="t" r="r" b="b"/>
              <a:pathLst>
                <a:path w="13041" h="11070" extrusionOk="0">
                  <a:moveTo>
                    <a:pt x="91" y="0"/>
                  </a:moveTo>
                  <a:cubicBezTo>
                    <a:pt x="61" y="0"/>
                    <a:pt x="31" y="0"/>
                    <a:pt x="0" y="1"/>
                  </a:cubicBezTo>
                  <a:cubicBezTo>
                    <a:pt x="0" y="1"/>
                    <a:pt x="10050" y="3250"/>
                    <a:pt x="13041" y="11070"/>
                  </a:cubicBezTo>
                  <a:cubicBezTo>
                    <a:pt x="13041" y="11070"/>
                    <a:pt x="11636" y="0"/>
                    <a:pt x="91" y="0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6615939" y="468013"/>
              <a:ext cx="620639" cy="729455"/>
            </a:xfrm>
            <a:custGeom>
              <a:avLst/>
              <a:gdLst/>
              <a:ahLst/>
              <a:cxnLst/>
              <a:rect l="l" t="t" r="r" b="b"/>
              <a:pathLst>
                <a:path w="12582" h="14788" extrusionOk="0">
                  <a:moveTo>
                    <a:pt x="12581" y="1"/>
                  </a:moveTo>
                  <a:cubicBezTo>
                    <a:pt x="0" y="4094"/>
                    <a:pt x="2431" y="14787"/>
                    <a:pt x="2431" y="14787"/>
                  </a:cubicBezTo>
                  <a:cubicBezTo>
                    <a:pt x="4645" y="5306"/>
                    <a:pt x="12581" y="1"/>
                    <a:pt x="12581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33" name="Google Shape;733;p27"/>
          <p:cNvSpPr txBox="1">
            <a:spLocks noGrp="1"/>
          </p:cNvSpPr>
          <p:nvPr>
            <p:ph type="ctrTitle"/>
          </p:nvPr>
        </p:nvSpPr>
        <p:spPr>
          <a:xfrm rot="-248774">
            <a:off x="5357763" y="785881"/>
            <a:ext cx="5792360" cy="15604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1453">
                <a:solidFill>
                  <a:srgbClr val="00587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34" name="Google Shape;734;p27"/>
          <p:cNvSpPr txBox="1">
            <a:spLocks noGrp="1"/>
          </p:cNvSpPr>
          <p:nvPr>
            <p:ph type="subTitle" idx="1"/>
          </p:nvPr>
        </p:nvSpPr>
        <p:spPr>
          <a:xfrm>
            <a:off x="6310367" y="2534233"/>
            <a:ext cx="4434000" cy="19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Public Sans"/>
                <a:ea typeface="Public Sans"/>
                <a:cs typeface="Public Sans"/>
                <a:sym typeface="Public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35" name="Google Shape;735;p27"/>
          <p:cNvSpPr txBox="1"/>
          <p:nvPr/>
        </p:nvSpPr>
        <p:spPr>
          <a:xfrm>
            <a:off x="6310367" y="4575200"/>
            <a:ext cx="4304400" cy="13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CREDITS: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This presentation template was created by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including icons from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infographics &amp; images by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endParaRPr kumimoji="0" sz="1467" b="1" i="0" u="sng" strike="noStrike" kern="1200" cap="none" spc="0" normalizeH="0" baseline="0" noProof="0">
              <a:ln>
                <a:noFill/>
              </a:ln>
              <a:solidFill>
                <a:srgbClr val="D6F4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2801058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8"/>
          <p:cNvSpPr/>
          <p:nvPr/>
        </p:nvSpPr>
        <p:spPr>
          <a:xfrm flipH="1">
            <a:off x="468688" y="718367"/>
            <a:ext cx="1478400" cy="1478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38" name="Google Shape;738;p28"/>
          <p:cNvGrpSpPr/>
          <p:nvPr/>
        </p:nvGrpSpPr>
        <p:grpSpPr>
          <a:xfrm flipH="1">
            <a:off x="662973" y="245266"/>
            <a:ext cx="4062439" cy="7247623"/>
            <a:chOff x="3734270" y="74249"/>
            <a:chExt cx="3046829" cy="5435717"/>
          </a:xfrm>
        </p:grpSpPr>
        <p:grpSp>
          <p:nvGrpSpPr>
            <p:cNvPr id="739" name="Google Shape;739;p2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740" name="Google Shape;740;p2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1" name="Google Shape;741;p2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2" name="Google Shape;742;p2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3" name="Google Shape;743;p2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4" name="Google Shape;744;p2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5" name="Google Shape;745;p2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6" name="Google Shape;746;p2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7" name="Google Shape;747;p2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48" name="Google Shape;748;p2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49" name="Google Shape;749;p28"/>
          <p:cNvGrpSpPr/>
          <p:nvPr/>
        </p:nvGrpSpPr>
        <p:grpSpPr>
          <a:xfrm rot="1325081">
            <a:off x="8196901" y="409193"/>
            <a:ext cx="972537" cy="515408"/>
            <a:chOff x="2468025" y="734125"/>
            <a:chExt cx="980825" cy="519800"/>
          </a:xfrm>
        </p:grpSpPr>
        <p:sp>
          <p:nvSpPr>
            <p:cNvPr id="750" name="Google Shape;750;p28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53" name="Google Shape;753;p28"/>
          <p:cNvSpPr/>
          <p:nvPr/>
        </p:nvSpPr>
        <p:spPr>
          <a:xfrm>
            <a:off x="-1206490" y="27765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4" name="Google Shape;754;p28"/>
          <p:cNvSpPr/>
          <p:nvPr/>
        </p:nvSpPr>
        <p:spPr>
          <a:xfrm>
            <a:off x="-1517307" y="5521300"/>
            <a:ext cx="13599387" cy="1675133"/>
          </a:xfrm>
          <a:custGeom>
            <a:avLst/>
            <a:gdLst/>
            <a:ahLst/>
            <a:cxnLst/>
            <a:rect l="l" t="t" r="r" b="b"/>
            <a:pathLst>
              <a:path w="279019" h="50254" extrusionOk="0">
                <a:moveTo>
                  <a:pt x="18613" y="24122"/>
                </a:moveTo>
                <a:cubicBezTo>
                  <a:pt x="23058" y="18217"/>
                  <a:pt x="37346" y="15613"/>
                  <a:pt x="45283" y="12311"/>
                </a:cubicBezTo>
                <a:cubicBezTo>
                  <a:pt x="53221" y="9009"/>
                  <a:pt x="60269" y="6279"/>
                  <a:pt x="66238" y="4310"/>
                </a:cubicBezTo>
                <a:cubicBezTo>
                  <a:pt x="72207" y="2342"/>
                  <a:pt x="75700" y="1072"/>
                  <a:pt x="81097" y="500"/>
                </a:cubicBezTo>
                <a:cubicBezTo>
                  <a:pt x="86495" y="-71"/>
                  <a:pt x="93162" y="-389"/>
                  <a:pt x="98623" y="881"/>
                </a:cubicBezTo>
                <a:cubicBezTo>
                  <a:pt x="104084" y="2151"/>
                  <a:pt x="108021" y="4437"/>
                  <a:pt x="113863" y="8120"/>
                </a:cubicBezTo>
                <a:cubicBezTo>
                  <a:pt x="119705" y="11803"/>
                  <a:pt x="129230" y="19614"/>
                  <a:pt x="133675" y="22979"/>
                </a:cubicBezTo>
                <a:cubicBezTo>
                  <a:pt x="138120" y="26345"/>
                  <a:pt x="137422" y="27170"/>
                  <a:pt x="140533" y="28313"/>
                </a:cubicBezTo>
                <a:cubicBezTo>
                  <a:pt x="143645" y="29456"/>
                  <a:pt x="147201" y="30536"/>
                  <a:pt x="152344" y="29837"/>
                </a:cubicBezTo>
                <a:cubicBezTo>
                  <a:pt x="157488" y="29139"/>
                  <a:pt x="165489" y="25710"/>
                  <a:pt x="171394" y="24122"/>
                </a:cubicBezTo>
                <a:cubicBezTo>
                  <a:pt x="177300" y="22535"/>
                  <a:pt x="181491" y="20566"/>
                  <a:pt x="187777" y="20312"/>
                </a:cubicBezTo>
                <a:cubicBezTo>
                  <a:pt x="194064" y="20058"/>
                  <a:pt x="202382" y="20947"/>
                  <a:pt x="209113" y="22598"/>
                </a:cubicBezTo>
                <a:cubicBezTo>
                  <a:pt x="215844" y="24249"/>
                  <a:pt x="222448" y="27869"/>
                  <a:pt x="228163" y="30218"/>
                </a:cubicBezTo>
                <a:cubicBezTo>
                  <a:pt x="233878" y="32568"/>
                  <a:pt x="238450" y="34854"/>
                  <a:pt x="243403" y="36695"/>
                </a:cubicBezTo>
                <a:cubicBezTo>
                  <a:pt x="248356" y="38537"/>
                  <a:pt x="253436" y="39870"/>
                  <a:pt x="257881" y="41267"/>
                </a:cubicBezTo>
                <a:cubicBezTo>
                  <a:pt x="262326" y="42664"/>
                  <a:pt x="270391" y="43744"/>
                  <a:pt x="270073" y="45077"/>
                </a:cubicBezTo>
                <a:cubicBezTo>
                  <a:pt x="269756" y="46411"/>
                  <a:pt x="297886" y="48824"/>
                  <a:pt x="255976" y="49268"/>
                </a:cubicBezTo>
                <a:cubicBezTo>
                  <a:pt x="214066" y="49713"/>
                  <a:pt x="58174" y="51935"/>
                  <a:pt x="18613" y="47744"/>
                </a:cubicBezTo>
                <a:cubicBezTo>
                  <a:pt x="-20947" y="43553"/>
                  <a:pt x="14168" y="30028"/>
                  <a:pt x="18613" y="24122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</p:sp>
      <p:sp>
        <p:nvSpPr>
          <p:cNvPr id="755" name="Google Shape;755;p28"/>
          <p:cNvSpPr/>
          <p:nvPr/>
        </p:nvSpPr>
        <p:spPr>
          <a:xfrm>
            <a:off x="9563110" y="4524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1388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9"/>
          <p:cNvSpPr/>
          <p:nvPr/>
        </p:nvSpPr>
        <p:spPr>
          <a:xfrm rot="10800000">
            <a:off x="9531200" y="5132667"/>
            <a:ext cx="2203600" cy="1968400"/>
          </a:xfrm>
          <a:prstGeom prst="pie">
            <a:avLst>
              <a:gd name="adj1" fmla="val 0"/>
              <a:gd name="adj2" fmla="val 10721538"/>
            </a:avLst>
          </a:pr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8" name="Google Shape;758;p29"/>
          <p:cNvSpPr/>
          <p:nvPr/>
        </p:nvSpPr>
        <p:spPr>
          <a:xfrm flipH="1">
            <a:off x="-152107" y="5600701"/>
            <a:ext cx="12420308" cy="3187753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9" name="Google Shape;759;p29"/>
          <p:cNvSpPr/>
          <p:nvPr/>
        </p:nvSpPr>
        <p:spPr>
          <a:xfrm>
            <a:off x="-73996" y="2083821"/>
            <a:ext cx="1785159" cy="456225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60" name="Google Shape;760;p29"/>
          <p:cNvGrpSpPr/>
          <p:nvPr/>
        </p:nvGrpSpPr>
        <p:grpSpPr>
          <a:xfrm>
            <a:off x="10307799" y="4025907"/>
            <a:ext cx="907807" cy="1321423"/>
            <a:chOff x="7730849" y="1571630"/>
            <a:chExt cx="680855" cy="991067"/>
          </a:xfrm>
        </p:grpSpPr>
        <p:sp>
          <p:nvSpPr>
            <p:cNvPr id="761" name="Google Shape;761;p29"/>
            <p:cNvSpPr/>
            <p:nvPr/>
          </p:nvSpPr>
          <p:spPr>
            <a:xfrm flipH="1">
              <a:off x="7891829" y="1863713"/>
              <a:ext cx="195451" cy="698983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2" name="Google Shape;762;p29"/>
            <p:cNvSpPr/>
            <p:nvPr/>
          </p:nvSpPr>
          <p:spPr>
            <a:xfrm flipH="1">
              <a:off x="8096002" y="1655455"/>
              <a:ext cx="252191" cy="214719"/>
            </a:xfrm>
            <a:custGeom>
              <a:avLst/>
              <a:gdLst/>
              <a:ahLst/>
              <a:cxnLst/>
              <a:rect l="l" t="t" r="r" b="b"/>
              <a:pathLst>
                <a:path w="12774" h="10876" extrusionOk="0">
                  <a:moveTo>
                    <a:pt x="271" y="1"/>
                  </a:moveTo>
                  <a:cubicBezTo>
                    <a:pt x="96" y="1"/>
                    <a:pt x="0" y="7"/>
                    <a:pt x="0" y="7"/>
                  </a:cubicBezTo>
                  <a:lnTo>
                    <a:pt x="3567" y="4576"/>
                  </a:lnTo>
                  <a:lnTo>
                    <a:pt x="7878" y="5361"/>
                  </a:lnTo>
                  <a:lnTo>
                    <a:pt x="5129" y="6673"/>
                  </a:lnTo>
                  <a:lnTo>
                    <a:pt x="5129" y="6673"/>
                  </a:lnTo>
                  <a:lnTo>
                    <a:pt x="9315" y="6331"/>
                  </a:lnTo>
                  <a:lnTo>
                    <a:pt x="7427" y="7935"/>
                  </a:lnTo>
                  <a:cubicBezTo>
                    <a:pt x="9532" y="8745"/>
                    <a:pt x="12773" y="10875"/>
                    <a:pt x="12773" y="10875"/>
                  </a:cubicBezTo>
                  <a:cubicBezTo>
                    <a:pt x="10614" y="499"/>
                    <a:pt x="1921" y="1"/>
                    <a:pt x="271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3" name="Google Shape;763;p29"/>
            <p:cNvSpPr/>
            <p:nvPr/>
          </p:nvSpPr>
          <p:spPr>
            <a:xfrm flipH="1">
              <a:off x="8096001" y="1845669"/>
              <a:ext cx="315702" cy="115533"/>
            </a:xfrm>
            <a:custGeom>
              <a:avLst/>
              <a:gdLst/>
              <a:ahLst/>
              <a:cxnLst/>
              <a:rect l="l" t="t" r="r" b="b"/>
              <a:pathLst>
                <a:path w="15991" h="5852" extrusionOk="0">
                  <a:moveTo>
                    <a:pt x="10295" y="0"/>
                  </a:moveTo>
                  <a:cubicBezTo>
                    <a:pt x="3432" y="0"/>
                    <a:pt x="1" y="5852"/>
                    <a:pt x="1" y="5852"/>
                  </a:cubicBezTo>
                  <a:lnTo>
                    <a:pt x="5715" y="5426"/>
                  </a:lnTo>
                  <a:lnTo>
                    <a:pt x="8773" y="2251"/>
                  </a:lnTo>
                  <a:lnTo>
                    <a:pt x="8296" y="5309"/>
                  </a:lnTo>
                  <a:lnTo>
                    <a:pt x="10351" y="1591"/>
                  </a:lnTo>
                  <a:lnTo>
                    <a:pt x="10610" y="4081"/>
                  </a:lnTo>
                  <a:cubicBezTo>
                    <a:pt x="12440" y="2769"/>
                    <a:pt x="15990" y="1240"/>
                    <a:pt x="15990" y="1240"/>
                  </a:cubicBezTo>
                  <a:cubicBezTo>
                    <a:pt x="13884" y="355"/>
                    <a:pt x="11985" y="0"/>
                    <a:pt x="10295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4" name="Google Shape;764;p29"/>
            <p:cNvSpPr/>
            <p:nvPr/>
          </p:nvSpPr>
          <p:spPr>
            <a:xfrm flipH="1">
              <a:off x="7730849" y="1824683"/>
              <a:ext cx="357260" cy="103530"/>
            </a:xfrm>
            <a:custGeom>
              <a:avLst/>
              <a:gdLst/>
              <a:ahLst/>
              <a:cxnLst/>
              <a:rect l="l" t="t" r="r" b="b"/>
              <a:pathLst>
                <a:path w="18096" h="5244" extrusionOk="0">
                  <a:moveTo>
                    <a:pt x="7764" y="0"/>
                  </a:moveTo>
                  <a:cubicBezTo>
                    <a:pt x="5399" y="0"/>
                    <a:pt x="2762" y="656"/>
                    <a:pt x="0" y="2479"/>
                  </a:cubicBezTo>
                  <a:cubicBezTo>
                    <a:pt x="0" y="2479"/>
                    <a:pt x="4169" y="3398"/>
                    <a:pt x="6475" y="4408"/>
                  </a:cubicBezTo>
                  <a:lnTo>
                    <a:pt x="5999" y="1819"/>
                  </a:lnTo>
                  <a:lnTo>
                    <a:pt x="9265" y="5244"/>
                  </a:lnTo>
                  <a:lnTo>
                    <a:pt x="7862" y="2211"/>
                  </a:lnTo>
                  <a:lnTo>
                    <a:pt x="11997" y="4901"/>
                  </a:lnTo>
                  <a:lnTo>
                    <a:pt x="18095" y="4300"/>
                  </a:lnTo>
                  <a:cubicBezTo>
                    <a:pt x="18095" y="4300"/>
                    <a:pt x="13822" y="0"/>
                    <a:pt x="7764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5" name="Google Shape;765;p29"/>
            <p:cNvSpPr/>
            <p:nvPr/>
          </p:nvSpPr>
          <p:spPr>
            <a:xfrm flipH="1">
              <a:off x="7886873" y="1571630"/>
              <a:ext cx="219221" cy="302001"/>
            </a:xfrm>
            <a:custGeom>
              <a:avLst/>
              <a:gdLst/>
              <a:ahLst/>
              <a:cxnLst/>
              <a:rect l="l" t="t" r="r" b="b"/>
              <a:pathLst>
                <a:path w="11104" h="15297" extrusionOk="0">
                  <a:moveTo>
                    <a:pt x="11103" y="0"/>
                  </a:moveTo>
                  <a:cubicBezTo>
                    <a:pt x="11103" y="1"/>
                    <a:pt x="1" y="3392"/>
                    <a:pt x="911" y="15297"/>
                  </a:cubicBezTo>
                  <a:cubicBezTo>
                    <a:pt x="911" y="15297"/>
                    <a:pt x="3685" y="12022"/>
                    <a:pt x="5657" y="10443"/>
                  </a:cubicBezTo>
                  <a:lnTo>
                    <a:pt x="3192" y="9616"/>
                  </a:lnTo>
                  <a:lnTo>
                    <a:pt x="7703" y="8354"/>
                  </a:lnTo>
                  <a:lnTo>
                    <a:pt x="4420" y="8146"/>
                  </a:lnTo>
                  <a:lnTo>
                    <a:pt x="8714" y="5748"/>
                  </a:lnTo>
                  <a:lnTo>
                    <a:pt x="11103" y="0"/>
                  </a:ln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6" name="Google Shape;766;p29"/>
            <p:cNvSpPr/>
            <p:nvPr/>
          </p:nvSpPr>
          <p:spPr>
            <a:xfrm flipH="1">
              <a:off x="8090732" y="1874098"/>
              <a:ext cx="194464" cy="312721"/>
            </a:xfrm>
            <a:custGeom>
              <a:avLst/>
              <a:gdLst/>
              <a:ahLst/>
              <a:cxnLst/>
              <a:rect l="l" t="t" r="r" b="b"/>
              <a:pathLst>
                <a:path w="9850" h="15840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0" y="6074"/>
                    <a:pt x="4035" y="15840"/>
                    <a:pt x="4035" y="15840"/>
                  </a:cubicBezTo>
                  <a:lnTo>
                    <a:pt x="7085" y="10911"/>
                  </a:lnTo>
                  <a:lnTo>
                    <a:pt x="6374" y="6517"/>
                  </a:lnTo>
                  <a:lnTo>
                    <a:pt x="8505" y="8722"/>
                  </a:lnTo>
                  <a:lnTo>
                    <a:pt x="6784" y="4821"/>
                  </a:lnTo>
                  <a:lnTo>
                    <a:pt x="8906" y="6107"/>
                  </a:lnTo>
                  <a:cubicBezTo>
                    <a:pt x="8956" y="3819"/>
                    <a:pt x="9850" y="1"/>
                    <a:pt x="9850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7" name="Google Shape;767;p29"/>
            <p:cNvSpPr/>
            <p:nvPr/>
          </p:nvSpPr>
          <p:spPr>
            <a:xfrm flipH="1">
              <a:off x="8090730" y="1842688"/>
              <a:ext cx="320974" cy="118514"/>
            </a:xfrm>
            <a:custGeom>
              <a:avLst/>
              <a:gdLst/>
              <a:ahLst/>
              <a:cxnLst/>
              <a:rect l="l" t="t" r="r" b="b"/>
              <a:pathLst>
                <a:path w="16258" h="6003" extrusionOk="0">
                  <a:moveTo>
                    <a:pt x="10097" y="1"/>
                  </a:moveTo>
                  <a:cubicBezTo>
                    <a:pt x="3453" y="1"/>
                    <a:pt x="1" y="6003"/>
                    <a:pt x="1" y="6003"/>
                  </a:cubicBezTo>
                  <a:cubicBezTo>
                    <a:pt x="5302" y="1956"/>
                    <a:pt x="9815" y="1079"/>
                    <a:pt x="12731" y="1079"/>
                  </a:cubicBezTo>
                  <a:cubicBezTo>
                    <a:pt x="14962" y="1079"/>
                    <a:pt x="16258" y="1592"/>
                    <a:pt x="16258" y="1592"/>
                  </a:cubicBezTo>
                  <a:cubicBezTo>
                    <a:pt x="13969" y="449"/>
                    <a:pt x="11914" y="1"/>
                    <a:pt x="10097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8" name="Google Shape;768;p29"/>
            <p:cNvSpPr/>
            <p:nvPr/>
          </p:nvSpPr>
          <p:spPr>
            <a:xfrm flipH="1">
              <a:off x="8090731" y="1655573"/>
              <a:ext cx="257462" cy="218549"/>
            </a:xfrm>
            <a:custGeom>
              <a:avLst/>
              <a:gdLst/>
              <a:ahLst/>
              <a:cxnLst/>
              <a:rect l="l" t="t" r="r" b="b"/>
              <a:pathLst>
                <a:path w="13041" h="11070" extrusionOk="0">
                  <a:moveTo>
                    <a:pt x="91" y="0"/>
                  </a:moveTo>
                  <a:cubicBezTo>
                    <a:pt x="61" y="0"/>
                    <a:pt x="31" y="0"/>
                    <a:pt x="0" y="1"/>
                  </a:cubicBezTo>
                  <a:cubicBezTo>
                    <a:pt x="0" y="1"/>
                    <a:pt x="10050" y="3250"/>
                    <a:pt x="13041" y="11070"/>
                  </a:cubicBezTo>
                  <a:cubicBezTo>
                    <a:pt x="13041" y="11070"/>
                    <a:pt x="11636" y="0"/>
                    <a:pt x="91" y="0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9" name="Google Shape;769;p29"/>
            <p:cNvSpPr/>
            <p:nvPr/>
          </p:nvSpPr>
          <p:spPr>
            <a:xfrm flipH="1">
              <a:off x="7886873" y="1571788"/>
              <a:ext cx="248400" cy="291952"/>
            </a:xfrm>
            <a:custGeom>
              <a:avLst/>
              <a:gdLst/>
              <a:ahLst/>
              <a:cxnLst/>
              <a:rect l="l" t="t" r="r" b="b"/>
              <a:pathLst>
                <a:path w="12582" h="14788" extrusionOk="0">
                  <a:moveTo>
                    <a:pt x="12581" y="1"/>
                  </a:moveTo>
                  <a:cubicBezTo>
                    <a:pt x="0" y="4094"/>
                    <a:pt x="2431" y="14787"/>
                    <a:pt x="2431" y="14787"/>
                  </a:cubicBezTo>
                  <a:cubicBezTo>
                    <a:pt x="4645" y="5306"/>
                    <a:pt x="12581" y="1"/>
                    <a:pt x="12581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70" name="Google Shape;770;p29"/>
          <p:cNvSpPr/>
          <p:nvPr/>
        </p:nvSpPr>
        <p:spPr>
          <a:xfrm>
            <a:off x="10471644" y="5264893"/>
            <a:ext cx="268333" cy="132800"/>
          </a:xfrm>
          <a:custGeom>
            <a:avLst/>
            <a:gdLst/>
            <a:ahLst/>
            <a:cxnLst/>
            <a:rect l="l" t="t" r="r" b="b"/>
            <a:pathLst>
              <a:path w="8050" h="3984" extrusionOk="0">
                <a:moveTo>
                  <a:pt x="748" y="73"/>
                </a:moveTo>
                <a:cubicBezTo>
                  <a:pt x="1097" y="-229"/>
                  <a:pt x="1533" y="549"/>
                  <a:pt x="2176" y="692"/>
                </a:cubicBezTo>
                <a:cubicBezTo>
                  <a:pt x="2819" y="835"/>
                  <a:pt x="3907" y="946"/>
                  <a:pt x="4605" y="930"/>
                </a:cubicBezTo>
                <a:cubicBezTo>
                  <a:pt x="5304" y="914"/>
                  <a:pt x="5907" y="692"/>
                  <a:pt x="6367" y="597"/>
                </a:cubicBezTo>
                <a:cubicBezTo>
                  <a:pt x="6827" y="502"/>
                  <a:pt x="7089" y="192"/>
                  <a:pt x="7367" y="359"/>
                </a:cubicBezTo>
                <a:cubicBezTo>
                  <a:pt x="7645" y="526"/>
                  <a:pt x="8098" y="1081"/>
                  <a:pt x="8034" y="1597"/>
                </a:cubicBezTo>
                <a:cubicBezTo>
                  <a:pt x="7971" y="2113"/>
                  <a:pt x="7907" y="3065"/>
                  <a:pt x="6986" y="3454"/>
                </a:cubicBezTo>
                <a:cubicBezTo>
                  <a:pt x="6065" y="3843"/>
                  <a:pt x="3661" y="4089"/>
                  <a:pt x="2510" y="3930"/>
                </a:cubicBezTo>
                <a:cubicBezTo>
                  <a:pt x="1359" y="3771"/>
                  <a:pt x="375" y="3145"/>
                  <a:pt x="81" y="2502"/>
                </a:cubicBezTo>
                <a:cubicBezTo>
                  <a:pt x="-213" y="1859"/>
                  <a:pt x="399" y="375"/>
                  <a:pt x="748" y="73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</p:sp>
      <p:grpSp>
        <p:nvGrpSpPr>
          <p:cNvPr id="771" name="Google Shape;771;p29"/>
          <p:cNvGrpSpPr/>
          <p:nvPr/>
        </p:nvGrpSpPr>
        <p:grpSpPr>
          <a:xfrm>
            <a:off x="8934283" y="571524"/>
            <a:ext cx="4090357" cy="1645200"/>
            <a:chOff x="6691187" y="447693"/>
            <a:chExt cx="3067768" cy="1233900"/>
          </a:xfrm>
        </p:grpSpPr>
        <p:sp>
          <p:nvSpPr>
            <p:cNvPr id="772" name="Google Shape;772;p29"/>
            <p:cNvSpPr/>
            <p:nvPr/>
          </p:nvSpPr>
          <p:spPr>
            <a:xfrm>
              <a:off x="6950149" y="447693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73" name="Google Shape;773;p29"/>
            <p:cNvGrpSpPr/>
            <p:nvPr/>
          </p:nvGrpSpPr>
          <p:grpSpPr>
            <a:xfrm flipH="1">
              <a:off x="6691187" y="1376106"/>
              <a:ext cx="576431" cy="305486"/>
              <a:chOff x="2468025" y="734125"/>
              <a:chExt cx="980825" cy="519800"/>
            </a:xfrm>
          </p:grpSpPr>
          <p:sp>
            <p:nvSpPr>
              <p:cNvPr id="774" name="Google Shape;774;p29"/>
              <p:cNvSpPr/>
              <p:nvPr/>
            </p:nvSpPr>
            <p:spPr>
              <a:xfrm>
                <a:off x="2831050" y="905000"/>
                <a:ext cx="617800" cy="140225"/>
              </a:xfrm>
              <a:custGeom>
                <a:avLst/>
                <a:gdLst/>
                <a:ahLst/>
                <a:cxnLst/>
                <a:rect l="l" t="t" r="r" b="b"/>
                <a:pathLst>
                  <a:path w="24712" h="5609" extrusionOk="0">
                    <a:moveTo>
                      <a:pt x="18198" y="1"/>
                    </a:moveTo>
                    <a:cubicBezTo>
                      <a:pt x="15715" y="1"/>
                      <a:pt x="14485" y="2407"/>
                      <a:pt x="12052" y="2407"/>
                    </a:cubicBezTo>
                    <a:cubicBezTo>
                      <a:pt x="9710" y="2407"/>
                      <a:pt x="7709" y="668"/>
                      <a:pt x="5003" y="668"/>
                    </a:cubicBezTo>
                    <a:cubicBezTo>
                      <a:pt x="4711" y="668"/>
                      <a:pt x="4411" y="688"/>
                      <a:pt x="4101" y="733"/>
                    </a:cubicBezTo>
                    <a:cubicBezTo>
                      <a:pt x="1507" y="1131"/>
                      <a:pt x="0" y="5315"/>
                      <a:pt x="0" y="5315"/>
                    </a:cubicBezTo>
                    <a:cubicBezTo>
                      <a:pt x="0" y="5315"/>
                      <a:pt x="3060" y="2256"/>
                      <a:pt x="5465" y="2256"/>
                    </a:cubicBezTo>
                    <a:cubicBezTo>
                      <a:pt x="5520" y="2256"/>
                      <a:pt x="5574" y="2257"/>
                      <a:pt x="5629" y="2260"/>
                    </a:cubicBezTo>
                    <a:cubicBezTo>
                      <a:pt x="8077" y="2407"/>
                      <a:pt x="9918" y="5608"/>
                      <a:pt x="12199" y="5608"/>
                    </a:cubicBezTo>
                    <a:cubicBezTo>
                      <a:pt x="14398" y="5608"/>
                      <a:pt x="16189" y="1931"/>
                      <a:pt x="18903" y="1931"/>
                    </a:cubicBezTo>
                    <a:cubicBezTo>
                      <a:pt x="19003" y="1931"/>
                      <a:pt x="19105" y="1936"/>
                      <a:pt x="19208" y="1947"/>
                    </a:cubicBezTo>
                    <a:cubicBezTo>
                      <a:pt x="22116" y="2260"/>
                      <a:pt x="24711" y="4395"/>
                      <a:pt x="24711" y="4395"/>
                    </a:cubicBezTo>
                    <a:cubicBezTo>
                      <a:pt x="24711" y="4395"/>
                      <a:pt x="22409" y="880"/>
                      <a:pt x="19208" y="126"/>
                    </a:cubicBezTo>
                    <a:cubicBezTo>
                      <a:pt x="18848" y="39"/>
                      <a:pt x="18513" y="1"/>
                      <a:pt x="18198" y="1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5" name="Google Shape;775;p29"/>
              <p:cNvSpPr/>
              <p:nvPr/>
            </p:nvSpPr>
            <p:spPr>
              <a:xfrm>
                <a:off x="2468025" y="1149000"/>
                <a:ext cx="4634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18539" h="4197" extrusionOk="0">
                    <a:moveTo>
                      <a:pt x="13655" y="0"/>
                    </a:moveTo>
                    <a:cubicBezTo>
                      <a:pt x="11792" y="0"/>
                      <a:pt x="10877" y="1811"/>
                      <a:pt x="9039" y="1811"/>
                    </a:cubicBezTo>
                    <a:cubicBezTo>
                      <a:pt x="7276" y="1811"/>
                      <a:pt x="5771" y="489"/>
                      <a:pt x="3746" y="489"/>
                    </a:cubicBezTo>
                    <a:cubicBezTo>
                      <a:pt x="3535" y="489"/>
                      <a:pt x="3319" y="504"/>
                      <a:pt x="3097" y="535"/>
                    </a:cubicBezTo>
                    <a:cubicBezTo>
                      <a:pt x="1151" y="828"/>
                      <a:pt x="0" y="3967"/>
                      <a:pt x="0" y="3967"/>
                    </a:cubicBezTo>
                    <a:cubicBezTo>
                      <a:pt x="0" y="3967"/>
                      <a:pt x="2304" y="1683"/>
                      <a:pt x="4109" y="1683"/>
                    </a:cubicBezTo>
                    <a:cubicBezTo>
                      <a:pt x="4148" y="1683"/>
                      <a:pt x="4188" y="1684"/>
                      <a:pt x="4227" y="1686"/>
                    </a:cubicBezTo>
                    <a:cubicBezTo>
                      <a:pt x="6068" y="1811"/>
                      <a:pt x="7449" y="4197"/>
                      <a:pt x="9165" y="4197"/>
                    </a:cubicBezTo>
                    <a:cubicBezTo>
                      <a:pt x="10817" y="4197"/>
                      <a:pt x="12139" y="1443"/>
                      <a:pt x="14177" y="1443"/>
                    </a:cubicBezTo>
                    <a:cubicBezTo>
                      <a:pt x="14255" y="1443"/>
                      <a:pt x="14335" y="1447"/>
                      <a:pt x="14417" y="1456"/>
                    </a:cubicBezTo>
                    <a:cubicBezTo>
                      <a:pt x="16593" y="1686"/>
                      <a:pt x="18539" y="3297"/>
                      <a:pt x="18539" y="3297"/>
                    </a:cubicBezTo>
                    <a:cubicBezTo>
                      <a:pt x="18539" y="3297"/>
                      <a:pt x="16823" y="661"/>
                      <a:pt x="14417" y="96"/>
                    </a:cubicBezTo>
                    <a:cubicBezTo>
                      <a:pt x="14145" y="30"/>
                      <a:pt x="13892" y="0"/>
                      <a:pt x="13655" y="0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6" name="Google Shape;776;p29"/>
              <p:cNvSpPr/>
              <p:nvPr/>
            </p:nvSpPr>
            <p:spPr>
              <a:xfrm>
                <a:off x="2565325" y="734125"/>
                <a:ext cx="290850" cy="66275"/>
              </a:xfrm>
              <a:custGeom>
                <a:avLst/>
                <a:gdLst/>
                <a:ahLst/>
                <a:cxnLst/>
                <a:rect l="l" t="t" r="r" b="b"/>
                <a:pathLst>
                  <a:path w="11634" h="2651" extrusionOk="0">
                    <a:moveTo>
                      <a:pt x="8575" y="0"/>
                    </a:moveTo>
                    <a:cubicBezTo>
                      <a:pt x="7400" y="0"/>
                      <a:pt x="6825" y="1144"/>
                      <a:pt x="5670" y="1144"/>
                    </a:cubicBezTo>
                    <a:cubicBezTo>
                      <a:pt x="4579" y="1144"/>
                      <a:pt x="3640" y="316"/>
                      <a:pt x="2367" y="316"/>
                    </a:cubicBezTo>
                    <a:cubicBezTo>
                      <a:pt x="2224" y="316"/>
                      <a:pt x="2077" y="326"/>
                      <a:pt x="1925" y="349"/>
                    </a:cubicBezTo>
                    <a:cubicBezTo>
                      <a:pt x="711" y="538"/>
                      <a:pt x="0" y="2505"/>
                      <a:pt x="0" y="2505"/>
                    </a:cubicBezTo>
                    <a:cubicBezTo>
                      <a:pt x="0" y="2505"/>
                      <a:pt x="1445" y="1080"/>
                      <a:pt x="2585" y="1080"/>
                    </a:cubicBezTo>
                    <a:cubicBezTo>
                      <a:pt x="2610" y="1080"/>
                      <a:pt x="2634" y="1080"/>
                      <a:pt x="2657" y="1082"/>
                    </a:cubicBezTo>
                    <a:cubicBezTo>
                      <a:pt x="3808" y="1124"/>
                      <a:pt x="4666" y="2651"/>
                      <a:pt x="5733" y="2651"/>
                    </a:cubicBezTo>
                    <a:cubicBezTo>
                      <a:pt x="6780" y="2651"/>
                      <a:pt x="7614" y="906"/>
                      <a:pt x="8888" y="906"/>
                    </a:cubicBezTo>
                    <a:cubicBezTo>
                      <a:pt x="8938" y="906"/>
                      <a:pt x="8988" y="909"/>
                      <a:pt x="9039" y="914"/>
                    </a:cubicBezTo>
                    <a:cubicBezTo>
                      <a:pt x="10399" y="1061"/>
                      <a:pt x="11634" y="2065"/>
                      <a:pt x="11634" y="2065"/>
                    </a:cubicBezTo>
                    <a:cubicBezTo>
                      <a:pt x="11634" y="2065"/>
                      <a:pt x="10546" y="412"/>
                      <a:pt x="9039" y="56"/>
                    </a:cubicBezTo>
                    <a:cubicBezTo>
                      <a:pt x="8874" y="17"/>
                      <a:pt x="8720" y="0"/>
                      <a:pt x="8575" y="0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82462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30"/>
          <p:cNvGrpSpPr/>
          <p:nvPr/>
        </p:nvGrpSpPr>
        <p:grpSpPr>
          <a:xfrm>
            <a:off x="-44515" y="3873767"/>
            <a:ext cx="12281033" cy="2984168"/>
            <a:chOff x="-100" y="2905325"/>
            <a:chExt cx="9210775" cy="2238126"/>
          </a:xfrm>
        </p:grpSpPr>
        <p:sp>
          <p:nvSpPr>
            <p:cNvPr id="779" name="Google Shape;779;p30"/>
            <p:cNvSpPr/>
            <p:nvPr/>
          </p:nvSpPr>
          <p:spPr>
            <a:xfrm flipH="1">
              <a:off x="62" y="2905325"/>
              <a:ext cx="9210613" cy="1935365"/>
            </a:xfrm>
            <a:custGeom>
              <a:avLst/>
              <a:gdLst/>
              <a:ahLst/>
              <a:cxnLst/>
              <a:rect l="l" t="t" r="r" b="b"/>
              <a:pathLst>
                <a:path w="209237" h="68003" extrusionOk="0">
                  <a:moveTo>
                    <a:pt x="1737" y="0"/>
                  </a:moveTo>
                  <a:cubicBezTo>
                    <a:pt x="1569" y="544"/>
                    <a:pt x="1109" y="984"/>
                    <a:pt x="565" y="1151"/>
                  </a:cubicBezTo>
                  <a:lnTo>
                    <a:pt x="0" y="1151"/>
                  </a:lnTo>
                  <a:lnTo>
                    <a:pt x="0" y="68002"/>
                  </a:lnTo>
                  <a:lnTo>
                    <a:pt x="209236" y="68002"/>
                  </a:lnTo>
                  <a:lnTo>
                    <a:pt x="209236" y="1214"/>
                  </a:lnTo>
                  <a:lnTo>
                    <a:pt x="209236" y="1151"/>
                  </a:lnTo>
                  <a:lnTo>
                    <a:pt x="208776" y="1151"/>
                  </a:lnTo>
                  <a:cubicBezTo>
                    <a:pt x="208211" y="1026"/>
                    <a:pt x="207332" y="733"/>
                    <a:pt x="207060" y="0"/>
                  </a:cubicBezTo>
                  <a:cubicBezTo>
                    <a:pt x="206893" y="544"/>
                    <a:pt x="206432" y="984"/>
                    <a:pt x="205888" y="1151"/>
                  </a:cubicBezTo>
                  <a:lnTo>
                    <a:pt x="205847" y="1151"/>
                  </a:lnTo>
                  <a:cubicBezTo>
                    <a:pt x="205282" y="1026"/>
                    <a:pt x="204382" y="733"/>
                    <a:pt x="204131" y="0"/>
                  </a:cubicBezTo>
                  <a:cubicBezTo>
                    <a:pt x="203942" y="544"/>
                    <a:pt x="203503" y="984"/>
                    <a:pt x="202959" y="1151"/>
                  </a:cubicBezTo>
                  <a:lnTo>
                    <a:pt x="202896" y="1151"/>
                  </a:lnTo>
                  <a:cubicBezTo>
                    <a:pt x="202352" y="1026"/>
                    <a:pt x="201453" y="733"/>
                    <a:pt x="201201" y="0"/>
                  </a:cubicBezTo>
                  <a:cubicBezTo>
                    <a:pt x="201013" y="544"/>
                    <a:pt x="200574" y="984"/>
                    <a:pt x="200009" y="1151"/>
                  </a:cubicBezTo>
                  <a:lnTo>
                    <a:pt x="199967" y="1151"/>
                  </a:lnTo>
                  <a:cubicBezTo>
                    <a:pt x="199423" y="1026"/>
                    <a:pt x="198523" y="733"/>
                    <a:pt x="198272" y="0"/>
                  </a:cubicBezTo>
                  <a:cubicBezTo>
                    <a:pt x="198084" y="544"/>
                    <a:pt x="197644" y="984"/>
                    <a:pt x="197080" y="1151"/>
                  </a:cubicBezTo>
                  <a:lnTo>
                    <a:pt x="197038" y="1151"/>
                  </a:lnTo>
                  <a:cubicBezTo>
                    <a:pt x="196494" y="1026"/>
                    <a:pt x="195594" y="733"/>
                    <a:pt x="195343" y="0"/>
                  </a:cubicBezTo>
                  <a:cubicBezTo>
                    <a:pt x="195155" y="544"/>
                    <a:pt x="194715" y="984"/>
                    <a:pt x="194150" y="1151"/>
                  </a:cubicBezTo>
                  <a:lnTo>
                    <a:pt x="194108" y="1151"/>
                  </a:lnTo>
                  <a:cubicBezTo>
                    <a:pt x="193543" y="1026"/>
                    <a:pt x="192665" y="733"/>
                    <a:pt x="192414" y="0"/>
                  </a:cubicBezTo>
                  <a:cubicBezTo>
                    <a:pt x="192225" y="544"/>
                    <a:pt x="191786" y="984"/>
                    <a:pt x="191221" y="1151"/>
                  </a:cubicBezTo>
                  <a:lnTo>
                    <a:pt x="191179" y="1151"/>
                  </a:lnTo>
                  <a:cubicBezTo>
                    <a:pt x="190614" y="1026"/>
                    <a:pt x="189735" y="733"/>
                    <a:pt x="189484" y="0"/>
                  </a:cubicBezTo>
                  <a:cubicBezTo>
                    <a:pt x="189296" y="544"/>
                    <a:pt x="188857" y="984"/>
                    <a:pt x="188292" y="1151"/>
                  </a:cubicBezTo>
                  <a:lnTo>
                    <a:pt x="188250" y="1151"/>
                  </a:lnTo>
                  <a:cubicBezTo>
                    <a:pt x="187685" y="1026"/>
                    <a:pt x="186806" y="733"/>
                    <a:pt x="186534" y="0"/>
                  </a:cubicBezTo>
                  <a:cubicBezTo>
                    <a:pt x="186367" y="544"/>
                    <a:pt x="185906" y="984"/>
                    <a:pt x="185362" y="1151"/>
                  </a:cubicBezTo>
                  <a:lnTo>
                    <a:pt x="185320" y="1151"/>
                  </a:lnTo>
                  <a:cubicBezTo>
                    <a:pt x="184756" y="1026"/>
                    <a:pt x="183877" y="733"/>
                    <a:pt x="183605" y="0"/>
                  </a:cubicBezTo>
                  <a:cubicBezTo>
                    <a:pt x="183416" y="544"/>
                    <a:pt x="182977" y="984"/>
                    <a:pt x="182433" y="1151"/>
                  </a:cubicBezTo>
                  <a:lnTo>
                    <a:pt x="182391" y="1151"/>
                  </a:lnTo>
                  <a:cubicBezTo>
                    <a:pt x="181826" y="1026"/>
                    <a:pt x="180927" y="733"/>
                    <a:pt x="180675" y="0"/>
                  </a:cubicBezTo>
                  <a:cubicBezTo>
                    <a:pt x="180487" y="544"/>
                    <a:pt x="180048" y="984"/>
                    <a:pt x="179504" y="1151"/>
                  </a:cubicBezTo>
                  <a:lnTo>
                    <a:pt x="179441" y="1151"/>
                  </a:lnTo>
                  <a:cubicBezTo>
                    <a:pt x="178897" y="1026"/>
                    <a:pt x="177997" y="733"/>
                    <a:pt x="177746" y="0"/>
                  </a:cubicBezTo>
                  <a:cubicBezTo>
                    <a:pt x="177558" y="544"/>
                    <a:pt x="177118" y="984"/>
                    <a:pt x="176553" y="1151"/>
                  </a:cubicBezTo>
                  <a:lnTo>
                    <a:pt x="176512" y="1151"/>
                  </a:lnTo>
                  <a:cubicBezTo>
                    <a:pt x="175968" y="1026"/>
                    <a:pt x="175068" y="733"/>
                    <a:pt x="174817" y="0"/>
                  </a:cubicBezTo>
                  <a:cubicBezTo>
                    <a:pt x="174628" y="544"/>
                    <a:pt x="174189" y="984"/>
                    <a:pt x="173624" y="1151"/>
                  </a:cubicBezTo>
                  <a:lnTo>
                    <a:pt x="173582" y="1151"/>
                  </a:lnTo>
                  <a:cubicBezTo>
                    <a:pt x="173038" y="1026"/>
                    <a:pt x="172139" y="733"/>
                    <a:pt x="171888" y="0"/>
                  </a:cubicBezTo>
                  <a:cubicBezTo>
                    <a:pt x="171699" y="544"/>
                    <a:pt x="171260" y="984"/>
                    <a:pt x="170695" y="1151"/>
                  </a:cubicBezTo>
                  <a:lnTo>
                    <a:pt x="170653" y="1151"/>
                  </a:lnTo>
                  <a:cubicBezTo>
                    <a:pt x="170088" y="1026"/>
                    <a:pt x="169209" y="733"/>
                    <a:pt x="168958" y="0"/>
                  </a:cubicBezTo>
                  <a:cubicBezTo>
                    <a:pt x="168770" y="544"/>
                    <a:pt x="168330" y="984"/>
                    <a:pt x="167766" y="1151"/>
                  </a:cubicBezTo>
                  <a:lnTo>
                    <a:pt x="167724" y="1151"/>
                  </a:lnTo>
                  <a:cubicBezTo>
                    <a:pt x="167159" y="1026"/>
                    <a:pt x="166280" y="733"/>
                    <a:pt x="166029" y="0"/>
                  </a:cubicBezTo>
                  <a:cubicBezTo>
                    <a:pt x="165841" y="544"/>
                    <a:pt x="165401" y="984"/>
                    <a:pt x="164836" y="1151"/>
                  </a:cubicBezTo>
                  <a:lnTo>
                    <a:pt x="164773" y="1151"/>
                  </a:lnTo>
                  <a:cubicBezTo>
                    <a:pt x="164209" y="1026"/>
                    <a:pt x="163330" y="733"/>
                    <a:pt x="163079" y="0"/>
                  </a:cubicBezTo>
                  <a:cubicBezTo>
                    <a:pt x="162890" y="544"/>
                    <a:pt x="162451" y="984"/>
                    <a:pt x="161886" y="1151"/>
                  </a:cubicBezTo>
                  <a:lnTo>
                    <a:pt x="161844" y="1151"/>
                  </a:lnTo>
                  <a:cubicBezTo>
                    <a:pt x="161279" y="1026"/>
                    <a:pt x="160400" y="733"/>
                    <a:pt x="160149" y="0"/>
                  </a:cubicBezTo>
                  <a:cubicBezTo>
                    <a:pt x="159961" y="544"/>
                    <a:pt x="159522" y="984"/>
                    <a:pt x="158957" y="1151"/>
                  </a:cubicBezTo>
                  <a:lnTo>
                    <a:pt x="158915" y="1151"/>
                  </a:lnTo>
                  <a:cubicBezTo>
                    <a:pt x="158350" y="1026"/>
                    <a:pt x="157471" y="733"/>
                    <a:pt x="157199" y="0"/>
                  </a:cubicBezTo>
                  <a:cubicBezTo>
                    <a:pt x="157032" y="544"/>
                    <a:pt x="156571" y="984"/>
                    <a:pt x="156027" y="1151"/>
                  </a:cubicBezTo>
                  <a:lnTo>
                    <a:pt x="155986" y="1151"/>
                  </a:lnTo>
                  <a:cubicBezTo>
                    <a:pt x="155421" y="1026"/>
                    <a:pt x="154542" y="733"/>
                    <a:pt x="154270" y="0"/>
                  </a:cubicBezTo>
                  <a:cubicBezTo>
                    <a:pt x="154082" y="544"/>
                    <a:pt x="153642" y="984"/>
                    <a:pt x="153098" y="1151"/>
                  </a:cubicBezTo>
                  <a:lnTo>
                    <a:pt x="153056" y="1151"/>
                  </a:lnTo>
                  <a:cubicBezTo>
                    <a:pt x="152491" y="1026"/>
                    <a:pt x="151592" y="733"/>
                    <a:pt x="151341" y="0"/>
                  </a:cubicBezTo>
                  <a:cubicBezTo>
                    <a:pt x="151152" y="544"/>
                    <a:pt x="150713" y="984"/>
                    <a:pt x="150169" y="1151"/>
                  </a:cubicBezTo>
                  <a:lnTo>
                    <a:pt x="150106" y="1151"/>
                  </a:lnTo>
                  <a:cubicBezTo>
                    <a:pt x="149562" y="1026"/>
                    <a:pt x="148662" y="733"/>
                    <a:pt x="148411" y="0"/>
                  </a:cubicBezTo>
                  <a:cubicBezTo>
                    <a:pt x="148223" y="544"/>
                    <a:pt x="147783" y="984"/>
                    <a:pt x="147219" y="1151"/>
                  </a:cubicBezTo>
                  <a:lnTo>
                    <a:pt x="147177" y="1151"/>
                  </a:lnTo>
                  <a:cubicBezTo>
                    <a:pt x="146633" y="1026"/>
                    <a:pt x="145733" y="733"/>
                    <a:pt x="145482" y="0"/>
                  </a:cubicBezTo>
                  <a:cubicBezTo>
                    <a:pt x="145294" y="544"/>
                    <a:pt x="144854" y="984"/>
                    <a:pt x="144289" y="1151"/>
                  </a:cubicBezTo>
                  <a:lnTo>
                    <a:pt x="144247" y="1151"/>
                  </a:lnTo>
                  <a:cubicBezTo>
                    <a:pt x="143703" y="1026"/>
                    <a:pt x="142804" y="733"/>
                    <a:pt x="142553" y="0"/>
                  </a:cubicBezTo>
                  <a:cubicBezTo>
                    <a:pt x="142364" y="544"/>
                    <a:pt x="141925" y="984"/>
                    <a:pt x="141360" y="1151"/>
                  </a:cubicBezTo>
                  <a:lnTo>
                    <a:pt x="141318" y="1151"/>
                  </a:lnTo>
                  <a:cubicBezTo>
                    <a:pt x="140753" y="1026"/>
                    <a:pt x="139874" y="733"/>
                    <a:pt x="139623" y="0"/>
                  </a:cubicBezTo>
                  <a:cubicBezTo>
                    <a:pt x="139435" y="544"/>
                    <a:pt x="138996" y="984"/>
                    <a:pt x="138431" y="1151"/>
                  </a:cubicBezTo>
                  <a:lnTo>
                    <a:pt x="138389" y="1151"/>
                  </a:lnTo>
                  <a:cubicBezTo>
                    <a:pt x="137824" y="1026"/>
                    <a:pt x="136945" y="733"/>
                    <a:pt x="136694" y="0"/>
                  </a:cubicBezTo>
                  <a:cubicBezTo>
                    <a:pt x="136506" y="544"/>
                    <a:pt x="136066" y="984"/>
                    <a:pt x="135501" y="1151"/>
                  </a:cubicBezTo>
                  <a:lnTo>
                    <a:pt x="135459" y="1151"/>
                  </a:lnTo>
                  <a:cubicBezTo>
                    <a:pt x="134895" y="1026"/>
                    <a:pt x="134016" y="733"/>
                    <a:pt x="133744" y="0"/>
                  </a:cubicBezTo>
                  <a:cubicBezTo>
                    <a:pt x="133576" y="544"/>
                    <a:pt x="133116" y="984"/>
                    <a:pt x="132572" y="1151"/>
                  </a:cubicBezTo>
                  <a:lnTo>
                    <a:pt x="132530" y="1151"/>
                  </a:lnTo>
                  <a:cubicBezTo>
                    <a:pt x="131965" y="1026"/>
                    <a:pt x="131086" y="733"/>
                    <a:pt x="130814" y="0"/>
                  </a:cubicBezTo>
                  <a:cubicBezTo>
                    <a:pt x="130626" y="544"/>
                    <a:pt x="130187" y="984"/>
                    <a:pt x="129643" y="1151"/>
                  </a:cubicBezTo>
                  <a:lnTo>
                    <a:pt x="129601" y="1151"/>
                  </a:lnTo>
                  <a:cubicBezTo>
                    <a:pt x="129036" y="1026"/>
                    <a:pt x="128136" y="733"/>
                    <a:pt x="127885" y="0"/>
                  </a:cubicBezTo>
                  <a:cubicBezTo>
                    <a:pt x="127697" y="544"/>
                    <a:pt x="127257" y="984"/>
                    <a:pt x="126713" y="1151"/>
                  </a:cubicBezTo>
                  <a:lnTo>
                    <a:pt x="126651" y="1151"/>
                  </a:lnTo>
                  <a:cubicBezTo>
                    <a:pt x="126107" y="1026"/>
                    <a:pt x="125207" y="733"/>
                    <a:pt x="124956" y="0"/>
                  </a:cubicBezTo>
                  <a:cubicBezTo>
                    <a:pt x="124768" y="544"/>
                    <a:pt x="124328" y="984"/>
                    <a:pt x="123763" y="1151"/>
                  </a:cubicBezTo>
                  <a:lnTo>
                    <a:pt x="123721" y="1151"/>
                  </a:lnTo>
                  <a:cubicBezTo>
                    <a:pt x="123156" y="1026"/>
                    <a:pt x="122257" y="733"/>
                    <a:pt x="122006" y="0"/>
                  </a:cubicBezTo>
                  <a:cubicBezTo>
                    <a:pt x="121817" y="544"/>
                    <a:pt x="121378" y="984"/>
                    <a:pt x="120834" y="1151"/>
                  </a:cubicBezTo>
                  <a:lnTo>
                    <a:pt x="120771" y="1151"/>
                  </a:lnTo>
                  <a:cubicBezTo>
                    <a:pt x="120227" y="1026"/>
                    <a:pt x="119327" y="733"/>
                    <a:pt x="119076" y="0"/>
                  </a:cubicBezTo>
                  <a:cubicBezTo>
                    <a:pt x="118888" y="544"/>
                    <a:pt x="118449" y="984"/>
                    <a:pt x="117884" y="1151"/>
                  </a:cubicBezTo>
                  <a:lnTo>
                    <a:pt x="117842" y="1151"/>
                  </a:lnTo>
                  <a:cubicBezTo>
                    <a:pt x="117298" y="1026"/>
                    <a:pt x="116398" y="733"/>
                    <a:pt x="116147" y="0"/>
                  </a:cubicBezTo>
                  <a:cubicBezTo>
                    <a:pt x="115959" y="544"/>
                    <a:pt x="115519" y="984"/>
                    <a:pt x="114954" y="1151"/>
                  </a:cubicBezTo>
                  <a:lnTo>
                    <a:pt x="114912" y="1151"/>
                  </a:lnTo>
                  <a:cubicBezTo>
                    <a:pt x="114368" y="1026"/>
                    <a:pt x="113469" y="733"/>
                    <a:pt x="113218" y="0"/>
                  </a:cubicBezTo>
                  <a:cubicBezTo>
                    <a:pt x="113029" y="544"/>
                    <a:pt x="112590" y="984"/>
                    <a:pt x="112025" y="1151"/>
                  </a:cubicBezTo>
                  <a:lnTo>
                    <a:pt x="111983" y="1151"/>
                  </a:lnTo>
                  <a:cubicBezTo>
                    <a:pt x="111418" y="1026"/>
                    <a:pt x="110539" y="733"/>
                    <a:pt x="110288" y="0"/>
                  </a:cubicBezTo>
                  <a:cubicBezTo>
                    <a:pt x="110100" y="544"/>
                    <a:pt x="109661" y="984"/>
                    <a:pt x="109096" y="1151"/>
                  </a:cubicBezTo>
                  <a:lnTo>
                    <a:pt x="109054" y="1151"/>
                  </a:lnTo>
                  <a:cubicBezTo>
                    <a:pt x="108489" y="1026"/>
                    <a:pt x="107610" y="733"/>
                    <a:pt x="107359" y="0"/>
                  </a:cubicBezTo>
                  <a:cubicBezTo>
                    <a:pt x="107171" y="544"/>
                    <a:pt x="106731" y="984"/>
                    <a:pt x="106166" y="1151"/>
                  </a:cubicBezTo>
                  <a:lnTo>
                    <a:pt x="106125" y="1151"/>
                  </a:lnTo>
                  <a:cubicBezTo>
                    <a:pt x="105560" y="1026"/>
                    <a:pt x="104681" y="733"/>
                    <a:pt x="104409" y="0"/>
                  </a:cubicBezTo>
                  <a:cubicBezTo>
                    <a:pt x="104221" y="544"/>
                    <a:pt x="103781" y="984"/>
                    <a:pt x="103237" y="1151"/>
                  </a:cubicBezTo>
                  <a:lnTo>
                    <a:pt x="103195" y="1151"/>
                  </a:lnTo>
                  <a:cubicBezTo>
                    <a:pt x="102630" y="1026"/>
                    <a:pt x="101731" y="733"/>
                    <a:pt x="101480" y="0"/>
                  </a:cubicBezTo>
                  <a:cubicBezTo>
                    <a:pt x="101291" y="544"/>
                    <a:pt x="100852" y="984"/>
                    <a:pt x="100308" y="1151"/>
                  </a:cubicBezTo>
                  <a:lnTo>
                    <a:pt x="100245" y="1151"/>
                  </a:lnTo>
                  <a:cubicBezTo>
                    <a:pt x="99701" y="1026"/>
                    <a:pt x="98801" y="733"/>
                    <a:pt x="98550" y="0"/>
                  </a:cubicBezTo>
                  <a:cubicBezTo>
                    <a:pt x="98362" y="544"/>
                    <a:pt x="97923" y="984"/>
                    <a:pt x="97358" y="1151"/>
                  </a:cubicBezTo>
                  <a:lnTo>
                    <a:pt x="97316" y="1151"/>
                  </a:lnTo>
                  <a:cubicBezTo>
                    <a:pt x="96772" y="1026"/>
                    <a:pt x="95872" y="733"/>
                    <a:pt x="95621" y="0"/>
                  </a:cubicBezTo>
                  <a:cubicBezTo>
                    <a:pt x="95433" y="544"/>
                    <a:pt x="94993" y="984"/>
                    <a:pt x="94428" y="1151"/>
                  </a:cubicBezTo>
                  <a:lnTo>
                    <a:pt x="94386" y="1151"/>
                  </a:lnTo>
                  <a:cubicBezTo>
                    <a:pt x="93842" y="1026"/>
                    <a:pt x="92943" y="733"/>
                    <a:pt x="92692" y="0"/>
                  </a:cubicBezTo>
                  <a:cubicBezTo>
                    <a:pt x="92503" y="544"/>
                    <a:pt x="92064" y="984"/>
                    <a:pt x="91499" y="1151"/>
                  </a:cubicBezTo>
                  <a:lnTo>
                    <a:pt x="91457" y="1151"/>
                  </a:lnTo>
                  <a:cubicBezTo>
                    <a:pt x="90892" y="1026"/>
                    <a:pt x="90013" y="733"/>
                    <a:pt x="89762" y="0"/>
                  </a:cubicBezTo>
                  <a:cubicBezTo>
                    <a:pt x="89574" y="544"/>
                    <a:pt x="89135" y="984"/>
                    <a:pt x="88570" y="1151"/>
                  </a:cubicBezTo>
                  <a:lnTo>
                    <a:pt x="88528" y="1151"/>
                  </a:lnTo>
                  <a:cubicBezTo>
                    <a:pt x="87963" y="1026"/>
                    <a:pt x="87084" y="733"/>
                    <a:pt x="86833" y="0"/>
                  </a:cubicBezTo>
                  <a:cubicBezTo>
                    <a:pt x="86645" y="544"/>
                    <a:pt x="86205" y="984"/>
                    <a:pt x="85640" y="1151"/>
                  </a:cubicBezTo>
                  <a:lnTo>
                    <a:pt x="85599" y="1151"/>
                  </a:lnTo>
                  <a:cubicBezTo>
                    <a:pt x="85034" y="1026"/>
                    <a:pt x="84155" y="733"/>
                    <a:pt x="83883" y="0"/>
                  </a:cubicBezTo>
                  <a:cubicBezTo>
                    <a:pt x="83715" y="544"/>
                    <a:pt x="83255" y="984"/>
                    <a:pt x="82711" y="1151"/>
                  </a:cubicBezTo>
                  <a:lnTo>
                    <a:pt x="82648" y="1151"/>
                  </a:lnTo>
                  <a:cubicBezTo>
                    <a:pt x="82083" y="1026"/>
                    <a:pt x="81205" y="733"/>
                    <a:pt x="80953" y="0"/>
                  </a:cubicBezTo>
                  <a:cubicBezTo>
                    <a:pt x="80765" y="544"/>
                    <a:pt x="80326" y="984"/>
                    <a:pt x="79761" y="1151"/>
                  </a:cubicBezTo>
                  <a:lnTo>
                    <a:pt x="79719" y="1151"/>
                  </a:lnTo>
                  <a:cubicBezTo>
                    <a:pt x="79154" y="1026"/>
                    <a:pt x="78275" y="733"/>
                    <a:pt x="78024" y="0"/>
                  </a:cubicBezTo>
                  <a:cubicBezTo>
                    <a:pt x="77836" y="544"/>
                    <a:pt x="77396" y="984"/>
                    <a:pt x="76832" y="1151"/>
                  </a:cubicBezTo>
                  <a:lnTo>
                    <a:pt x="76790" y="1151"/>
                  </a:lnTo>
                  <a:cubicBezTo>
                    <a:pt x="76225" y="1026"/>
                    <a:pt x="75346" y="733"/>
                    <a:pt x="75074" y="0"/>
                  </a:cubicBezTo>
                  <a:cubicBezTo>
                    <a:pt x="74907" y="544"/>
                    <a:pt x="74446" y="984"/>
                    <a:pt x="73902" y="1151"/>
                  </a:cubicBezTo>
                  <a:lnTo>
                    <a:pt x="73860" y="1151"/>
                  </a:lnTo>
                  <a:cubicBezTo>
                    <a:pt x="73295" y="1026"/>
                    <a:pt x="72417" y="733"/>
                    <a:pt x="72145" y="0"/>
                  </a:cubicBezTo>
                  <a:cubicBezTo>
                    <a:pt x="71956" y="544"/>
                    <a:pt x="71517" y="984"/>
                    <a:pt x="70973" y="1151"/>
                  </a:cubicBezTo>
                  <a:lnTo>
                    <a:pt x="70931" y="1151"/>
                  </a:lnTo>
                  <a:cubicBezTo>
                    <a:pt x="70366" y="1026"/>
                    <a:pt x="69466" y="733"/>
                    <a:pt x="69215" y="0"/>
                  </a:cubicBezTo>
                  <a:cubicBezTo>
                    <a:pt x="69027" y="544"/>
                    <a:pt x="68588" y="984"/>
                    <a:pt x="68044" y="1151"/>
                  </a:cubicBezTo>
                  <a:lnTo>
                    <a:pt x="67981" y="1151"/>
                  </a:lnTo>
                  <a:cubicBezTo>
                    <a:pt x="67437" y="1026"/>
                    <a:pt x="66537" y="733"/>
                    <a:pt x="66286" y="0"/>
                  </a:cubicBezTo>
                  <a:cubicBezTo>
                    <a:pt x="66098" y="544"/>
                    <a:pt x="65658" y="984"/>
                    <a:pt x="65093" y="1151"/>
                  </a:cubicBezTo>
                  <a:lnTo>
                    <a:pt x="65052" y="1151"/>
                  </a:lnTo>
                  <a:cubicBezTo>
                    <a:pt x="64508" y="1026"/>
                    <a:pt x="63608" y="733"/>
                    <a:pt x="63357" y="0"/>
                  </a:cubicBezTo>
                  <a:cubicBezTo>
                    <a:pt x="63168" y="544"/>
                    <a:pt x="62729" y="984"/>
                    <a:pt x="62164" y="1151"/>
                  </a:cubicBezTo>
                  <a:lnTo>
                    <a:pt x="62122" y="1151"/>
                  </a:lnTo>
                  <a:cubicBezTo>
                    <a:pt x="61578" y="1026"/>
                    <a:pt x="60678" y="733"/>
                    <a:pt x="60427" y="0"/>
                  </a:cubicBezTo>
                  <a:cubicBezTo>
                    <a:pt x="60239" y="544"/>
                    <a:pt x="59800" y="984"/>
                    <a:pt x="59235" y="1151"/>
                  </a:cubicBezTo>
                  <a:lnTo>
                    <a:pt x="59193" y="1151"/>
                  </a:lnTo>
                  <a:cubicBezTo>
                    <a:pt x="58628" y="1026"/>
                    <a:pt x="57749" y="733"/>
                    <a:pt x="57498" y="0"/>
                  </a:cubicBezTo>
                  <a:cubicBezTo>
                    <a:pt x="57310" y="544"/>
                    <a:pt x="56870" y="984"/>
                    <a:pt x="56305" y="1151"/>
                  </a:cubicBezTo>
                  <a:lnTo>
                    <a:pt x="56243" y="1151"/>
                  </a:lnTo>
                  <a:cubicBezTo>
                    <a:pt x="55678" y="1026"/>
                    <a:pt x="54778" y="733"/>
                    <a:pt x="54527" y="0"/>
                  </a:cubicBezTo>
                  <a:cubicBezTo>
                    <a:pt x="54339" y="544"/>
                    <a:pt x="53899" y="984"/>
                    <a:pt x="53355" y="1151"/>
                  </a:cubicBezTo>
                  <a:lnTo>
                    <a:pt x="53292" y="1151"/>
                  </a:lnTo>
                  <a:cubicBezTo>
                    <a:pt x="52748" y="1026"/>
                    <a:pt x="51849" y="733"/>
                    <a:pt x="51598" y="0"/>
                  </a:cubicBezTo>
                  <a:cubicBezTo>
                    <a:pt x="51409" y="544"/>
                    <a:pt x="50970" y="984"/>
                    <a:pt x="50405" y="1151"/>
                  </a:cubicBezTo>
                  <a:lnTo>
                    <a:pt x="50363" y="1151"/>
                  </a:lnTo>
                  <a:cubicBezTo>
                    <a:pt x="49819" y="1026"/>
                    <a:pt x="48919" y="733"/>
                    <a:pt x="48668" y="0"/>
                  </a:cubicBezTo>
                  <a:cubicBezTo>
                    <a:pt x="48480" y="544"/>
                    <a:pt x="48041" y="984"/>
                    <a:pt x="47476" y="1151"/>
                  </a:cubicBezTo>
                  <a:lnTo>
                    <a:pt x="47434" y="1151"/>
                  </a:lnTo>
                  <a:cubicBezTo>
                    <a:pt x="46890" y="1026"/>
                    <a:pt x="45990" y="733"/>
                    <a:pt x="45739" y="0"/>
                  </a:cubicBezTo>
                  <a:cubicBezTo>
                    <a:pt x="45551" y="544"/>
                    <a:pt x="45111" y="984"/>
                    <a:pt x="44546" y="1151"/>
                  </a:cubicBezTo>
                  <a:lnTo>
                    <a:pt x="44505" y="1151"/>
                  </a:lnTo>
                  <a:cubicBezTo>
                    <a:pt x="43940" y="1026"/>
                    <a:pt x="43061" y="733"/>
                    <a:pt x="42810" y="0"/>
                  </a:cubicBezTo>
                  <a:cubicBezTo>
                    <a:pt x="42621" y="544"/>
                    <a:pt x="42182" y="984"/>
                    <a:pt x="41617" y="1151"/>
                  </a:cubicBezTo>
                  <a:lnTo>
                    <a:pt x="41596" y="1151"/>
                  </a:lnTo>
                  <a:cubicBezTo>
                    <a:pt x="41031" y="1026"/>
                    <a:pt x="40131" y="733"/>
                    <a:pt x="39880" y="0"/>
                  </a:cubicBezTo>
                  <a:cubicBezTo>
                    <a:pt x="39692" y="544"/>
                    <a:pt x="39253" y="984"/>
                    <a:pt x="38709" y="1151"/>
                  </a:cubicBezTo>
                  <a:lnTo>
                    <a:pt x="38646" y="1151"/>
                  </a:lnTo>
                  <a:cubicBezTo>
                    <a:pt x="38102" y="1026"/>
                    <a:pt x="37202" y="733"/>
                    <a:pt x="36951" y="0"/>
                  </a:cubicBezTo>
                  <a:cubicBezTo>
                    <a:pt x="36763" y="544"/>
                    <a:pt x="36323" y="984"/>
                    <a:pt x="35758" y="1151"/>
                  </a:cubicBezTo>
                  <a:lnTo>
                    <a:pt x="35717" y="1151"/>
                  </a:lnTo>
                  <a:cubicBezTo>
                    <a:pt x="35173" y="1026"/>
                    <a:pt x="34273" y="733"/>
                    <a:pt x="34022" y="0"/>
                  </a:cubicBezTo>
                  <a:cubicBezTo>
                    <a:pt x="33833" y="544"/>
                    <a:pt x="33394" y="984"/>
                    <a:pt x="32829" y="1151"/>
                  </a:cubicBezTo>
                  <a:lnTo>
                    <a:pt x="32787" y="1151"/>
                  </a:lnTo>
                  <a:cubicBezTo>
                    <a:pt x="32243" y="1026"/>
                    <a:pt x="31344" y="733"/>
                    <a:pt x="31092" y="0"/>
                  </a:cubicBezTo>
                  <a:cubicBezTo>
                    <a:pt x="30904" y="544"/>
                    <a:pt x="30465" y="984"/>
                    <a:pt x="29900" y="1151"/>
                  </a:cubicBezTo>
                  <a:lnTo>
                    <a:pt x="29858" y="1151"/>
                  </a:lnTo>
                  <a:cubicBezTo>
                    <a:pt x="29293" y="1026"/>
                    <a:pt x="28414" y="733"/>
                    <a:pt x="28163" y="0"/>
                  </a:cubicBezTo>
                  <a:cubicBezTo>
                    <a:pt x="27975" y="544"/>
                    <a:pt x="27535" y="984"/>
                    <a:pt x="26971" y="1151"/>
                  </a:cubicBezTo>
                  <a:lnTo>
                    <a:pt x="26929" y="1151"/>
                  </a:lnTo>
                  <a:cubicBezTo>
                    <a:pt x="26364" y="1026"/>
                    <a:pt x="25485" y="733"/>
                    <a:pt x="25234" y="0"/>
                  </a:cubicBezTo>
                  <a:cubicBezTo>
                    <a:pt x="25046" y="544"/>
                    <a:pt x="24606" y="984"/>
                    <a:pt x="24041" y="1151"/>
                  </a:cubicBezTo>
                  <a:lnTo>
                    <a:pt x="23999" y="1151"/>
                  </a:lnTo>
                  <a:cubicBezTo>
                    <a:pt x="23434" y="1026"/>
                    <a:pt x="22556" y="733"/>
                    <a:pt x="22284" y="0"/>
                  </a:cubicBezTo>
                  <a:cubicBezTo>
                    <a:pt x="22116" y="544"/>
                    <a:pt x="21656" y="984"/>
                    <a:pt x="21112" y="1151"/>
                  </a:cubicBezTo>
                  <a:lnTo>
                    <a:pt x="21070" y="1151"/>
                  </a:lnTo>
                  <a:cubicBezTo>
                    <a:pt x="20505" y="1026"/>
                    <a:pt x="19626" y="733"/>
                    <a:pt x="19354" y="0"/>
                  </a:cubicBezTo>
                  <a:cubicBezTo>
                    <a:pt x="19166" y="544"/>
                    <a:pt x="18727" y="984"/>
                    <a:pt x="18183" y="1151"/>
                  </a:cubicBezTo>
                  <a:lnTo>
                    <a:pt x="18141" y="1151"/>
                  </a:lnTo>
                  <a:cubicBezTo>
                    <a:pt x="17576" y="1026"/>
                    <a:pt x="16676" y="733"/>
                    <a:pt x="16425" y="0"/>
                  </a:cubicBezTo>
                  <a:cubicBezTo>
                    <a:pt x="16237" y="544"/>
                    <a:pt x="15797" y="984"/>
                    <a:pt x="15253" y="1151"/>
                  </a:cubicBezTo>
                  <a:lnTo>
                    <a:pt x="15170" y="1151"/>
                  </a:lnTo>
                  <a:cubicBezTo>
                    <a:pt x="14605" y="1026"/>
                    <a:pt x="13726" y="733"/>
                    <a:pt x="13475" y="0"/>
                  </a:cubicBezTo>
                  <a:cubicBezTo>
                    <a:pt x="13286" y="544"/>
                    <a:pt x="12847" y="984"/>
                    <a:pt x="12282" y="1151"/>
                  </a:cubicBezTo>
                  <a:lnTo>
                    <a:pt x="12240" y="1151"/>
                  </a:lnTo>
                  <a:cubicBezTo>
                    <a:pt x="11675" y="1026"/>
                    <a:pt x="10797" y="733"/>
                    <a:pt x="10546" y="0"/>
                  </a:cubicBezTo>
                  <a:cubicBezTo>
                    <a:pt x="10357" y="544"/>
                    <a:pt x="9918" y="984"/>
                    <a:pt x="9353" y="1151"/>
                  </a:cubicBezTo>
                  <a:lnTo>
                    <a:pt x="9311" y="1151"/>
                  </a:lnTo>
                  <a:cubicBezTo>
                    <a:pt x="8746" y="1026"/>
                    <a:pt x="7867" y="733"/>
                    <a:pt x="7616" y="0"/>
                  </a:cubicBezTo>
                  <a:cubicBezTo>
                    <a:pt x="7428" y="544"/>
                    <a:pt x="6988" y="984"/>
                    <a:pt x="6424" y="1151"/>
                  </a:cubicBezTo>
                  <a:lnTo>
                    <a:pt x="6382" y="1151"/>
                  </a:lnTo>
                  <a:cubicBezTo>
                    <a:pt x="5817" y="1026"/>
                    <a:pt x="4938" y="733"/>
                    <a:pt x="4687" y="0"/>
                  </a:cubicBezTo>
                  <a:cubicBezTo>
                    <a:pt x="4499" y="544"/>
                    <a:pt x="4059" y="984"/>
                    <a:pt x="3494" y="1151"/>
                  </a:cubicBezTo>
                  <a:lnTo>
                    <a:pt x="3452" y="1151"/>
                  </a:lnTo>
                  <a:cubicBezTo>
                    <a:pt x="2887" y="1026"/>
                    <a:pt x="2009" y="733"/>
                    <a:pt x="1737" y="0"/>
                  </a:cubicBezTo>
                  <a:close/>
                </a:path>
              </a:pathLst>
            </a:custGeom>
            <a:solidFill>
              <a:srgbClr val="00A5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0" name="Google Shape;780;p30"/>
            <p:cNvSpPr/>
            <p:nvPr/>
          </p:nvSpPr>
          <p:spPr>
            <a:xfrm>
              <a:off x="-100" y="3067050"/>
              <a:ext cx="9210731" cy="2076401"/>
            </a:xfrm>
            <a:custGeom>
              <a:avLst/>
              <a:gdLst/>
              <a:ahLst/>
              <a:cxnLst/>
              <a:rect l="l" t="t" r="r" b="b"/>
              <a:pathLst>
                <a:path w="175359" h="43799" extrusionOk="0">
                  <a:moveTo>
                    <a:pt x="0" y="1"/>
                  </a:moveTo>
                  <a:lnTo>
                    <a:pt x="0" y="43799"/>
                  </a:lnTo>
                  <a:lnTo>
                    <a:pt x="175359" y="43799"/>
                  </a:lnTo>
                  <a:lnTo>
                    <a:pt x="1753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1" name="Google Shape;781;p30"/>
          <p:cNvGrpSpPr/>
          <p:nvPr/>
        </p:nvGrpSpPr>
        <p:grpSpPr>
          <a:xfrm>
            <a:off x="522883" y="109952"/>
            <a:ext cx="11579843" cy="2289693"/>
            <a:chOff x="335036" y="320140"/>
            <a:chExt cx="9419612" cy="1862548"/>
          </a:xfrm>
        </p:grpSpPr>
        <p:sp>
          <p:nvSpPr>
            <p:cNvPr id="782" name="Google Shape;782;p30"/>
            <p:cNvSpPr/>
            <p:nvPr/>
          </p:nvSpPr>
          <p:spPr>
            <a:xfrm>
              <a:off x="6945841" y="1541875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335036" y="32014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4" name="Google Shape;784;p30"/>
          <p:cNvGrpSpPr/>
          <p:nvPr/>
        </p:nvGrpSpPr>
        <p:grpSpPr>
          <a:xfrm>
            <a:off x="-227973" y="109982"/>
            <a:ext cx="4062439" cy="7247623"/>
            <a:chOff x="3734270" y="74249"/>
            <a:chExt cx="3046829" cy="5435717"/>
          </a:xfrm>
        </p:grpSpPr>
        <p:grpSp>
          <p:nvGrpSpPr>
            <p:cNvPr id="785" name="Google Shape;785;p30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786" name="Google Shape;786;p30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7" name="Google Shape;787;p30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8" name="Google Shape;788;p30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9" name="Google Shape;789;p30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0" name="Google Shape;790;p30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1" name="Google Shape;791;p30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2" name="Google Shape;792;p30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3" name="Google Shape;793;p30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94" name="Google Shape;794;p30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4980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 poi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8"/>
          <p:cNvGrpSpPr/>
          <p:nvPr/>
        </p:nvGrpSpPr>
        <p:grpSpPr>
          <a:xfrm>
            <a:off x="522883" y="109952"/>
            <a:ext cx="11579843" cy="2797693"/>
            <a:chOff x="335036" y="320140"/>
            <a:chExt cx="9419612" cy="2275781"/>
          </a:xfrm>
        </p:grpSpPr>
        <p:sp>
          <p:nvSpPr>
            <p:cNvPr id="89" name="Google Shape;89;p8"/>
            <p:cNvSpPr/>
            <p:nvPr/>
          </p:nvSpPr>
          <p:spPr>
            <a:xfrm>
              <a:off x="6945841" y="1955107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335036" y="32014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 rot="-470071">
            <a:off x="2784503" y="2222560"/>
            <a:ext cx="6623020" cy="34256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92" name="Google Shape;92;p8"/>
          <p:cNvGrpSpPr/>
          <p:nvPr/>
        </p:nvGrpSpPr>
        <p:grpSpPr>
          <a:xfrm flipH="1">
            <a:off x="8369927" y="99015"/>
            <a:ext cx="4062439" cy="7247623"/>
            <a:chOff x="3734270" y="74249"/>
            <a:chExt cx="3046829" cy="5435717"/>
          </a:xfrm>
        </p:grpSpPr>
        <p:grpSp>
          <p:nvGrpSpPr>
            <p:cNvPr id="93" name="Google Shape;93;p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94" name="Google Shape;94;p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Google Shape;95;p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Google Shape;96;p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Google Shape;97;p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Google Shape;98;p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Google Shape;99;p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Google Shape;100;p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Google Shape;101;p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2" name="Google Shape;102;p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-227973" y="109982"/>
            <a:ext cx="4062439" cy="7247623"/>
            <a:chOff x="3734270" y="74249"/>
            <a:chExt cx="3046829" cy="5435717"/>
          </a:xfrm>
        </p:grpSpPr>
        <p:grpSp>
          <p:nvGrpSpPr>
            <p:cNvPr id="104" name="Google Shape;104;p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105" name="Google Shape;105;p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Google Shape;110;p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Google Shape;111;p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Google Shape;112;p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3" name="Google Shape;113;p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4" name="Google Shape;114;p8"/>
          <p:cNvSpPr/>
          <p:nvPr/>
        </p:nvSpPr>
        <p:spPr>
          <a:xfrm flipH="1">
            <a:off x="-123" y="6451867"/>
            <a:ext cx="12192240" cy="2580487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5308600" y="250467"/>
            <a:ext cx="1574800" cy="157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Google Shape;116;p8"/>
          <p:cNvSpPr/>
          <p:nvPr/>
        </p:nvSpPr>
        <p:spPr>
          <a:xfrm flipH="1">
            <a:off x="-2623379" y="5625967"/>
            <a:ext cx="6694579" cy="1574956"/>
          </a:xfrm>
          <a:custGeom>
            <a:avLst/>
            <a:gdLst/>
            <a:ahLst/>
            <a:cxnLst/>
            <a:rect l="l" t="t" r="r" b="b"/>
            <a:pathLst>
              <a:path w="150170" h="16915" extrusionOk="0">
                <a:moveTo>
                  <a:pt x="69788" y="1"/>
                </a:moveTo>
                <a:cubicBezTo>
                  <a:pt x="58612" y="1"/>
                  <a:pt x="48908" y="7870"/>
                  <a:pt x="41401" y="7870"/>
                </a:cubicBezTo>
                <a:cubicBezTo>
                  <a:pt x="40796" y="7870"/>
                  <a:pt x="40206" y="7819"/>
                  <a:pt x="39630" y="7709"/>
                </a:cubicBezTo>
                <a:cubicBezTo>
                  <a:pt x="39094" y="7605"/>
                  <a:pt x="38452" y="7556"/>
                  <a:pt x="37720" y="7556"/>
                </a:cubicBezTo>
                <a:cubicBezTo>
                  <a:pt x="27549" y="7556"/>
                  <a:pt x="0" y="16915"/>
                  <a:pt x="0" y="16915"/>
                </a:cubicBezTo>
                <a:lnTo>
                  <a:pt x="150169" y="14153"/>
                </a:lnTo>
                <a:lnTo>
                  <a:pt x="150169" y="9759"/>
                </a:lnTo>
                <a:cubicBezTo>
                  <a:pt x="150169" y="9759"/>
                  <a:pt x="132133" y="7918"/>
                  <a:pt x="120625" y="7541"/>
                </a:cubicBezTo>
                <a:cubicBezTo>
                  <a:pt x="101271" y="6934"/>
                  <a:pt x="83548" y="636"/>
                  <a:pt x="70952" y="30"/>
                </a:cubicBezTo>
                <a:cubicBezTo>
                  <a:pt x="70562" y="10"/>
                  <a:pt x="70174" y="1"/>
                  <a:pt x="69788" y="1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7117517" y="5481133"/>
            <a:ext cx="6694579" cy="1719804"/>
          </a:xfrm>
          <a:custGeom>
            <a:avLst/>
            <a:gdLst/>
            <a:ahLst/>
            <a:cxnLst/>
            <a:rect l="l" t="t" r="r" b="b"/>
            <a:pathLst>
              <a:path w="150170" h="16915" extrusionOk="0">
                <a:moveTo>
                  <a:pt x="69788" y="1"/>
                </a:moveTo>
                <a:cubicBezTo>
                  <a:pt x="58612" y="1"/>
                  <a:pt x="48908" y="7870"/>
                  <a:pt x="41401" y="7870"/>
                </a:cubicBezTo>
                <a:cubicBezTo>
                  <a:pt x="40796" y="7870"/>
                  <a:pt x="40206" y="7819"/>
                  <a:pt x="39630" y="7709"/>
                </a:cubicBezTo>
                <a:cubicBezTo>
                  <a:pt x="39094" y="7605"/>
                  <a:pt x="38452" y="7556"/>
                  <a:pt x="37720" y="7556"/>
                </a:cubicBezTo>
                <a:cubicBezTo>
                  <a:pt x="27549" y="7556"/>
                  <a:pt x="0" y="16915"/>
                  <a:pt x="0" y="16915"/>
                </a:cubicBezTo>
                <a:lnTo>
                  <a:pt x="150169" y="14153"/>
                </a:lnTo>
                <a:lnTo>
                  <a:pt x="150169" y="9759"/>
                </a:lnTo>
                <a:cubicBezTo>
                  <a:pt x="150169" y="9759"/>
                  <a:pt x="132133" y="7918"/>
                  <a:pt x="120625" y="7541"/>
                </a:cubicBezTo>
                <a:cubicBezTo>
                  <a:pt x="101271" y="6934"/>
                  <a:pt x="83548" y="636"/>
                  <a:pt x="70952" y="30"/>
                </a:cubicBezTo>
                <a:cubicBezTo>
                  <a:pt x="70562" y="10"/>
                  <a:pt x="70174" y="1"/>
                  <a:pt x="69788" y="1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529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/>
          <p:nvPr/>
        </p:nvSpPr>
        <p:spPr>
          <a:xfrm flipH="1">
            <a:off x="8344860" y="850900"/>
            <a:ext cx="2070000" cy="207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Google Shape;120;p9"/>
          <p:cNvSpPr txBox="1">
            <a:spLocks noGrp="1"/>
          </p:cNvSpPr>
          <p:nvPr>
            <p:ph type="subTitle" idx="1"/>
          </p:nvPr>
        </p:nvSpPr>
        <p:spPr>
          <a:xfrm flipH="1">
            <a:off x="6604827" y="4561733"/>
            <a:ext cx="37088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754C24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1" name="Google Shape;121;p9"/>
          <p:cNvSpPr txBox="1">
            <a:spLocks noGrp="1"/>
          </p:cNvSpPr>
          <p:nvPr>
            <p:ph type="title"/>
          </p:nvPr>
        </p:nvSpPr>
        <p:spPr>
          <a:xfrm flipH="1">
            <a:off x="4636427" y="3618033"/>
            <a:ext cx="5677200" cy="10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2" name="Google Shape;122;p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8395460" y="1273500"/>
            <a:ext cx="1968800" cy="12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3" name="Google Shape;123;p9"/>
          <p:cNvSpPr/>
          <p:nvPr/>
        </p:nvSpPr>
        <p:spPr>
          <a:xfrm flipH="1">
            <a:off x="-89045" y="5830300"/>
            <a:ext cx="12382645" cy="1403128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Google Shape;124;p9"/>
          <p:cNvSpPr/>
          <p:nvPr/>
        </p:nvSpPr>
        <p:spPr>
          <a:xfrm>
            <a:off x="4508467" y="6342168"/>
            <a:ext cx="9871436" cy="743605"/>
          </a:xfrm>
          <a:custGeom>
            <a:avLst/>
            <a:gdLst/>
            <a:ahLst/>
            <a:cxnLst/>
            <a:rect l="l" t="t" r="r" b="b"/>
            <a:pathLst>
              <a:path w="143265" h="14805" extrusionOk="0">
                <a:moveTo>
                  <a:pt x="102822" y="68"/>
                </a:moveTo>
                <a:lnTo>
                  <a:pt x="24445" y="93"/>
                </a:lnTo>
                <a:cubicBezTo>
                  <a:pt x="24445" y="93"/>
                  <a:pt x="18371" y="1"/>
                  <a:pt x="18246" y="2399"/>
                </a:cubicBezTo>
                <a:cubicBezTo>
                  <a:pt x="18121" y="4796"/>
                  <a:pt x="28989" y="4696"/>
                  <a:pt x="28989" y="4696"/>
                </a:cubicBezTo>
                <a:lnTo>
                  <a:pt x="74452" y="4587"/>
                </a:lnTo>
                <a:cubicBezTo>
                  <a:pt x="74452" y="4587"/>
                  <a:pt x="80634" y="4521"/>
                  <a:pt x="80450" y="6667"/>
                </a:cubicBezTo>
                <a:cubicBezTo>
                  <a:pt x="80267" y="8806"/>
                  <a:pt x="69339" y="7929"/>
                  <a:pt x="59891" y="7937"/>
                </a:cubicBezTo>
                <a:lnTo>
                  <a:pt x="8706" y="7854"/>
                </a:lnTo>
                <a:cubicBezTo>
                  <a:pt x="8706" y="7854"/>
                  <a:pt x="1" y="7820"/>
                  <a:pt x="1087" y="11312"/>
                </a:cubicBezTo>
                <a:cubicBezTo>
                  <a:pt x="2173" y="14804"/>
                  <a:pt x="13676" y="13902"/>
                  <a:pt x="18981" y="14103"/>
                </a:cubicBezTo>
                <a:lnTo>
                  <a:pt x="85839" y="14261"/>
                </a:lnTo>
                <a:lnTo>
                  <a:pt x="123449" y="14261"/>
                </a:lnTo>
                <a:cubicBezTo>
                  <a:pt x="123449" y="14261"/>
                  <a:pt x="129397" y="13961"/>
                  <a:pt x="128845" y="11880"/>
                </a:cubicBezTo>
                <a:cubicBezTo>
                  <a:pt x="128294" y="9809"/>
                  <a:pt x="120115" y="10335"/>
                  <a:pt x="113173" y="10368"/>
                </a:cubicBezTo>
                <a:cubicBezTo>
                  <a:pt x="106223" y="10393"/>
                  <a:pt x="95437" y="8447"/>
                  <a:pt x="107726" y="7703"/>
                </a:cubicBezTo>
                <a:lnTo>
                  <a:pt x="131961" y="8021"/>
                </a:lnTo>
                <a:cubicBezTo>
                  <a:pt x="131961" y="8021"/>
                  <a:pt x="143264" y="8556"/>
                  <a:pt x="142538" y="6567"/>
                </a:cubicBezTo>
                <a:cubicBezTo>
                  <a:pt x="141811" y="4587"/>
                  <a:pt x="138227" y="4729"/>
                  <a:pt x="131961" y="4637"/>
                </a:cubicBezTo>
                <a:cubicBezTo>
                  <a:pt x="125704" y="4537"/>
                  <a:pt x="92881" y="4111"/>
                  <a:pt x="92881" y="4111"/>
                </a:cubicBezTo>
                <a:cubicBezTo>
                  <a:pt x="92881" y="4111"/>
                  <a:pt x="86532" y="3485"/>
                  <a:pt x="91052" y="2106"/>
                </a:cubicBezTo>
                <a:lnTo>
                  <a:pt x="120124" y="2190"/>
                </a:lnTo>
                <a:cubicBezTo>
                  <a:pt x="120124" y="2190"/>
                  <a:pt x="132195" y="126"/>
                  <a:pt x="102822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Google Shape;125;p9"/>
          <p:cNvSpPr/>
          <p:nvPr/>
        </p:nvSpPr>
        <p:spPr>
          <a:xfrm>
            <a:off x="268849" y="5121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6" name="Google Shape;126;p9"/>
          <p:cNvGrpSpPr/>
          <p:nvPr/>
        </p:nvGrpSpPr>
        <p:grpSpPr>
          <a:xfrm flipH="1">
            <a:off x="3081354" y="1041421"/>
            <a:ext cx="9833292" cy="1324321"/>
            <a:chOff x="1068461" y="718690"/>
            <a:chExt cx="7374969" cy="993241"/>
          </a:xfrm>
        </p:grpSpPr>
        <p:sp>
          <p:nvSpPr>
            <p:cNvPr id="127" name="Google Shape;127;p9"/>
            <p:cNvSpPr/>
            <p:nvPr/>
          </p:nvSpPr>
          <p:spPr>
            <a:xfrm>
              <a:off x="5634624" y="1071118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1068461" y="71869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rgbClr val="D6F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9" name="Google Shape;129;p9"/>
          <p:cNvGrpSpPr/>
          <p:nvPr/>
        </p:nvGrpSpPr>
        <p:grpSpPr>
          <a:xfrm rot="-1325081" flipH="1">
            <a:off x="1192518" y="1611927"/>
            <a:ext cx="972537" cy="515408"/>
            <a:chOff x="2468025" y="734125"/>
            <a:chExt cx="980825" cy="519800"/>
          </a:xfrm>
        </p:grpSpPr>
        <p:sp>
          <p:nvSpPr>
            <p:cNvPr id="130" name="Google Shape;130;p9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2291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8619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Thanks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27"/>
          <p:cNvSpPr/>
          <p:nvPr/>
        </p:nvSpPr>
        <p:spPr>
          <a:xfrm>
            <a:off x="216915" y="914753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18" name="Google Shape;718;p27"/>
          <p:cNvGrpSpPr/>
          <p:nvPr/>
        </p:nvGrpSpPr>
        <p:grpSpPr>
          <a:xfrm flipH="1">
            <a:off x="-240" y="3109368"/>
            <a:ext cx="12192240" cy="3840761"/>
            <a:chOff x="-2381112" y="2531375"/>
            <a:chExt cx="9144180" cy="2880571"/>
          </a:xfrm>
        </p:grpSpPr>
        <p:sp>
          <p:nvSpPr>
            <p:cNvPr id="719" name="Google Shape;719;p27"/>
            <p:cNvSpPr/>
            <p:nvPr/>
          </p:nvSpPr>
          <p:spPr>
            <a:xfrm>
              <a:off x="3173475" y="2531375"/>
              <a:ext cx="1196850" cy="1196325"/>
            </a:xfrm>
            <a:custGeom>
              <a:avLst/>
              <a:gdLst/>
              <a:ahLst/>
              <a:cxnLst/>
              <a:rect l="l" t="t" r="r" b="b"/>
              <a:pathLst>
                <a:path w="47874" h="47853" extrusionOk="0">
                  <a:moveTo>
                    <a:pt x="23937" y="0"/>
                  </a:moveTo>
                  <a:cubicBezTo>
                    <a:pt x="10713" y="0"/>
                    <a:pt x="0" y="10713"/>
                    <a:pt x="0" y="23937"/>
                  </a:cubicBezTo>
                  <a:cubicBezTo>
                    <a:pt x="0" y="37140"/>
                    <a:pt x="10713" y="47853"/>
                    <a:pt x="23937" y="47853"/>
                  </a:cubicBezTo>
                  <a:cubicBezTo>
                    <a:pt x="37161" y="47853"/>
                    <a:pt x="47873" y="37140"/>
                    <a:pt x="47873" y="23937"/>
                  </a:cubicBezTo>
                  <a:cubicBezTo>
                    <a:pt x="47873" y="10713"/>
                    <a:pt x="37161" y="0"/>
                    <a:pt x="23937" y="0"/>
                  </a:cubicBezTo>
                  <a:close/>
                </a:path>
              </a:pathLst>
            </a:custGeom>
            <a:solidFill>
              <a:srgbClr val="F7A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1733687" y="3146975"/>
              <a:ext cx="5020934" cy="422875"/>
            </a:xfrm>
            <a:custGeom>
              <a:avLst/>
              <a:gdLst/>
              <a:ahLst/>
              <a:cxnLst/>
              <a:rect l="l" t="t" r="r" b="b"/>
              <a:pathLst>
                <a:path w="150170" h="16915" extrusionOk="0">
                  <a:moveTo>
                    <a:pt x="69788" y="1"/>
                  </a:moveTo>
                  <a:cubicBezTo>
                    <a:pt x="58612" y="1"/>
                    <a:pt x="48908" y="7870"/>
                    <a:pt x="41401" y="7870"/>
                  </a:cubicBezTo>
                  <a:cubicBezTo>
                    <a:pt x="40796" y="7870"/>
                    <a:pt x="40206" y="7819"/>
                    <a:pt x="39630" y="7709"/>
                  </a:cubicBezTo>
                  <a:cubicBezTo>
                    <a:pt x="39094" y="7605"/>
                    <a:pt x="38452" y="7556"/>
                    <a:pt x="37720" y="7556"/>
                  </a:cubicBezTo>
                  <a:cubicBezTo>
                    <a:pt x="27549" y="7556"/>
                    <a:pt x="0" y="16915"/>
                    <a:pt x="0" y="16915"/>
                  </a:cubicBezTo>
                  <a:lnTo>
                    <a:pt x="150169" y="14153"/>
                  </a:lnTo>
                  <a:lnTo>
                    <a:pt x="150169" y="9759"/>
                  </a:lnTo>
                  <a:cubicBezTo>
                    <a:pt x="150169" y="9759"/>
                    <a:pt x="132133" y="7918"/>
                    <a:pt x="120625" y="7541"/>
                  </a:cubicBezTo>
                  <a:cubicBezTo>
                    <a:pt x="101271" y="6934"/>
                    <a:pt x="83548" y="636"/>
                    <a:pt x="70952" y="30"/>
                  </a:cubicBezTo>
                  <a:cubicBezTo>
                    <a:pt x="70562" y="10"/>
                    <a:pt x="70174" y="1"/>
                    <a:pt x="69788" y="1"/>
                  </a:cubicBezTo>
                  <a:close/>
                </a:path>
              </a:pathLst>
            </a:custGeom>
            <a:solidFill>
              <a:srgbClr val="FBE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1" name="Google Shape;721;p27"/>
            <p:cNvSpPr/>
            <p:nvPr/>
          </p:nvSpPr>
          <p:spPr>
            <a:xfrm>
              <a:off x="-2381112" y="3407550"/>
              <a:ext cx="9144180" cy="1935365"/>
            </a:xfrm>
            <a:custGeom>
              <a:avLst/>
              <a:gdLst/>
              <a:ahLst/>
              <a:cxnLst/>
              <a:rect l="l" t="t" r="r" b="b"/>
              <a:pathLst>
                <a:path w="209237" h="68003" extrusionOk="0">
                  <a:moveTo>
                    <a:pt x="1737" y="0"/>
                  </a:moveTo>
                  <a:cubicBezTo>
                    <a:pt x="1569" y="544"/>
                    <a:pt x="1109" y="984"/>
                    <a:pt x="565" y="1151"/>
                  </a:cubicBezTo>
                  <a:lnTo>
                    <a:pt x="0" y="1151"/>
                  </a:lnTo>
                  <a:lnTo>
                    <a:pt x="0" y="68002"/>
                  </a:lnTo>
                  <a:lnTo>
                    <a:pt x="209236" y="68002"/>
                  </a:lnTo>
                  <a:lnTo>
                    <a:pt x="209236" y="1214"/>
                  </a:lnTo>
                  <a:lnTo>
                    <a:pt x="209236" y="1151"/>
                  </a:lnTo>
                  <a:lnTo>
                    <a:pt x="208776" y="1151"/>
                  </a:lnTo>
                  <a:cubicBezTo>
                    <a:pt x="208211" y="1026"/>
                    <a:pt x="207332" y="733"/>
                    <a:pt x="207060" y="0"/>
                  </a:cubicBezTo>
                  <a:cubicBezTo>
                    <a:pt x="206893" y="544"/>
                    <a:pt x="206432" y="984"/>
                    <a:pt x="205888" y="1151"/>
                  </a:cubicBezTo>
                  <a:lnTo>
                    <a:pt x="205847" y="1151"/>
                  </a:lnTo>
                  <a:cubicBezTo>
                    <a:pt x="205282" y="1026"/>
                    <a:pt x="204382" y="733"/>
                    <a:pt x="204131" y="0"/>
                  </a:cubicBezTo>
                  <a:cubicBezTo>
                    <a:pt x="203942" y="544"/>
                    <a:pt x="203503" y="984"/>
                    <a:pt x="202959" y="1151"/>
                  </a:cubicBezTo>
                  <a:lnTo>
                    <a:pt x="202896" y="1151"/>
                  </a:lnTo>
                  <a:cubicBezTo>
                    <a:pt x="202352" y="1026"/>
                    <a:pt x="201453" y="733"/>
                    <a:pt x="201201" y="0"/>
                  </a:cubicBezTo>
                  <a:cubicBezTo>
                    <a:pt x="201013" y="544"/>
                    <a:pt x="200574" y="984"/>
                    <a:pt x="200009" y="1151"/>
                  </a:cubicBezTo>
                  <a:lnTo>
                    <a:pt x="199967" y="1151"/>
                  </a:lnTo>
                  <a:cubicBezTo>
                    <a:pt x="199423" y="1026"/>
                    <a:pt x="198523" y="733"/>
                    <a:pt x="198272" y="0"/>
                  </a:cubicBezTo>
                  <a:cubicBezTo>
                    <a:pt x="198084" y="544"/>
                    <a:pt x="197644" y="984"/>
                    <a:pt x="197080" y="1151"/>
                  </a:cubicBezTo>
                  <a:lnTo>
                    <a:pt x="197038" y="1151"/>
                  </a:lnTo>
                  <a:cubicBezTo>
                    <a:pt x="196494" y="1026"/>
                    <a:pt x="195594" y="733"/>
                    <a:pt x="195343" y="0"/>
                  </a:cubicBezTo>
                  <a:cubicBezTo>
                    <a:pt x="195155" y="544"/>
                    <a:pt x="194715" y="984"/>
                    <a:pt x="194150" y="1151"/>
                  </a:cubicBezTo>
                  <a:lnTo>
                    <a:pt x="194108" y="1151"/>
                  </a:lnTo>
                  <a:cubicBezTo>
                    <a:pt x="193543" y="1026"/>
                    <a:pt x="192665" y="733"/>
                    <a:pt x="192414" y="0"/>
                  </a:cubicBezTo>
                  <a:cubicBezTo>
                    <a:pt x="192225" y="544"/>
                    <a:pt x="191786" y="984"/>
                    <a:pt x="191221" y="1151"/>
                  </a:cubicBezTo>
                  <a:lnTo>
                    <a:pt x="191179" y="1151"/>
                  </a:lnTo>
                  <a:cubicBezTo>
                    <a:pt x="190614" y="1026"/>
                    <a:pt x="189735" y="733"/>
                    <a:pt x="189484" y="0"/>
                  </a:cubicBezTo>
                  <a:cubicBezTo>
                    <a:pt x="189296" y="544"/>
                    <a:pt x="188857" y="984"/>
                    <a:pt x="188292" y="1151"/>
                  </a:cubicBezTo>
                  <a:lnTo>
                    <a:pt x="188250" y="1151"/>
                  </a:lnTo>
                  <a:cubicBezTo>
                    <a:pt x="187685" y="1026"/>
                    <a:pt x="186806" y="733"/>
                    <a:pt x="186534" y="0"/>
                  </a:cubicBezTo>
                  <a:cubicBezTo>
                    <a:pt x="186367" y="544"/>
                    <a:pt x="185906" y="984"/>
                    <a:pt x="185362" y="1151"/>
                  </a:cubicBezTo>
                  <a:lnTo>
                    <a:pt x="185320" y="1151"/>
                  </a:lnTo>
                  <a:cubicBezTo>
                    <a:pt x="184756" y="1026"/>
                    <a:pt x="183877" y="733"/>
                    <a:pt x="183605" y="0"/>
                  </a:cubicBezTo>
                  <a:cubicBezTo>
                    <a:pt x="183416" y="544"/>
                    <a:pt x="182977" y="984"/>
                    <a:pt x="182433" y="1151"/>
                  </a:cubicBezTo>
                  <a:lnTo>
                    <a:pt x="182391" y="1151"/>
                  </a:lnTo>
                  <a:cubicBezTo>
                    <a:pt x="181826" y="1026"/>
                    <a:pt x="180927" y="733"/>
                    <a:pt x="180675" y="0"/>
                  </a:cubicBezTo>
                  <a:cubicBezTo>
                    <a:pt x="180487" y="544"/>
                    <a:pt x="180048" y="984"/>
                    <a:pt x="179504" y="1151"/>
                  </a:cubicBezTo>
                  <a:lnTo>
                    <a:pt x="179441" y="1151"/>
                  </a:lnTo>
                  <a:cubicBezTo>
                    <a:pt x="178897" y="1026"/>
                    <a:pt x="177997" y="733"/>
                    <a:pt x="177746" y="0"/>
                  </a:cubicBezTo>
                  <a:cubicBezTo>
                    <a:pt x="177558" y="544"/>
                    <a:pt x="177118" y="984"/>
                    <a:pt x="176553" y="1151"/>
                  </a:cubicBezTo>
                  <a:lnTo>
                    <a:pt x="176512" y="1151"/>
                  </a:lnTo>
                  <a:cubicBezTo>
                    <a:pt x="175968" y="1026"/>
                    <a:pt x="175068" y="733"/>
                    <a:pt x="174817" y="0"/>
                  </a:cubicBezTo>
                  <a:cubicBezTo>
                    <a:pt x="174628" y="544"/>
                    <a:pt x="174189" y="984"/>
                    <a:pt x="173624" y="1151"/>
                  </a:cubicBezTo>
                  <a:lnTo>
                    <a:pt x="173582" y="1151"/>
                  </a:lnTo>
                  <a:cubicBezTo>
                    <a:pt x="173038" y="1026"/>
                    <a:pt x="172139" y="733"/>
                    <a:pt x="171888" y="0"/>
                  </a:cubicBezTo>
                  <a:cubicBezTo>
                    <a:pt x="171699" y="544"/>
                    <a:pt x="171260" y="984"/>
                    <a:pt x="170695" y="1151"/>
                  </a:cubicBezTo>
                  <a:lnTo>
                    <a:pt x="170653" y="1151"/>
                  </a:lnTo>
                  <a:cubicBezTo>
                    <a:pt x="170088" y="1026"/>
                    <a:pt x="169209" y="733"/>
                    <a:pt x="168958" y="0"/>
                  </a:cubicBezTo>
                  <a:cubicBezTo>
                    <a:pt x="168770" y="544"/>
                    <a:pt x="168330" y="984"/>
                    <a:pt x="167766" y="1151"/>
                  </a:cubicBezTo>
                  <a:lnTo>
                    <a:pt x="167724" y="1151"/>
                  </a:lnTo>
                  <a:cubicBezTo>
                    <a:pt x="167159" y="1026"/>
                    <a:pt x="166280" y="733"/>
                    <a:pt x="166029" y="0"/>
                  </a:cubicBezTo>
                  <a:cubicBezTo>
                    <a:pt x="165841" y="544"/>
                    <a:pt x="165401" y="984"/>
                    <a:pt x="164836" y="1151"/>
                  </a:cubicBezTo>
                  <a:lnTo>
                    <a:pt x="164773" y="1151"/>
                  </a:lnTo>
                  <a:cubicBezTo>
                    <a:pt x="164209" y="1026"/>
                    <a:pt x="163330" y="733"/>
                    <a:pt x="163079" y="0"/>
                  </a:cubicBezTo>
                  <a:cubicBezTo>
                    <a:pt x="162890" y="544"/>
                    <a:pt x="162451" y="984"/>
                    <a:pt x="161886" y="1151"/>
                  </a:cubicBezTo>
                  <a:lnTo>
                    <a:pt x="161844" y="1151"/>
                  </a:lnTo>
                  <a:cubicBezTo>
                    <a:pt x="161279" y="1026"/>
                    <a:pt x="160400" y="733"/>
                    <a:pt x="160149" y="0"/>
                  </a:cubicBezTo>
                  <a:cubicBezTo>
                    <a:pt x="159961" y="544"/>
                    <a:pt x="159522" y="984"/>
                    <a:pt x="158957" y="1151"/>
                  </a:cubicBezTo>
                  <a:lnTo>
                    <a:pt x="158915" y="1151"/>
                  </a:lnTo>
                  <a:cubicBezTo>
                    <a:pt x="158350" y="1026"/>
                    <a:pt x="157471" y="733"/>
                    <a:pt x="157199" y="0"/>
                  </a:cubicBezTo>
                  <a:cubicBezTo>
                    <a:pt x="157032" y="544"/>
                    <a:pt x="156571" y="984"/>
                    <a:pt x="156027" y="1151"/>
                  </a:cubicBezTo>
                  <a:lnTo>
                    <a:pt x="155986" y="1151"/>
                  </a:lnTo>
                  <a:cubicBezTo>
                    <a:pt x="155421" y="1026"/>
                    <a:pt x="154542" y="733"/>
                    <a:pt x="154270" y="0"/>
                  </a:cubicBezTo>
                  <a:cubicBezTo>
                    <a:pt x="154082" y="544"/>
                    <a:pt x="153642" y="984"/>
                    <a:pt x="153098" y="1151"/>
                  </a:cubicBezTo>
                  <a:lnTo>
                    <a:pt x="153056" y="1151"/>
                  </a:lnTo>
                  <a:cubicBezTo>
                    <a:pt x="152491" y="1026"/>
                    <a:pt x="151592" y="733"/>
                    <a:pt x="151341" y="0"/>
                  </a:cubicBezTo>
                  <a:cubicBezTo>
                    <a:pt x="151152" y="544"/>
                    <a:pt x="150713" y="984"/>
                    <a:pt x="150169" y="1151"/>
                  </a:cubicBezTo>
                  <a:lnTo>
                    <a:pt x="150106" y="1151"/>
                  </a:lnTo>
                  <a:cubicBezTo>
                    <a:pt x="149562" y="1026"/>
                    <a:pt x="148662" y="733"/>
                    <a:pt x="148411" y="0"/>
                  </a:cubicBezTo>
                  <a:cubicBezTo>
                    <a:pt x="148223" y="544"/>
                    <a:pt x="147783" y="984"/>
                    <a:pt x="147219" y="1151"/>
                  </a:cubicBezTo>
                  <a:lnTo>
                    <a:pt x="147177" y="1151"/>
                  </a:lnTo>
                  <a:cubicBezTo>
                    <a:pt x="146633" y="1026"/>
                    <a:pt x="145733" y="733"/>
                    <a:pt x="145482" y="0"/>
                  </a:cubicBezTo>
                  <a:cubicBezTo>
                    <a:pt x="145294" y="544"/>
                    <a:pt x="144854" y="984"/>
                    <a:pt x="144289" y="1151"/>
                  </a:cubicBezTo>
                  <a:lnTo>
                    <a:pt x="144247" y="1151"/>
                  </a:lnTo>
                  <a:cubicBezTo>
                    <a:pt x="143703" y="1026"/>
                    <a:pt x="142804" y="733"/>
                    <a:pt x="142553" y="0"/>
                  </a:cubicBezTo>
                  <a:cubicBezTo>
                    <a:pt x="142364" y="544"/>
                    <a:pt x="141925" y="984"/>
                    <a:pt x="141360" y="1151"/>
                  </a:cubicBezTo>
                  <a:lnTo>
                    <a:pt x="141318" y="1151"/>
                  </a:lnTo>
                  <a:cubicBezTo>
                    <a:pt x="140753" y="1026"/>
                    <a:pt x="139874" y="733"/>
                    <a:pt x="139623" y="0"/>
                  </a:cubicBezTo>
                  <a:cubicBezTo>
                    <a:pt x="139435" y="544"/>
                    <a:pt x="138996" y="984"/>
                    <a:pt x="138431" y="1151"/>
                  </a:cubicBezTo>
                  <a:lnTo>
                    <a:pt x="138389" y="1151"/>
                  </a:lnTo>
                  <a:cubicBezTo>
                    <a:pt x="137824" y="1026"/>
                    <a:pt x="136945" y="733"/>
                    <a:pt x="136694" y="0"/>
                  </a:cubicBezTo>
                  <a:cubicBezTo>
                    <a:pt x="136506" y="544"/>
                    <a:pt x="136066" y="984"/>
                    <a:pt x="135501" y="1151"/>
                  </a:cubicBezTo>
                  <a:lnTo>
                    <a:pt x="135459" y="1151"/>
                  </a:lnTo>
                  <a:cubicBezTo>
                    <a:pt x="134895" y="1026"/>
                    <a:pt x="134016" y="733"/>
                    <a:pt x="133744" y="0"/>
                  </a:cubicBezTo>
                  <a:cubicBezTo>
                    <a:pt x="133576" y="544"/>
                    <a:pt x="133116" y="984"/>
                    <a:pt x="132572" y="1151"/>
                  </a:cubicBezTo>
                  <a:lnTo>
                    <a:pt x="132530" y="1151"/>
                  </a:lnTo>
                  <a:cubicBezTo>
                    <a:pt x="131965" y="1026"/>
                    <a:pt x="131086" y="733"/>
                    <a:pt x="130814" y="0"/>
                  </a:cubicBezTo>
                  <a:cubicBezTo>
                    <a:pt x="130626" y="544"/>
                    <a:pt x="130187" y="984"/>
                    <a:pt x="129643" y="1151"/>
                  </a:cubicBezTo>
                  <a:lnTo>
                    <a:pt x="129601" y="1151"/>
                  </a:lnTo>
                  <a:cubicBezTo>
                    <a:pt x="129036" y="1026"/>
                    <a:pt x="128136" y="733"/>
                    <a:pt x="127885" y="0"/>
                  </a:cubicBezTo>
                  <a:cubicBezTo>
                    <a:pt x="127697" y="544"/>
                    <a:pt x="127257" y="984"/>
                    <a:pt x="126713" y="1151"/>
                  </a:cubicBezTo>
                  <a:lnTo>
                    <a:pt x="126651" y="1151"/>
                  </a:lnTo>
                  <a:cubicBezTo>
                    <a:pt x="126107" y="1026"/>
                    <a:pt x="125207" y="733"/>
                    <a:pt x="124956" y="0"/>
                  </a:cubicBezTo>
                  <a:cubicBezTo>
                    <a:pt x="124768" y="544"/>
                    <a:pt x="124328" y="984"/>
                    <a:pt x="123763" y="1151"/>
                  </a:cubicBezTo>
                  <a:lnTo>
                    <a:pt x="123721" y="1151"/>
                  </a:lnTo>
                  <a:cubicBezTo>
                    <a:pt x="123156" y="1026"/>
                    <a:pt x="122257" y="733"/>
                    <a:pt x="122006" y="0"/>
                  </a:cubicBezTo>
                  <a:cubicBezTo>
                    <a:pt x="121817" y="544"/>
                    <a:pt x="121378" y="984"/>
                    <a:pt x="120834" y="1151"/>
                  </a:cubicBezTo>
                  <a:lnTo>
                    <a:pt x="120771" y="1151"/>
                  </a:lnTo>
                  <a:cubicBezTo>
                    <a:pt x="120227" y="1026"/>
                    <a:pt x="119327" y="733"/>
                    <a:pt x="119076" y="0"/>
                  </a:cubicBezTo>
                  <a:cubicBezTo>
                    <a:pt x="118888" y="544"/>
                    <a:pt x="118449" y="984"/>
                    <a:pt x="117884" y="1151"/>
                  </a:cubicBezTo>
                  <a:lnTo>
                    <a:pt x="117842" y="1151"/>
                  </a:lnTo>
                  <a:cubicBezTo>
                    <a:pt x="117298" y="1026"/>
                    <a:pt x="116398" y="733"/>
                    <a:pt x="116147" y="0"/>
                  </a:cubicBezTo>
                  <a:cubicBezTo>
                    <a:pt x="115959" y="544"/>
                    <a:pt x="115519" y="984"/>
                    <a:pt x="114954" y="1151"/>
                  </a:cubicBezTo>
                  <a:lnTo>
                    <a:pt x="114912" y="1151"/>
                  </a:lnTo>
                  <a:cubicBezTo>
                    <a:pt x="114368" y="1026"/>
                    <a:pt x="113469" y="733"/>
                    <a:pt x="113218" y="0"/>
                  </a:cubicBezTo>
                  <a:cubicBezTo>
                    <a:pt x="113029" y="544"/>
                    <a:pt x="112590" y="984"/>
                    <a:pt x="112025" y="1151"/>
                  </a:cubicBezTo>
                  <a:lnTo>
                    <a:pt x="111983" y="1151"/>
                  </a:lnTo>
                  <a:cubicBezTo>
                    <a:pt x="111418" y="1026"/>
                    <a:pt x="110539" y="733"/>
                    <a:pt x="110288" y="0"/>
                  </a:cubicBezTo>
                  <a:cubicBezTo>
                    <a:pt x="110100" y="544"/>
                    <a:pt x="109661" y="984"/>
                    <a:pt x="109096" y="1151"/>
                  </a:cubicBezTo>
                  <a:lnTo>
                    <a:pt x="109054" y="1151"/>
                  </a:lnTo>
                  <a:cubicBezTo>
                    <a:pt x="108489" y="1026"/>
                    <a:pt x="107610" y="733"/>
                    <a:pt x="107359" y="0"/>
                  </a:cubicBezTo>
                  <a:cubicBezTo>
                    <a:pt x="107171" y="544"/>
                    <a:pt x="106731" y="984"/>
                    <a:pt x="106166" y="1151"/>
                  </a:cubicBezTo>
                  <a:lnTo>
                    <a:pt x="106125" y="1151"/>
                  </a:lnTo>
                  <a:cubicBezTo>
                    <a:pt x="105560" y="1026"/>
                    <a:pt x="104681" y="733"/>
                    <a:pt x="104409" y="0"/>
                  </a:cubicBezTo>
                  <a:cubicBezTo>
                    <a:pt x="104221" y="544"/>
                    <a:pt x="103781" y="984"/>
                    <a:pt x="103237" y="1151"/>
                  </a:cubicBezTo>
                  <a:lnTo>
                    <a:pt x="103195" y="1151"/>
                  </a:lnTo>
                  <a:cubicBezTo>
                    <a:pt x="102630" y="1026"/>
                    <a:pt x="101731" y="733"/>
                    <a:pt x="101480" y="0"/>
                  </a:cubicBezTo>
                  <a:cubicBezTo>
                    <a:pt x="101291" y="544"/>
                    <a:pt x="100852" y="984"/>
                    <a:pt x="100308" y="1151"/>
                  </a:cubicBezTo>
                  <a:lnTo>
                    <a:pt x="100245" y="1151"/>
                  </a:lnTo>
                  <a:cubicBezTo>
                    <a:pt x="99701" y="1026"/>
                    <a:pt x="98801" y="733"/>
                    <a:pt x="98550" y="0"/>
                  </a:cubicBezTo>
                  <a:cubicBezTo>
                    <a:pt x="98362" y="544"/>
                    <a:pt x="97923" y="984"/>
                    <a:pt x="97358" y="1151"/>
                  </a:cubicBezTo>
                  <a:lnTo>
                    <a:pt x="97316" y="1151"/>
                  </a:lnTo>
                  <a:cubicBezTo>
                    <a:pt x="96772" y="1026"/>
                    <a:pt x="95872" y="733"/>
                    <a:pt x="95621" y="0"/>
                  </a:cubicBezTo>
                  <a:cubicBezTo>
                    <a:pt x="95433" y="544"/>
                    <a:pt x="94993" y="984"/>
                    <a:pt x="94428" y="1151"/>
                  </a:cubicBezTo>
                  <a:lnTo>
                    <a:pt x="94386" y="1151"/>
                  </a:lnTo>
                  <a:cubicBezTo>
                    <a:pt x="93842" y="1026"/>
                    <a:pt x="92943" y="733"/>
                    <a:pt x="92692" y="0"/>
                  </a:cubicBezTo>
                  <a:cubicBezTo>
                    <a:pt x="92503" y="544"/>
                    <a:pt x="92064" y="984"/>
                    <a:pt x="91499" y="1151"/>
                  </a:cubicBezTo>
                  <a:lnTo>
                    <a:pt x="91457" y="1151"/>
                  </a:lnTo>
                  <a:cubicBezTo>
                    <a:pt x="90892" y="1026"/>
                    <a:pt x="90013" y="733"/>
                    <a:pt x="89762" y="0"/>
                  </a:cubicBezTo>
                  <a:cubicBezTo>
                    <a:pt x="89574" y="544"/>
                    <a:pt x="89135" y="984"/>
                    <a:pt x="88570" y="1151"/>
                  </a:cubicBezTo>
                  <a:lnTo>
                    <a:pt x="88528" y="1151"/>
                  </a:lnTo>
                  <a:cubicBezTo>
                    <a:pt x="87963" y="1026"/>
                    <a:pt x="87084" y="733"/>
                    <a:pt x="86833" y="0"/>
                  </a:cubicBezTo>
                  <a:cubicBezTo>
                    <a:pt x="86645" y="544"/>
                    <a:pt x="86205" y="984"/>
                    <a:pt x="85640" y="1151"/>
                  </a:cubicBezTo>
                  <a:lnTo>
                    <a:pt x="85599" y="1151"/>
                  </a:lnTo>
                  <a:cubicBezTo>
                    <a:pt x="85034" y="1026"/>
                    <a:pt x="84155" y="733"/>
                    <a:pt x="83883" y="0"/>
                  </a:cubicBezTo>
                  <a:cubicBezTo>
                    <a:pt x="83715" y="544"/>
                    <a:pt x="83255" y="984"/>
                    <a:pt x="82711" y="1151"/>
                  </a:cubicBezTo>
                  <a:lnTo>
                    <a:pt x="82648" y="1151"/>
                  </a:lnTo>
                  <a:cubicBezTo>
                    <a:pt x="82083" y="1026"/>
                    <a:pt x="81205" y="733"/>
                    <a:pt x="80953" y="0"/>
                  </a:cubicBezTo>
                  <a:cubicBezTo>
                    <a:pt x="80765" y="544"/>
                    <a:pt x="80326" y="984"/>
                    <a:pt x="79761" y="1151"/>
                  </a:cubicBezTo>
                  <a:lnTo>
                    <a:pt x="79719" y="1151"/>
                  </a:lnTo>
                  <a:cubicBezTo>
                    <a:pt x="79154" y="1026"/>
                    <a:pt x="78275" y="733"/>
                    <a:pt x="78024" y="0"/>
                  </a:cubicBezTo>
                  <a:cubicBezTo>
                    <a:pt x="77836" y="544"/>
                    <a:pt x="77396" y="984"/>
                    <a:pt x="76832" y="1151"/>
                  </a:cubicBezTo>
                  <a:lnTo>
                    <a:pt x="76790" y="1151"/>
                  </a:lnTo>
                  <a:cubicBezTo>
                    <a:pt x="76225" y="1026"/>
                    <a:pt x="75346" y="733"/>
                    <a:pt x="75074" y="0"/>
                  </a:cubicBezTo>
                  <a:cubicBezTo>
                    <a:pt x="74907" y="544"/>
                    <a:pt x="74446" y="984"/>
                    <a:pt x="73902" y="1151"/>
                  </a:cubicBezTo>
                  <a:lnTo>
                    <a:pt x="73860" y="1151"/>
                  </a:lnTo>
                  <a:cubicBezTo>
                    <a:pt x="73295" y="1026"/>
                    <a:pt x="72417" y="733"/>
                    <a:pt x="72145" y="0"/>
                  </a:cubicBezTo>
                  <a:cubicBezTo>
                    <a:pt x="71956" y="544"/>
                    <a:pt x="71517" y="984"/>
                    <a:pt x="70973" y="1151"/>
                  </a:cubicBezTo>
                  <a:lnTo>
                    <a:pt x="70931" y="1151"/>
                  </a:lnTo>
                  <a:cubicBezTo>
                    <a:pt x="70366" y="1026"/>
                    <a:pt x="69466" y="733"/>
                    <a:pt x="69215" y="0"/>
                  </a:cubicBezTo>
                  <a:cubicBezTo>
                    <a:pt x="69027" y="544"/>
                    <a:pt x="68588" y="984"/>
                    <a:pt x="68044" y="1151"/>
                  </a:cubicBezTo>
                  <a:lnTo>
                    <a:pt x="67981" y="1151"/>
                  </a:lnTo>
                  <a:cubicBezTo>
                    <a:pt x="67437" y="1026"/>
                    <a:pt x="66537" y="733"/>
                    <a:pt x="66286" y="0"/>
                  </a:cubicBezTo>
                  <a:cubicBezTo>
                    <a:pt x="66098" y="544"/>
                    <a:pt x="65658" y="984"/>
                    <a:pt x="65093" y="1151"/>
                  </a:cubicBezTo>
                  <a:lnTo>
                    <a:pt x="65052" y="1151"/>
                  </a:lnTo>
                  <a:cubicBezTo>
                    <a:pt x="64508" y="1026"/>
                    <a:pt x="63608" y="733"/>
                    <a:pt x="63357" y="0"/>
                  </a:cubicBezTo>
                  <a:cubicBezTo>
                    <a:pt x="63168" y="544"/>
                    <a:pt x="62729" y="984"/>
                    <a:pt x="62164" y="1151"/>
                  </a:cubicBezTo>
                  <a:lnTo>
                    <a:pt x="62122" y="1151"/>
                  </a:lnTo>
                  <a:cubicBezTo>
                    <a:pt x="61578" y="1026"/>
                    <a:pt x="60678" y="733"/>
                    <a:pt x="60427" y="0"/>
                  </a:cubicBezTo>
                  <a:cubicBezTo>
                    <a:pt x="60239" y="544"/>
                    <a:pt x="59800" y="984"/>
                    <a:pt x="59235" y="1151"/>
                  </a:cubicBezTo>
                  <a:lnTo>
                    <a:pt x="59193" y="1151"/>
                  </a:lnTo>
                  <a:cubicBezTo>
                    <a:pt x="58628" y="1026"/>
                    <a:pt x="57749" y="733"/>
                    <a:pt x="57498" y="0"/>
                  </a:cubicBezTo>
                  <a:cubicBezTo>
                    <a:pt x="57310" y="544"/>
                    <a:pt x="56870" y="984"/>
                    <a:pt x="56305" y="1151"/>
                  </a:cubicBezTo>
                  <a:lnTo>
                    <a:pt x="56243" y="1151"/>
                  </a:lnTo>
                  <a:cubicBezTo>
                    <a:pt x="55678" y="1026"/>
                    <a:pt x="54778" y="733"/>
                    <a:pt x="54527" y="0"/>
                  </a:cubicBezTo>
                  <a:cubicBezTo>
                    <a:pt x="54339" y="544"/>
                    <a:pt x="53899" y="984"/>
                    <a:pt x="53355" y="1151"/>
                  </a:cubicBezTo>
                  <a:lnTo>
                    <a:pt x="53292" y="1151"/>
                  </a:lnTo>
                  <a:cubicBezTo>
                    <a:pt x="52748" y="1026"/>
                    <a:pt x="51849" y="733"/>
                    <a:pt x="51598" y="0"/>
                  </a:cubicBezTo>
                  <a:cubicBezTo>
                    <a:pt x="51409" y="544"/>
                    <a:pt x="50970" y="984"/>
                    <a:pt x="50405" y="1151"/>
                  </a:cubicBezTo>
                  <a:lnTo>
                    <a:pt x="50363" y="1151"/>
                  </a:lnTo>
                  <a:cubicBezTo>
                    <a:pt x="49819" y="1026"/>
                    <a:pt x="48919" y="733"/>
                    <a:pt x="48668" y="0"/>
                  </a:cubicBezTo>
                  <a:cubicBezTo>
                    <a:pt x="48480" y="544"/>
                    <a:pt x="48041" y="984"/>
                    <a:pt x="47476" y="1151"/>
                  </a:cubicBezTo>
                  <a:lnTo>
                    <a:pt x="47434" y="1151"/>
                  </a:lnTo>
                  <a:cubicBezTo>
                    <a:pt x="46890" y="1026"/>
                    <a:pt x="45990" y="733"/>
                    <a:pt x="45739" y="0"/>
                  </a:cubicBezTo>
                  <a:cubicBezTo>
                    <a:pt x="45551" y="544"/>
                    <a:pt x="45111" y="984"/>
                    <a:pt x="44546" y="1151"/>
                  </a:cubicBezTo>
                  <a:lnTo>
                    <a:pt x="44505" y="1151"/>
                  </a:lnTo>
                  <a:cubicBezTo>
                    <a:pt x="43940" y="1026"/>
                    <a:pt x="43061" y="733"/>
                    <a:pt x="42810" y="0"/>
                  </a:cubicBezTo>
                  <a:cubicBezTo>
                    <a:pt x="42621" y="544"/>
                    <a:pt x="42182" y="984"/>
                    <a:pt x="41617" y="1151"/>
                  </a:cubicBezTo>
                  <a:lnTo>
                    <a:pt x="41596" y="1151"/>
                  </a:lnTo>
                  <a:cubicBezTo>
                    <a:pt x="41031" y="1026"/>
                    <a:pt x="40131" y="733"/>
                    <a:pt x="39880" y="0"/>
                  </a:cubicBezTo>
                  <a:cubicBezTo>
                    <a:pt x="39692" y="544"/>
                    <a:pt x="39253" y="984"/>
                    <a:pt x="38709" y="1151"/>
                  </a:cubicBezTo>
                  <a:lnTo>
                    <a:pt x="38646" y="1151"/>
                  </a:lnTo>
                  <a:cubicBezTo>
                    <a:pt x="38102" y="1026"/>
                    <a:pt x="37202" y="733"/>
                    <a:pt x="36951" y="0"/>
                  </a:cubicBezTo>
                  <a:cubicBezTo>
                    <a:pt x="36763" y="544"/>
                    <a:pt x="36323" y="984"/>
                    <a:pt x="35758" y="1151"/>
                  </a:cubicBezTo>
                  <a:lnTo>
                    <a:pt x="35717" y="1151"/>
                  </a:lnTo>
                  <a:cubicBezTo>
                    <a:pt x="35173" y="1026"/>
                    <a:pt x="34273" y="733"/>
                    <a:pt x="34022" y="0"/>
                  </a:cubicBezTo>
                  <a:cubicBezTo>
                    <a:pt x="33833" y="544"/>
                    <a:pt x="33394" y="984"/>
                    <a:pt x="32829" y="1151"/>
                  </a:cubicBezTo>
                  <a:lnTo>
                    <a:pt x="32787" y="1151"/>
                  </a:lnTo>
                  <a:cubicBezTo>
                    <a:pt x="32243" y="1026"/>
                    <a:pt x="31344" y="733"/>
                    <a:pt x="31092" y="0"/>
                  </a:cubicBezTo>
                  <a:cubicBezTo>
                    <a:pt x="30904" y="544"/>
                    <a:pt x="30465" y="984"/>
                    <a:pt x="29900" y="1151"/>
                  </a:cubicBezTo>
                  <a:lnTo>
                    <a:pt x="29858" y="1151"/>
                  </a:lnTo>
                  <a:cubicBezTo>
                    <a:pt x="29293" y="1026"/>
                    <a:pt x="28414" y="733"/>
                    <a:pt x="28163" y="0"/>
                  </a:cubicBezTo>
                  <a:cubicBezTo>
                    <a:pt x="27975" y="544"/>
                    <a:pt x="27535" y="984"/>
                    <a:pt x="26971" y="1151"/>
                  </a:cubicBezTo>
                  <a:lnTo>
                    <a:pt x="26929" y="1151"/>
                  </a:lnTo>
                  <a:cubicBezTo>
                    <a:pt x="26364" y="1026"/>
                    <a:pt x="25485" y="733"/>
                    <a:pt x="25234" y="0"/>
                  </a:cubicBezTo>
                  <a:cubicBezTo>
                    <a:pt x="25046" y="544"/>
                    <a:pt x="24606" y="984"/>
                    <a:pt x="24041" y="1151"/>
                  </a:cubicBezTo>
                  <a:lnTo>
                    <a:pt x="23999" y="1151"/>
                  </a:lnTo>
                  <a:cubicBezTo>
                    <a:pt x="23434" y="1026"/>
                    <a:pt x="22556" y="733"/>
                    <a:pt x="22284" y="0"/>
                  </a:cubicBezTo>
                  <a:cubicBezTo>
                    <a:pt x="22116" y="544"/>
                    <a:pt x="21656" y="984"/>
                    <a:pt x="21112" y="1151"/>
                  </a:cubicBezTo>
                  <a:lnTo>
                    <a:pt x="21070" y="1151"/>
                  </a:lnTo>
                  <a:cubicBezTo>
                    <a:pt x="20505" y="1026"/>
                    <a:pt x="19626" y="733"/>
                    <a:pt x="19354" y="0"/>
                  </a:cubicBezTo>
                  <a:cubicBezTo>
                    <a:pt x="19166" y="544"/>
                    <a:pt x="18727" y="984"/>
                    <a:pt x="18183" y="1151"/>
                  </a:cubicBezTo>
                  <a:lnTo>
                    <a:pt x="18141" y="1151"/>
                  </a:lnTo>
                  <a:cubicBezTo>
                    <a:pt x="17576" y="1026"/>
                    <a:pt x="16676" y="733"/>
                    <a:pt x="16425" y="0"/>
                  </a:cubicBezTo>
                  <a:cubicBezTo>
                    <a:pt x="16237" y="544"/>
                    <a:pt x="15797" y="984"/>
                    <a:pt x="15253" y="1151"/>
                  </a:cubicBezTo>
                  <a:lnTo>
                    <a:pt x="15170" y="1151"/>
                  </a:lnTo>
                  <a:cubicBezTo>
                    <a:pt x="14605" y="1026"/>
                    <a:pt x="13726" y="733"/>
                    <a:pt x="13475" y="0"/>
                  </a:cubicBezTo>
                  <a:cubicBezTo>
                    <a:pt x="13286" y="544"/>
                    <a:pt x="12847" y="984"/>
                    <a:pt x="12282" y="1151"/>
                  </a:cubicBezTo>
                  <a:lnTo>
                    <a:pt x="12240" y="1151"/>
                  </a:lnTo>
                  <a:cubicBezTo>
                    <a:pt x="11675" y="1026"/>
                    <a:pt x="10797" y="733"/>
                    <a:pt x="10546" y="0"/>
                  </a:cubicBezTo>
                  <a:cubicBezTo>
                    <a:pt x="10357" y="544"/>
                    <a:pt x="9918" y="984"/>
                    <a:pt x="9353" y="1151"/>
                  </a:cubicBezTo>
                  <a:lnTo>
                    <a:pt x="9311" y="1151"/>
                  </a:lnTo>
                  <a:cubicBezTo>
                    <a:pt x="8746" y="1026"/>
                    <a:pt x="7867" y="733"/>
                    <a:pt x="7616" y="0"/>
                  </a:cubicBezTo>
                  <a:cubicBezTo>
                    <a:pt x="7428" y="544"/>
                    <a:pt x="6988" y="984"/>
                    <a:pt x="6424" y="1151"/>
                  </a:cubicBezTo>
                  <a:lnTo>
                    <a:pt x="6382" y="1151"/>
                  </a:lnTo>
                  <a:cubicBezTo>
                    <a:pt x="5817" y="1026"/>
                    <a:pt x="4938" y="733"/>
                    <a:pt x="4687" y="0"/>
                  </a:cubicBezTo>
                  <a:cubicBezTo>
                    <a:pt x="4499" y="544"/>
                    <a:pt x="4059" y="984"/>
                    <a:pt x="3494" y="1151"/>
                  </a:cubicBezTo>
                  <a:lnTo>
                    <a:pt x="3452" y="1151"/>
                  </a:lnTo>
                  <a:cubicBezTo>
                    <a:pt x="2887" y="1026"/>
                    <a:pt x="2009" y="733"/>
                    <a:pt x="1737" y="0"/>
                  </a:cubicBezTo>
                  <a:close/>
                </a:path>
              </a:pathLst>
            </a:custGeom>
            <a:solidFill>
              <a:srgbClr val="00A5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2267088" y="3391181"/>
              <a:ext cx="3188459" cy="2020765"/>
            </a:xfrm>
            <a:custGeom>
              <a:avLst/>
              <a:gdLst/>
              <a:ahLst/>
              <a:cxnLst/>
              <a:rect l="l" t="t" r="r" b="b"/>
              <a:pathLst>
                <a:path w="97798" h="67982" extrusionOk="0">
                  <a:moveTo>
                    <a:pt x="27326" y="0"/>
                  </a:moveTo>
                  <a:cubicBezTo>
                    <a:pt x="27138" y="565"/>
                    <a:pt x="26699" y="984"/>
                    <a:pt x="26134" y="1151"/>
                  </a:cubicBezTo>
                  <a:lnTo>
                    <a:pt x="26092" y="1151"/>
                  </a:lnTo>
                  <a:cubicBezTo>
                    <a:pt x="25548" y="1067"/>
                    <a:pt x="25046" y="816"/>
                    <a:pt x="24648" y="419"/>
                  </a:cubicBezTo>
                  <a:cubicBezTo>
                    <a:pt x="24397" y="523"/>
                    <a:pt x="24251" y="628"/>
                    <a:pt x="24251" y="754"/>
                  </a:cubicBezTo>
                  <a:cubicBezTo>
                    <a:pt x="23979" y="2637"/>
                    <a:pt x="43165" y="1528"/>
                    <a:pt x="43207" y="3348"/>
                  </a:cubicBezTo>
                  <a:cubicBezTo>
                    <a:pt x="43228" y="5148"/>
                    <a:pt x="23916" y="5210"/>
                    <a:pt x="24146" y="7365"/>
                  </a:cubicBezTo>
                  <a:cubicBezTo>
                    <a:pt x="24231" y="8129"/>
                    <a:pt x="26580" y="8335"/>
                    <a:pt x="29751" y="8335"/>
                  </a:cubicBezTo>
                  <a:cubicBezTo>
                    <a:pt x="33491" y="8335"/>
                    <a:pt x="38374" y="8048"/>
                    <a:pt x="42041" y="8048"/>
                  </a:cubicBezTo>
                  <a:cubicBezTo>
                    <a:pt x="45152" y="8048"/>
                    <a:pt x="47387" y="8255"/>
                    <a:pt x="47308" y="9018"/>
                  </a:cubicBezTo>
                  <a:cubicBezTo>
                    <a:pt x="47036" y="11446"/>
                    <a:pt x="20401" y="9521"/>
                    <a:pt x="20401" y="12471"/>
                  </a:cubicBezTo>
                  <a:cubicBezTo>
                    <a:pt x="20401" y="13416"/>
                    <a:pt x="22547" y="13672"/>
                    <a:pt x="25456" y="13672"/>
                  </a:cubicBezTo>
                  <a:cubicBezTo>
                    <a:pt x="28894" y="13672"/>
                    <a:pt x="33395" y="13314"/>
                    <a:pt x="36679" y="13314"/>
                  </a:cubicBezTo>
                  <a:cubicBezTo>
                    <a:pt x="39293" y="13314"/>
                    <a:pt x="41134" y="13541"/>
                    <a:pt x="41052" y="14354"/>
                  </a:cubicBezTo>
                  <a:cubicBezTo>
                    <a:pt x="40801" y="17032"/>
                    <a:pt x="26301" y="14605"/>
                    <a:pt x="26301" y="17032"/>
                  </a:cubicBezTo>
                  <a:cubicBezTo>
                    <a:pt x="26301" y="17721"/>
                    <a:pt x="28000" y="17924"/>
                    <a:pt x="30434" y="17924"/>
                  </a:cubicBezTo>
                  <a:cubicBezTo>
                    <a:pt x="33957" y="17924"/>
                    <a:pt x="39019" y="17498"/>
                    <a:pt x="42699" y="17498"/>
                  </a:cubicBezTo>
                  <a:cubicBezTo>
                    <a:pt x="45439" y="17498"/>
                    <a:pt x="47413" y="17734"/>
                    <a:pt x="47413" y="18560"/>
                  </a:cubicBezTo>
                  <a:cubicBezTo>
                    <a:pt x="47413" y="19395"/>
                    <a:pt x="44543" y="19612"/>
                    <a:pt x="40604" y="19612"/>
                  </a:cubicBezTo>
                  <a:cubicBezTo>
                    <a:pt x="36377" y="19612"/>
                    <a:pt x="30920" y="19363"/>
                    <a:pt x="26452" y="19363"/>
                  </a:cubicBezTo>
                  <a:cubicBezTo>
                    <a:pt x="21740" y="19363"/>
                    <a:pt x="18128" y="19640"/>
                    <a:pt x="18225" y="20777"/>
                  </a:cubicBezTo>
                  <a:cubicBezTo>
                    <a:pt x="18346" y="22220"/>
                    <a:pt x="22772" y="22421"/>
                    <a:pt x="27622" y="22421"/>
                  </a:cubicBezTo>
                  <a:cubicBezTo>
                    <a:pt x="29498" y="22421"/>
                    <a:pt x="31437" y="22391"/>
                    <a:pt x="33216" y="22391"/>
                  </a:cubicBezTo>
                  <a:cubicBezTo>
                    <a:pt x="37111" y="22391"/>
                    <a:pt x="40236" y="22535"/>
                    <a:pt x="40236" y="23456"/>
                  </a:cubicBezTo>
                  <a:cubicBezTo>
                    <a:pt x="40236" y="25883"/>
                    <a:pt x="24146" y="25360"/>
                    <a:pt x="24146" y="27222"/>
                  </a:cubicBezTo>
                  <a:cubicBezTo>
                    <a:pt x="24146" y="27890"/>
                    <a:pt x="27209" y="27998"/>
                    <a:pt x="31112" y="27998"/>
                  </a:cubicBezTo>
                  <a:cubicBezTo>
                    <a:pt x="32980" y="27998"/>
                    <a:pt x="35040" y="27973"/>
                    <a:pt x="37049" y="27973"/>
                  </a:cubicBezTo>
                  <a:cubicBezTo>
                    <a:pt x="42549" y="27973"/>
                    <a:pt x="47669" y="28159"/>
                    <a:pt x="47413" y="29544"/>
                  </a:cubicBezTo>
                  <a:cubicBezTo>
                    <a:pt x="47242" y="30470"/>
                    <a:pt x="44144" y="30692"/>
                    <a:pt x="39957" y="30692"/>
                  </a:cubicBezTo>
                  <a:cubicBezTo>
                    <a:pt x="36133" y="30692"/>
                    <a:pt x="31401" y="30507"/>
                    <a:pt x="27160" y="30507"/>
                  </a:cubicBezTo>
                  <a:cubicBezTo>
                    <a:pt x="21252" y="30507"/>
                    <a:pt x="16299" y="30865"/>
                    <a:pt x="16090" y="32578"/>
                  </a:cubicBezTo>
                  <a:cubicBezTo>
                    <a:pt x="15894" y="34138"/>
                    <a:pt x="18895" y="34536"/>
                    <a:pt x="22793" y="34536"/>
                  </a:cubicBezTo>
                  <a:cubicBezTo>
                    <a:pt x="26865" y="34536"/>
                    <a:pt x="31915" y="34102"/>
                    <a:pt x="35322" y="34102"/>
                  </a:cubicBezTo>
                  <a:cubicBezTo>
                    <a:pt x="37671" y="34102"/>
                    <a:pt x="39240" y="34308"/>
                    <a:pt x="39169" y="35006"/>
                  </a:cubicBezTo>
                  <a:cubicBezTo>
                    <a:pt x="38897" y="37684"/>
                    <a:pt x="12052" y="35257"/>
                    <a:pt x="11801" y="39295"/>
                  </a:cubicBezTo>
                  <a:cubicBezTo>
                    <a:pt x="11749" y="40045"/>
                    <a:pt x="12885" y="40332"/>
                    <a:pt x="14751" y="40332"/>
                  </a:cubicBezTo>
                  <a:cubicBezTo>
                    <a:pt x="20813" y="40332"/>
                    <a:pt x="34577" y="37303"/>
                    <a:pt x="40283" y="37303"/>
                  </a:cubicBezTo>
                  <a:cubicBezTo>
                    <a:pt x="41931" y="37303"/>
                    <a:pt x="42906" y="37556"/>
                    <a:pt x="42831" y="38207"/>
                  </a:cubicBezTo>
                  <a:cubicBezTo>
                    <a:pt x="42433" y="41806"/>
                    <a:pt x="6947" y="41806"/>
                    <a:pt x="6424" y="45739"/>
                  </a:cubicBezTo>
                  <a:cubicBezTo>
                    <a:pt x="6292" y="46715"/>
                    <a:pt x="8727" y="47059"/>
                    <a:pt x="12480" y="47059"/>
                  </a:cubicBezTo>
                  <a:cubicBezTo>
                    <a:pt x="21440" y="47059"/>
                    <a:pt x="37908" y="45099"/>
                    <a:pt x="44851" y="45099"/>
                  </a:cubicBezTo>
                  <a:cubicBezTo>
                    <a:pt x="46974" y="45099"/>
                    <a:pt x="48206" y="45282"/>
                    <a:pt x="48062" y="45760"/>
                  </a:cubicBezTo>
                  <a:cubicBezTo>
                    <a:pt x="47267" y="48438"/>
                    <a:pt x="13412" y="48690"/>
                    <a:pt x="13412" y="51368"/>
                  </a:cubicBezTo>
                  <a:cubicBezTo>
                    <a:pt x="13412" y="51832"/>
                    <a:pt x="14275" y="52015"/>
                    <a:pt x="15699" y="52015"/>
                  </a:cubicBezTo>
                  <a:cubicBezTo>
                    <a:pt x="20951" y="52015"/>
                    <a:pt x="33843" y="49533"/>
                    <a:pt x="39321" y="49533"/>
                  </a:cubicBezTo>
                  <a:cubicBezTo>
                    <a:pt x="40929" y="49533"/>
                    <a:pt x="41898" y="49747"/>
                    <a:pt x="41847" y="50301"/>
                  </a:cubicBezTo>
                  <a:cubicBezTo>
                    <a:pt x="41596" y="53251"/>
                    <a:pt x="0" y="52435"/>
                    <a:pt x="0" y="56201"/>
                  </a:cubicBezTo>
                  <a:cubicBezTo>
                    <a:pt x="0" y="57055"/>
                    <a:pt x="2093" y="57366"/>
                    <a:pt x="5318" y="57366"/>
                  </a:cubicBezTo>
                  <a:cubicBezTo>
                    <a:pt x="13981" y="57366"/>
                    <a:pt x="30813" y="55121"/>
                    <a:pt x="37189" y="55121"/>
                  </a:cubicBezTo>
                  <a:cubicBezTo>
                    <a:pt x="38849" y="55121"/>
                    <a:pt x="39800" y="55273"/>
                    <a:pt x="39713" y="55657"/>
                  </a:cubicBezTo>
                  <a:cubicBezTo>
                    <a:pt x="39190" y="58084"/>
                    <a:pt x="5921" y="58084"/>
                    <a:pt x="6173" y="59946"/>
                  </a:cubicBezTo>
                  <a:cubicBezTo>
                    <a:pt x="6277" y="60672"/>
                    <a:pt x="12403" y="60758"/>
                    <a:pt x="19897" y="60758"/>
                  </a:cubicBezTo>
                  <a:cubicBezTo>
                    <a:pt x="22223" y="60758"/>
                    <a:pt x="24681" y="60749"/>
                    <a:pt x="27132" y="60749"/>
                  </a:cubicBezTo>
                  <a:cubicBezTo>
                    <a:pt x="37284" y="60749"/>
                    <a:pt x="47308" y="60891"/>
                    <a:pt x="47308" y="62353"/>
                  </a:cubicBezTo>
                  <a:cubicBezTo>
                    <a:pt x="47308" y="65324"/>
                    <a:pt x="251" y="64257"/>
                    <a:pt x="251" y="67458"/>
                  </a:cubicBezTo>
                  <a:cubicBezTo>
                    <a:pt x="251" y="67667"/>
                    <a:pt x="419" y="67856"/>
                    <a:pt x="732" y="67981"/>
                  </a:cubicBezTo>
                  <a:lnTo>
                    <a:pt x="70262" y="67981"/>
                  </a:lnTo>
                  <a:cubicBezTo>
                    <a:pt x="63064" y="67500"/>
                    <a:pt x="57289" y="66872"/>
                    <a:pt x="57289" y="65763"/>
                  </a:cubicBezTo>
                  <a:cubicBezTo>
                    <a:pt x="57289" y="64623"/>
                    <a:pt x="62311" y="64358"/>
                    <a:pt x="68514" y="64358"/>
                  </a:cubicBezTo>
                  <a:cubicBezTo>
                    <a:pt x="73896" y="64358"/>
                    <a:pt x="80168" y="64557"/>
                    <a:pt x="84818" y="64557"/>
                  </a:cubicBezTo>
                  <a:cubicBezTo>
                    <a:pt x="88771" y="64557"/>
                    <a:pt x="91554" y="64413"/>
                    <a:pt x="91625" y="63880"/>
                  </a:cubicBezTo>
                  <a:cubicBezTo>
                    <a:pt x="91897" y="61997"/>
                    <a:pt x="58628" y="61997"/>
                    <a:pt x="58084" y="59591"/>
                  </a:cubicBezTo>
                  <a:cubicBezTo>
                    <a:pt x="58000" y="59202"/>
                    <a:pt x="58964" y="59048"/>
                    <a:pt x="60641" y="59048"/>
                  </a:cubicBezTo>
                  <a:cubicBezTo>
                    <a:pt x="67036" y="59048"/>
                    <a:pt x="83805" y="61288"/>
                    <a:pt x="92460" y="61288"/>
                  </a:cubicBezTo>
                  <a:cubicBezTo>
                    <a:pt x="95696" y="61288"/>
                    <a:pt x="97797" y="60975"/>
                    <a:pt x="97797" y="60114"/>
                  </a:cubicBezTo>
                  <a:cubicBezTo>
                    <a:pt x="97797" y="56369"/>
                    <a:pt x="48334" y="56682"/>
                    <a:pt x="48062" y="53732"/>
                  </a:cubicBezTo>
                  <a:cubicBezTo>
                    <a:pt x="48014" y="53213"/>
                    <a:pt x="49106" y="53008"/>
                    <a:pt x="50940" y="53008"/>
                  </a:cubicBezTo>
                  <a:cubicBezTo>
                    <a:pt x="57839" y="53008"/>
                    <a:pt x="75226" y="55911"/>
                    <a:pt x="81807" y="55911"/>
                  </a:cubicBezTo>
                  <a:cubicBezTo>
                    <a:pt x="83421" y="55911"/>
                    <a:pt x="84385" y="55736"/>
                    <a:pt x="84385" y="55301"/>
                  </a:cubicBezTo>
                  <a:cubicBezTo>
                    <a:pt x="84385" y="52623"/>
                    <a:pt x="56473" y="51807"/>
                    <a:pt x="55678" y="49129"/>
                  </a:cubicBezTo>
                  <a:cubicBezTo>
                    <a:pt x="55544" y="48691"/>
                    <a:pt x="56424" y="48518"/>
                    <a:pt x="57987" y="48518"/>
                  </a:cubicBezTo>
                  <a:cubicBezTo>
                    <a:pt x="63800" y="48518"/>
                    <a:pt x="79060" y="50907"/>
                    <a:pt x="86766" y="50907"/>
                  </a:cubicBezTo>
                  <a:cubicBezTo>
                    <a:pt x="89650" y="50907"/>
                    <a:pt x="91477" y="50572"/>
                    <a:pt x="91353" y="49652"/>
                  </a:cubicBezTo>
                  <a:cubicBezTo>
                    <a:pt x="90829" y="45677"/>
                    <a:pt x="55929" y="45635"/>
                    <a:pt x="54883" y="42517"/>
                  </a:cubicBezTo>
                  <a:lnTo>
                    <a:pt x="54883" y="42224"/>
                  </a:lnTo>
                  <a:cubicBezTo>
                    <a:pt x="55043" y="41802"/>
                    <a:pt x="55922" y="41632"/>
                    <a:pt x="57290" y="41632"/>
                  </a:cubicBezTo>
                  <a:cubicBezTo>
                    <a:pt x="62791" y="41632"/>
                    <a:pt x="76193" y="44369"/>
                    <a:pt x="82547" y="44369"/>
                  </a:cubicBezTo>
                  <a:cubicBezTo>
                    <a:pt x="84705" y="44369"/>
                    <a:pt x="86050" y="44053"/>
                    <a:pt x="85996" y="43208"/>
                  </a:cubicBezTo>
                  <a:cubicBezTo>
                    <a:pt x="85724" y="39190"/>
                    <a:pt x="49233" y="41115"/>
                    <a:pt x="48961" y="38437"/>
                  </a:cubicBezTo>
                  <a:cubicBezTo>
                    <a:pt x="48902" y="37804"/>
                    <a:pt x="50700" y="37598"/>
                    <a:pt x="53479" y="37598"/>
                  </a:cubicBezTo>
                  <a:cubicBezTo>
                    <a:pt x="58674" y="37598"/>
                    <a:pt x="67300" y="38318"/>
                    <a:pt x="73649" y="38318"/>
                  </a:cubicBezTo>
                  <a:cubicBezTo>
                    <a:pt x="78392" y="38318"/>
                    <a:pt x="81864" y="37916"/>
                    <a:pt x="81686" y="36512"/>
                  </a:cubicBezTo>
                  <a:cubicBezTo>
                    <a:pt x="81465" y="34704"/>
                    <a:pt x="76852" y="34372"/>
                    <a:pt x="71550" y="34372"/>
                  </a:cubicBezTo>
                  <a:cubicBezTo>
                    <a:pt x="68477" y="34372"/>
                    <a:pt x="65172" y="34483"/>
                    <a:pt x="62357" y="34483"/>
                  </a:cubicBezTo>
                  <a:cubicBezTo>
                    <a:pt x="58511" y="34483"/>
                    <a:pt x="55580" y="34275"/>
                    <a:pt x="55406" y="33290"/>
                  </a:cubicBezTo>
                  <a:cubicBezTo>
                    <a:pt x="55175" y="32036"/>
                    <a:pt x="58436" y="31802"/>
                    <a:pt x="62263" y="31802"/>
                  </a:cubicBezTo>
                  <a:cubicBezTo>
                    <a:pt x="64532" y="31802"/>
                    <a:pt x="66999" y="31884"/>
                    <a:pt x="69055" y="31884"/>
                  </a:cubicBezTo>
                  <a:cubicBezTo>
                    <a:pt x="71691" y="31884"/>
                    <a:pt x="73651" y="31750"/>
                    <a:pt x="73651" y="31135"/>
                  </a:cubicBezTo>
                  <a:cubicBezTo>
                    <a:pt x="73651" y="29252"/>
                    <a:pt x="57540" y="29796"/>
                    <a:pt x="57540" y="27389"/>
                  </a:cubicBezTo>
                  <a:cubicBezTo>
                    <a:pt x="57540" y="26461"/>
                    <a:pt x="60722" y="26319"/>
                    <a:pt x="64667" y="26319"/>
                  </a:cubicBezTo>
                  <a:cubicBezTo>
                    <a:pt x="66396" y="26319"/>
                    <a:pt x="68270" y="26346"/>
                    <a:pt x="70088" y="26346"/>
                  </a:cubicBezTo>
                  <a:cubicBezTo>
                    <a:pt x="74964" y="26346"/>
                    <a:pt x="79429" y="26151"/>
                    <a:pt x="79552" y="24711"/>
                  </a:cubicBezTo>
                  <a:cubicBezTo>
                    <a:pt x="79639" y="23681"/>
                    <a:pt x="76653" y="23395"/>
                    <a:pt x="72549" y="23395"/>
                  </a:cubicBezTo>
                  <a:cubicBezTo>
                    <a:pt x="67417" y="23395"/>
                    <a:pt x="60537" y="23843"/>
                    <a:pt x="55733" y="23843"/>
                  </a:cubicBezTo>
                  <a:cubicBezTo>
                    <a:pt x="52358" y="23843"/>
                    <a:pt x="50008" y="23622"/>
                    <a:pt x="50008" y="22870"/>
                  </a:cubicBezTo>
                  <a:cubicBezTo>
                    <a:pt x="50008" y="21945"/>
                    <a:pt x="52567" y="21719"/>
                    <a:pt x="55920" y="21719"/>
                  </a:cubicBezTo>
                  <a:cubicBezTo>
                    <a:pt x="59141" y="21719"/>
                    <a:pt x="63094" y="21928"/>
                    <a:pt x="66212" y="21928"/>
                  </a:cubicBezTo>
                  <a:cubicBezTo>
                    <a:pt x="69251" y="21928"/>
                    <a:pt x="71496" y="21729"/>
                    <a:pt x="71496" y="20945"/>
                  </a:cubicBezTo>
                  <a:cubicBezTo>
                    <a:pt x="71496" y="18539"/>
                    <a:pt x="57017" y="20945"/>
                    <a:pt x="56745" y="18267"/>
                  </a:cubicBezTo>
                  <a:cubicBezTo>
                    <a:pt x="56663" y="17461"/>
                    <a:pt x="58501" y="17236"/>
                    <a:pt x="61111" y="17236"/>
                  </a:cubicBezTo>
                  <a:cubicBezTo>
                    <a:pt x="64383" y="17236"/>
                    <a:pt x="68868" y="17589"/>
                    <a:pt x="72302" y="17589"/>
                  </a:cubicBezTo>
                  <a:cubicBezTo>
                    <a:pt x="75231" y="17589"/>
                    <a:pt x="77397" y="17333"/>
                    <a:pt x="77397" y="16384"/>
                  </a:cubicBezTo>
                  <a:cubicBezTo>
                    <a:pt x="77397" y="13433"/>
                    <a:pt x="50824" y="15337"/>
                    <a:pt x="50552" y="12931"/>
                  </a:cubicBezTo>
                  <a:cubicBezTo>
                    <a:pt x="50473" y="12168"/>
                    <a:pt x="52702" y="11961"/>
                    <a:pt x="55804" y="11961"/>
                  </a:cubicBezTo>
                  <a:cubicBezTo>
                    <a:pt x="59461" y="11961"/>
                    <a:pt x="64331" y="12248"/>
                    <a:pt x="68060" y="12248"/>
                  </a:cubicBezTo>
                  <a:cubicBezTo>
                    <a:pt x="71223" y="12248"/>
                    <a:pt x="73566" y="12042"/>
                    <a:pt x="73651" y="11278"/>
                  </a:cubicBezTo>
                  <a:cubicBezTo>
                    <a:pt x="73902" y="9102"/>
                    <a:pt x="58189" y="9102"/>
                    <a:pt x="55113" y="7763"/>
                  </a:cubicBezTo>
                  <a:lnTo>
                    <a:pt x="55113" y="6780"/>
                  </a:lnTo>
                  <a:cubicBezTo>
                    <a:pt x="58189" y="5587"/>
                    <a:pt x="73798" y="6361"/>
                    <a:pt x="73568" y="4666"/>
                  </a:cubicBezTo>
                  <a:cubicBezTo>
                    <a:pt x="73528" y="4419"/>
                    <a:pt x="72467" y="4343"/>
                    <a:pt x="70873" y="4343"/>
                  </a:cubicBezTo>
                  <a:cubicBezTo>
                    <a:pt x="68407" y="4343"/>
                    <a:pt x="64665" y="4523"/>
                    <a:pt x="61451" y="4523"/>
                  </a:cubicBezTo>
                  <a:cubicBezTo>
                    <a:pt x="57968" y="4523"/>
                    <a:pt x="55105" y="4312"/>
                    <a:pt x="55155" y="3432"/>
                  </a:cubicBezTo>
                  <a:cubicBezTo>
                    <a:pt x="55259" y="1193"/>
                    <a:pt x="68504" y="2951"/>
                    <a:pt x="68860" y="1298"/>
                  </a:cubicBezTo>
                  <a:cubicBezTo>
                    <a:pt x="68922" y="1026"/>
                    <a:pt x="68609" y="795"/>
                    <a:pt x="68023" y="607"/>
                  </a:cubicBezTo>
                  <a:cubicBezTo>
                    <a:pt x="67793" y="858"/>
                    <a:pt x="67500" y="1047"/>
                    <a:pt x="67186" y="1151"/>
                  </a:cubicBezTo>
                  <a:lnTo>
                    <a:pt x="67144" y="1151"/>
                  </a:lnTo>
                  <a:cubicBezTo>
                    <a:pt x="66621" y="1047"/>
                    <a:pt x="65805" y="775"/>
                    <a:pt x="65491" y="126"/>
                  </a:cubicBezTo>
                  <a:lnTo>
                    <a:pt x="65386" y="126"/>
                  </a:lnTo>
                  <a:cubicBezTo>
                    <a:pt x="65177" y="628"/>
                    <a:pt x="64759" y="1005"/>
                    <a:pt x="64256" y="1151"/>
                  </a:cubicBezTo>
                  <a:lnTo>
                    <a:pt x="64215" y="1151"/>
                  </a:lnTo>
                  <a:cubicBezTo>
                    <a:pt x="63650" y="1047"/>
                    <a:pt x="62771" y="733"/>
                    <a:pt x="62499" y="0"/>
                  </a:cubicBezTo>
                  <a:cubicBezTo>
                    <a:pt x="62311" y="565"/>
                    <a:pt x="61871" y="984"/>
                    <a:pt x="61327" y="1151"/>
                  </a:cubicBezTo>
                  <a:lnTo>
                    <a:pt x="61285" y="1151"/>
                  </a:lnTo>
                  <a:cubicBezTo>
                    <a:pt x="60720" y="1047"/>
                    <a:pt x="59821" y="733"/>
                    <a:pt x="59570" y="0"/>
                  </a:cubicBezTo>
                  <a:cubicBezTo>
                    <a:pt x="59381" y="565"/>
                    <a:pt x="58942" y="984"/>
                    <a:pt x="58398" y="1151"/>
                  </a:cubicBezTo>
                  <a:lnTo>
                    <a:pt x="58335" y="1151"/>
                  </a:lnTo>
                  <a:cubicBezTo>
                    <a:pt x="57791" y="1047"/>
                    <a:pt x="56891" y="733"/>
                    <a:pt x="56640" y="0"/>
                  </a:cubicBezTo>
                  <a:cubicBezTo>
                    <a:pt x="56452" y="565"/>
                    <a:pt x="56013" y="984"/>
                    <a:pt x="55448" y="1151"/>
                  </a:cubicBezTo>
                  <a:lnTo>
                    <a:pt x="55406" y="1151"/>
                  </a:lnTo>
                  <a:cubicBezTo>
                    <a:pt x="54862" y="1047"/>
                    <a:pt x="53962" y="733"/>
                    <a:pt x="53711" y="0"/>
                  </a:cubicBezTo>
                  <a:cubicBezTo>
                    <a:pt x="53523" y="565"/>
                    <a:pt x="53083" y="984"/>
                    <a:pt x="52518" y="1151"/>
                  </a:cubicBezTo>
                  <a:lnTo>
                    <a:pt x="52476" y="1151"/>
                  </a:lnTo>
                  <a:cubicBezTo>
                    <a:pt x="51932" y="1047"/>
                    <a:pt x="51033" y="733"/>
                    <a:pt x="50782" y="0"/>
                  </a:cubicBezTo>
                  <a:cubicBezTo>
                    <a:pt x="50593" y="565"/>
                    <a:pt x="50154" y="984"/>
                    <a:pt x="49589" y="1151"/>
                  </a:cubicBezTo>
                  <a:lnTo>
                    <a:pt x="49547" y="1151"/>
                  </a:lnTo>
                  <a:cubicBezTo>
                    <a:pt x="48982" y="1047"/>
                    <a:pt x="48103" y="733"/>
                    <a:pt x="47852" y="0"/>
                  </a:cubicBezTo>
                  <a:cubicBezTo>
                    <a:pt x="47664" y="565"/>
                    <a:pt x="47225" y="984"/>
                    <a:pt x="46660" y="1151"/>
                  </a:cubicBezTo>
                  <a:lnTo>
                    <a:pt x="46618" y="1151"/>
                  </a:lnTo>
                  <a:cubicBezTo>
                    <a:pt x="46053" y="1047"/>
                    <a:pt x="45174" y="733"/>
                    <a:pt x="44923" y="0"/>
                  </a:cubicBezTo>
                  <a:cubicBezTo>
                    <a:pt x="44735" y="565"/>
                    <a:pt x="44295" y="984"/>
                    <a:pt x="43730" y="1151"/>
                  </a:cubicBezTo>
                  <a:lnTo>
                    <a:pt x="43689" y="1151"/>
                  </a:lnTo>
                  <a:cubicBezTo>
                    <a:pt x="43124" y="1047"/>
                    <a:pt x="42245" y="733"/>
                    <a:pt x="41973" y="0"/>
                  </a:cubicBezTo>
                  <a:cubicBezTo>
                    <a:pt x="41785" y="565"/>
                    <a:pt x="41345" y="984"/>
                    <a:pt x="40801" y="1151"/>
                  </a:cubicBezTo>
                  <a:lnTo>
                    <a:pt x="40759" y="1151"/>
                  </a:lnTo>
                  <a:cubicBezTo>
                    <a:pt x="40194" y="1047"/>
                    <a:pt x="39295" y="733"/>
                    <a:pt x="39044" y="0"/>
                  </a:cubicBezTo>
                  <a:cubicBezTo>
                    <a:pt x="38855" y="565"/>
                    <a:pt x="38416" y="984"/>
                    <a:pt x="37872" y="1151"/>
                  </a:cubicBezTo>
                  <a:lnTo>
                    <a:pt x="37809" y="1151"/>
                  </a:lnTo>
                  <a:cubicBezTo>
                    <a:pt x="37265" y="1047"/>
                    <a:pt x="36365" y="733"/>
                    <a:pt x="36114" y="0"/>
                  </a:cubicBezTo>
                  <a:cubicBezTo>
                    <a:pt x="35926" y="565"/>
                    <a:pt x="35487" y="984"/>
                    <a:pt x="34922" y="1151"/>
                  </a:cubicBezTo>
                  <a:lnTo>
                    <a:pt x="34880" y="1151"/>
                  </a:lnTo>
                  <a:cubicBezTo>
                    <a:pt x="34336" y="1047"/>
                    <a:pt x="33436" y="733"/>
                    <a:pt x="33185" y="0"/>
                  </a:cubicBezTo>
                  <a:cubicBezTo>
                    <a:pt x="32997" y="565"/>
                    <a:pt x="32557" y="984"/>
                    <a:pt x="31992" y="1151"/>
                  </a:cubicBezTo>
                  <a:lnTo>
                    <a:pt x="31950" y="1151"/>
                  </a:lnTo>
                  <a:cubicBezTo>
                    <a:pt x="31406" y="1047"/>
                    <a:pt x="30507" y="733"/>
                    <a:pt x="30256" y="0"/>
                  </a:cubicBezTo>
                  <a:cubicBezTo>
                    <a:pt x="30067" y="565"/>
                    <a:pt x="29628" y="984"/>
                    <a:pt x="29063" y="1151"/>
                  </a:cubicBezTo>
                  <a:lnTo>
                    <a:pt x="29021" y="1151"/>
                  </a:lnTo>
                  <a:cubicBezTo>
                    <a:pt x="28456" y="1047"/>
                    <a:pt x="27577" y="733"/>
                    <a:pt x="27326" y="0"/>
                  </a:cubicBezTo>
                  <a:close/>
                </a:path>
              </a:pathLst>
            </a:custGeom>
            <a:solidFill>
              <a:srgbClr val="B3F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23" name="Google Shape;723;p27"/>
          <p:cNvGrpSpPr/>
          <p:nvPr/>
        </p:nvGrpSpPr>
        <p:grpSpPr>
          <a:xfrm flipH="1">
            <a:off x="13" y="1041446"/>
            <a:ext cx="4304383" cy="6265549"/>
            <a:chOff x="5925256" y="467618"/>
            <a:chExt cx="1701157" cy="2476241"/>
          </a:xfrm>
        </p:grpSpPr>
        <p:sp>
          <p:nvSpPr>
            <p:cNvPr id="724" name="Google Shape;724;p27"/>
            <p:cNvSpPr/>
            <p:nvPr/>
          </p:nvSpPr>
          <p:spPr>
            <a:xfrm>
              <a:off x="6735855" y="1197418"/>
              <a:ext cx="488342" cy="1746440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6083942" y="677063"/>
              <a:ext cx="630109" cy="536486"/>
            </a:xfrm>
            <a:custGeom>
              <a:avLst/>
              <a:gdLst/>
              <a:ahLst/>
              <a:cxnLst/>
              <a:rect l="l" t="t" r="r" b="b"/>
              <a:pathLst>
                <a:path w="12774" h="10876" extrusionOk="0">
                  <a:moveTo>
                    <a:pt x="271" y="1"/>
                  </a:moveTo>
                  <a:cubicBezTo>
                    <a:pt x="96" y="1"/>
                    <a:pt x="0" y="7"/>
                    <a:pt x="0" y="7"/>
                  </a:cubicBezTo>
                  <a:lnTo>
                    <a:pt x="3567" y="4576"/>
                  </a:lnTo>
                  <a:lnTo>
                    <a:pt x="7878" y="5361"/>
                  </a:lnTo>
                  <a:lnTo>
                    <a:pt x="5129" y="6673"/>
                  </a:lnTo>
                  <a:lnTo>
                    <a:pt x="5129" y="6673"/>
                  </a:lnTo>
                  <a:lnTo>
                    <a:pt x="9315" y="6331"/>
                  </a:lnTo>
                  <a:lnTo>
                    <a:pt x="7427" y="7935"/>
                  </a:lnTo>
                  <a:cubicBezTo>
                    <a:pt x="9532" y="8745"/>
                    <a:pt x="12773" y="10875"/>
                    <a:pt x="12773" y="10875"/>
                  </a:cubicBezTo>
                  <a:cubicBezTo>
                    <a:pt x="10614" y="499"/>
                    <a:pt x="1921" y="1"/>
                    <a:pt x="271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5925256" y="1152333"/>
              <a:ext cx="788796" cy="288665"/>
            </a:xfrm>
            <a:custGeom>
              <a:avLst/>
              <a:gdLst/>
              <a:ahLst/>
              <a:cxnLst/>
              <a:rect l="l" t="t" r="r" b="b"/>
              <a:pathLst>
                <a:path w="15991" h="5852" extrusionOk="0">
                  <a:moveTo>
                    <a:pt x="10295" y="0"/>
                  </a:moveTo>
                  <a:cubicBezTo>
                    <a:pt x="3432" y="0"/>
                    <a:pt x="1" y="5852"/>
                    <a:pt x="1" y="5852"/>
                  </a:cubicBezTo>
                  <a:lnTo>
                    <a:pt x="5715" y="5426"/>
                  </a:lnTo>
                  <a:lnTo>
                    <a:pt x="8773" y="2251"/>
                  </a:lnTo>
                  <a:lnTo>
                    <a:pt x="8296" y="5309"/>
                  </a:lnTo>
                  <a:lnTo>
                    <a:pt x="10351" y="1591"/>
                  </a:lnTo>
                  <a:lnTo>
                    <a:pt x="10610" y="4081"/>
                  </a:lnTo>
                  <a:cubicBezTo>
                    <a:pt x="12440" y="2769"/>
                    <a:pt x="15990" y="1240"/>
                    <a:pt x="15990" y="1240"/>
                  </a:cubicBezTo>
                  <a:cubicBezTo>
                    <a:pt x="13884" y="355"/>
                    <a:pt x="11985" y="0"/>
                    <a:pt x="10295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7" name="Google Shape;727;p27"/>
            <p:cNvSpPr/>
            <p:nvPr/>
          </p:nvSpPr>
          <p:spPr>
            <a:xfrm>
              <a:off x="6733783" y="1099898"/>
              <a:ext cx="892630" cy="258673"/>
            </a:xfrm>
            <a:custGeom>
              <a:avLst/>
              <a:gdLst/>
              <a:ahLst/>
              <a:cxnLst/>
              <a:rect l="l" t="t" r="r" b="b"/>
              <a:pathLst>
                <a:path w="18096" h="5244" extrusionOk="0">
                  <a:moveTo>
                    <a:pt x="7764" y="0"/>
                  </a:moveTo>
                  <a:cubicBezTo>
                    <a:pt x="5399" y="0"/>
                    <a:pt x="2762" y="656"/>
                    <a:pt x="0" y="2479"/>
                  </a:cubicBezTo>
                  <a:cubicBezTo>
                    <a:pt x="0" y="2479"/>
                    <a:pt x="4169" y="3398"/>
                    <a:pt x="6475" y="4408"/>
                  </a:cubicBezTo>
                  <a:lnTo>
                    <a:pt x="5999" y="1819"/>
                  </a:lnTo>
                  <a:lnTo>
                    <a:pt x="9265" y="5244"/>
                  </a:lnTo>
                  <a:lnTo>
                    <a:pt x="7862" y="2211"/>
                  </a:lnTo>
                  <a:lnTo>
                    <a:pt x="11997" y="4901"/>
                  </a:lnTo>
                  <a:lnTo>
                    <a:pt x="18095" y="4300"/>
                  </a:lnTo>
                  <a:cubicBezTo>
                    <a:pt x="18095" y="4300"/>
                    <a:pt x="13822" y="0"/>
                    <a:pt x="7764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6688846" y="467618"/>
              <a:ext cx="547733" cy="754563"/>
            </a:xfrm>
            <a:custGeom>
              <a:avLst/>
              <a:gdLst/>
              <a:ahLst/>
              <a:cxnLst/>
              <a:rect l="l" t="t" r="r" b="b"/>
              <a:pathLst>
                <a:path w="11104" h="15297" extrusionOk="0">
                  <a:moveTo>
                    <a:pt x="11103" y="0"/>
                  </a:moveTo>
                  <a:cubicBezTo>
                    <a:pt x="11103" y="1"/>
                    <a:pt x="1" y="3392"/>
                    <a:pt x="911" y="15297"/>
                  </a:cubicBezTo>
                  <a:cubicBezTo>
                    <a:pt x="911" y="15297"/>
                    <a:pt x="3685" y="12022"/>
                    <a:pt x="5657" y="10443"/>
                  </a:cubicBezTo>
                  <a:lnTo>
                    <a:pt x="3192" y="9616"/>
                  </a:lnTo>
                  <a:lnTo>
                    <a:pt x="7703" y="8354"/>
                  </a:lnTo>
                  <a:lnTo>
                    <a:pt x="4420" y="8146"/>
                  </a:lnTo>
                  <a:lnTo>
                    <a:pt x="8714" y="5748"/>
                  </a:lnTo>
                  <a:lnTo>
                    <a:pt x="11103" y="0"/>
                  </a:ln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6241346" y="1223365"/>
              <a:ext cx="485876" cy="781348"/>
            </a:xfrm>
            <a:custGeom>
              <a:avLst/>
              <a:gdLst/>
              <a:ahLst/>
              <a:cxnLst/>
              <a:rect l="l" t="t" r="r" b="b"/>
              <a:pathLst>
                <a:path w="9850" h="15840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0" y="6074"/>
                    <a:pt x="4035" y="15840"/>
                    <a:pt x="4035" y="15840"/>
                  </a:cubicBezTo>
                  <a:lnTo>
                    <a:pt x="7085" y="10911"/>
                  </a:lnTo>
                  <a:lnTo>
                    <a:pt x="6374" y="6517"/>
                  </a:lnTo>
                  <a:lnTo>
                    <a:pt x="8505" y="8722"/>
                  </a:lnTo>
                  <a:lnTo>
                    <a:pt x="6784" y="4821"/>
                  </a:lnTo>
                  <a:lnTo>
                    <a:pt x="8906" y="6107"/>
                  </a:lnTo>
                  <a:cubicBezTo>
                    <a:pt x="8956" y="3819"/>
                    <a:pt x="9850" y="1"/>
                    <a:pt x="9850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5925256" y="1144885"/>
              <a:ext cx="801966" cy="296113"/>
            </a:xfrm>
            <a:custGeom>
              <a:avLst/>
              <a:gdLst/>
              <a:ahLst/>
              <a:cxnLst/>
              <a:rect l="l" t="t" r="r" b="b"/>
              <a:pathLst>
                <a:path w="16258" h="6003" extrusionOk="0">
                  <a:moveTo>
                    <a:pt x="10097" y="1"/>
                  </a:moveTo>
                  <a:cubicBezTo>
                    <a:pt x="3453" y="1"/>
                    <a:pt x="1" y="6003"/>
                    <a:pt x="1" y="6003"/>
                  </a:cubicBezTo>
                  <a:cubicBezTo>
                    <a:pt x="5302" y="1956"/>
                    <a:pt x="9815" y="1079"/>
                    <a:pt x="12731" y="1079"/>
                  </a:cubicBezTo>
                  <a:cubicBezTo>
                    <a:pt x="14962" y="1079"/>
                    <a:pt x="16258" y="1592"/>
                    <a:pt x="16258" y="1592"/>
                  </a:cubicBezTo>
                  <a:cubicBezTo>
                    <a:pt x="13969" y="449"/>
                    <a:pt x="11914" y="1"/>
                    <a:pt x="10097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6083942" y="677359"/>
              <a:ext cx="643280" cy="546055"/>
            </a:xfrm>
            <a:custGeom>
              <a:avLst/>
              <a:gdLst/>
              <a:ahLst/>
              <a:cxnLst/>
              <a:rect l="l" t="t" r="r" b="b"/>
              <a:pathLst>
                <a:path w="13041" h="11070" extrusionOk="0">
                  <a:moveTo>
                    <a:pt x="91" y="0"/>
                  </a:moveTo>
                  <a:cubicBezTo>
                    <a:pt x="61" y="0"/>
                    <a:pt x="31" y="0"/>
                    <a:pt x="0" y="1"/>
                  </a:cubicBezTo>
                  <a:cubicBezTo>
                    <a:pt x="0" y="1"/>
                    <a:pt x="10050" y="3250"/>
                    <a:pt x="13041" y="11070"/>
                  </a:cubicBezTo>
                  <a:cubicBezTo>
                    <a:pt x="13041" y="11070"/>
                    <a:pt x="11636" y="0"/>
                    <a:pt x="91" y="0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6615939" y="468013"/>
              <a:ext cx="620639" cy="729455"/>
            </a:xfrm>
            <a:custGeom>
              <a:avLst/>
              <a:gdLst/>
              <a:ahLst/>
              <a:cxnLst/>
              <a:rect l="l" t="t" r="r" b="b"/>
              <a:pathLst>
                <a:path w="12582" h="14788" extrusionOk="0">
                  <a:moveTo>
                    <a:pt x="12581" y="1"/>
                  </a:moveTo>
                  <a:cubicBezTo>
                    <a:pt x="0" y="4094"/>
                    <a:pt x="2431" y="14787"/>
                    <a:pt x="2431" y="14787"/>
                  </a:cubicBezTo>
                  <a:cubicBezTo>
                    <a:pt x="4645" y="5306"/>
                    <a:pt x="12581" y="1"/>
                    <a:pt x="12581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33" name="Google Shape;733;p27"/>
          <p:cNvSpPr txBox="1">
            <a:spLocks noGrp="1"/>
          </p:cNvSpPr>
          <p:nvPr>
            <p:ph type="ctrTitle"/>
          </p:nvPr>
        </p:nvSpPr>
        <p:spPr>
          <a:xfrm rot="-248774">
            <a:off x="5357763" y="785881"/>
            <a:ext cx="5792360" cy="15604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1453">
                <a:solidFill>
                  <a:srgbClr val="00587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34" name="Google Shape;734;p27"/>
          <p:cNvSpPr txBox="1">
            <a:spLocks noGrp="1"/>
          </p:cNvSpPr>
          <p:nvPr>
            <p:ph type="subTitle" idx="1"/>
          </p:nvPr>
        </p:nvSpPr>
        <p:spPr>
          <a:xfrm>
            <a:off x="6310367" y="2534233"/>
            <a:ext cx="4434000" cy="19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Public Sans"/>
                <a:ea typeface="Public Sans"/>
                <a:cs typeface="Public Sans"/>
                <a:sym typeface="Public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35" name="Google Shape;735;p27"/>
          <p:cNvSpPr txBox="1"/>
          <p:nvPr/>
        </p:nvSpPr>
        <p:spPr>
          <a:xfrm>
            <a:off x="6310367" y="4575200"/>
            <a:ext cx="4304400" cy="13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CREDITS: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This presentation template was created by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including icons from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kumimoji="0" lang="en" sz="1467" b="1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kumimoji="0" lang="en" sz="1467" b="0" i="0" u="none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infographics &amp; images by 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kumimoji="0" lang="en" sz="1467" b="1" i="0" u="sng" strike="noStrike" kern="1200" cap="none" spc="0" normalizeH="0" baseline="0" noProof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endParaRPr kumimoji="0" sz="1467" b="1" i="0" u="sng" strike="noStrike" kern="1200" cap="none" spc="0" normalizeH="0" baseline="0" noProof="0">
              <a:ln>
                <a:noFill/>
              </a:ln>
              <a:solidFill>
                <a:srgbClr val="D6F4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1321821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8"/>
          <p:cNvSpPr/>
          <p:nvPr/>
        </p:nvSpPr>
        <p:spPr>
          <a:xfrm flipH="1">
            <a:off x="468688" y="718367"/>
            <a:ext cx="1478400" cy="1478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38" name="Google Shape;738;p28"/>
          <p:cNvGrpSpPr/>
          <p:nvPr/>
        </p:nvGrpSpPr>
        <p:grpSpPr>
          <a:xfrm flipH="1">
            <a:off x="662973" y="245266"/>
            <a:ext cx="4062439" cy="7247623"/>
            <a:chOff x="3734270" y="74249"/>
            <a:chExt cx="3046829" cy="5435717"/>
          </a:xfrm>
        </p:grpSpPr>
        <p:grpSp>
          <p:nvGrpSpPr>
            <p:cNvPr id="739" name="Google Shape;739;p28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740" name="Google Shape;740;p28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1" name="Google Shape;741;p28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2" name="Google Shape;742;p28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3" name="Google Shape;743;p28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4" name="Google Shape;744;p28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5" name="Google Shape;745;p28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6" name="Google Shape;746;p28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7" name="Google Shape;747;p28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48" name="Google Shape;748;p28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49" name="Google Shape;749;p28"/>
          <p:cNvGrpSpPr/>
          <p:nvPr/>
        </p:nvGrpSpPr>
        <p:grpSpPr>
          <a:xfrm rot="1325081">
            <a:off x="8196901" y="409193"/>
            <a:ext cx="972537" cy="515408"/>
            <a:chOff x="2468025" y="734125"/>
            <a:chExt cx="980825" cy="519800"/>
          </a:xfrm>
        </p:grpSpPr>
        <p:sp>
          <p:nvSpPr>
            <p:cNvPr id="750" name="Google Shape;750;p28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53" name="Google Shape;753;p28"/>
          <p:cNvSpPr/>
          <p:nvPr/>
        </p:nvSpPr>
        <p:spPr>
          <a:xfrm>
            <a:off x="-1206490" y="27765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4" name="Google Shape;754;p28"/>
          <p:cNvSpPr/>
          <p:nvPr/>
        </p:nvSpPr>
        <p:spPr>
          <a:xfrm>
            <a:off x="-1517307" y="5521300"/>
            <a:ext cx="13599387" cy="1675133"/>
          </a:xfrm>
          <a:custGeom>
            <a:avLst/>
            <a:gdLst/>
            <a:ahLst/>
            <a:cxnLst/>
            <a:rect l="l" t="t" r="r" b="b"/>
            <a:pathLst>
              <a:path w="279019" h="50254" extrusionOk="0">
                <a:moveTo>
                  <a:pt x="18613" y="24122"/>
                </a:moveTo>
                <a:cubicBezTo>
                  <a:pt x="23058" y="18217"/>
                  <a:pt x="37346" y="15613"/>
                  <a:pt x="45283" y="12311"/>
                </a:cubicBezTo>
                <a:cubicBezTo>
                  <a:pt x="53221" y="9009"/>
                  <a:pt x="60269" y="6279"/>
                  <a:pt x="66238" y="4310"/>
                </a:cubicBezTo>
                <a:cubicBezTo>
                  <a:pt x="72207" y="2342"/>
                  <a:pt x="75700" y="1072"/>
                  <a:pt x="81097" y="500"/>
                </a:cubicBezTo>
                <a:cubicBezTo>
                  <a:pt x="86495" y="-71"/>
                  <a:pt x="93162" y="-389"/>
                  <a:pt x="98623" y="881"/>
                </a:cubicBezTo>
                <a:cubicBezTo>
                  <a:pt x="104084" y="2151"/>
                  <a:pt x="108021" y="4437"/>
                  <a:pt x="113863" y="8120"/>
                </a:cubicBezTo>
                <a:cubicBezTo>
                  <a:pt x="119705" y="11803"/>
                  <a:pt x="129230" y="19614"/>
                  <a:pt x="133675" y="22979"/>
                </a:cubicBezTo>
                <a:cubicBezTo>
                  <a:pt x="138120" y="26345"/>
                  <a:pt x="137422" y="27170"/>
                  <a:pt x="140533" y="28313"/>
                </a:cubicBezTo>
                <a:cubicBezTo>
                  <a:pt x="143645" y="29456"/>
                  <a:pt x="147201" y="30536"/>
                  <a:pt x="152344" y="29837"/>
                </a:cubicBezTo>
                <a:cubicBezTo>
                  <a:pt x="157488" y="29139"/>
                  <a:pt x="165489" y="25710"/>
                  <a:pt x="171394" y="24122"/>
                </a:cubicBezTo>
                <a:cubicBezTo>
                  <a:pt x="177300" y="22535"/>
                  <a:pt x="181491" y="20566"/>
                  <a:pt x="187777" y="20312"/>
                </a:cubicBezTo>
                <a:cubicBezTo>
                  <a:pt x="194064" y="20058"/>
                  <a:pt x="202382" y="20947"/>
                  <a:pt x="209113" y="22598"/>
                </a:cubicBezTo>
                <a:cubicBezTo>
                  <a:pt x="215844" y="24249"/>
                  <a:pt x="222448" y="27869"/>
                  <a:pt x="228163" y="30218"/>
                </a:cubicBezTo>
                <a:cubicBezTo>
                  <a:pt x="233878" y="32568"/>
                  <a:pt x="238450" y="34854"/>
                  <a:pt x="243403" y="36695"/>
                </a:cubicBezTo>
                <a:cubicBezTo>
                  <a:pt x="248356" y="38537"/>
                  <a:pt x="253436" y="39870"/>
                  <a:pt x="257881" y="41267"/>
                </a:cubicBezTo>
                <a:cubicBezTo>
                  <a:pt x="262326" y="42664"/>
                  <a:pt x="270391" y="43744"/>
                  <a:pt x="270073" y="45077"/>
                </a:cubicBezTo>
                <a:cubicBezTo>
                  <a:pt x="269756" y="46411"/>
                  <a:pt x="297886" y="48824"/>
                  <a:pt x="255976" y="49268"/>
                </a:cubicBezTo>
                <a:cubicBezTo>
                  <a:pt x="214066" y="49713"/>
                  <a:pt x="58174" y="51935"/>
                  <a:pt x="18613" y="47744"/>
                </a:cubicBezTo>
                <a:cubicBezTo>
                  <a:pt x="-20947" y="43553"/>
                  <a:pt x="14168" y="30028"/>
                  <a:pt x="18613" y="24122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</p:sp>
      <p:sp>
        <p:nvSpPr>
          <p:cNvPr id="755" name="Google Shape;755;p28"/>
          <p:cNvSpPr/>
          <p:nvPr/>
        </p:nvSpPr>
        <p:spPr>
          <a:xfrm>
            <a:off x="9563110" y="452487"/>
            <a:ext cx="2298399" cy="587392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rgbClr val="D6F4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446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9"/>
          <p:cNvSpPr/>
          <p:nvPr/>
        </p:nvSpPr>
        <p:spPr>
          <a:xfrm rot="10800000">
            <a:off x="9531200" y="5132667"/>
            <a:ext cx="2203600" cy="1968400"/>
          </a:xfrm>
          <a:prstGeom prst="pie">
            <a:avLst>
              <a:gd name="adj1" fmla="val 0"/>
              <a:gd name="adj2" fmla="val 10721538"/>
            </a:avLst>
          </a:prstGeom>
          <a:solidFill>
            <a:srgbClr val="FBE5B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8" name="Google Shape;758;p29"/>
          <p:cNvSpPr/>
          <p:nvPr/>
        </p:nvSpPr>
        <p:spPr>
          <a:xfrm flipH="1">
            <a:off x="-152107" y="5600701"/>
            <a:ext cx="12420308" cy="3187753"/>
          </a:xfrm>
          <a:custGeom>
            <a:avLst/>
            <a:gdLst/>
            <a:ahLst/>
            <a:cxnLst/>
            <a:rect l="l" t="t" r="r" b="b"/>
            <a:pathLst>
              <a:path w="209237" h="68003" extrusionOk="0">
                <a:moveTo>
                  <a:pt x="1737" y="0"/>
                </a:moveTo>
                <a:cubicBezTo>
                  <a:pt x="1569" y="544"/>
                  <a:pt x="1109" y="984"/>
                  <a:pt x="565" y="1151"/>
                </a:cubicBezTo>
                <a:lnTo>
                  <a:pt x="0" y="1151"/>
                </a:lnTo>
                <a:lnTo>
                  <a:pt x="0" y="68002"/>
                </a:lnTo>
                <a:lnTo>
                  <a:pt x="209236" y="68002"/>
                </a:lnTo>
                <a:lnTo>
                  <a:pt x="209236" y="1214"/>
                </a:lnTo>
                <a:lnTo>
                  <a:pt x="209236" y="1151"/>
                </a:lnTo>
                <a:lnTo>
                  <a:pt x="208776" y="1151"/>
                </a:lnTo>
                <a:cubicBezTo>
                  <a:pt x="208211" y="1026"/>
                  <a:pt x="207332" y="733"/>
                  <a:pt x="207060" y="0"/>
                </a:cubicBezTo>
                <a:cubicBezTo>
                  <a:pt x="206893" y="544"/>
                  <a:pt x="206432" y="984"/>
                  <a:pt x="205888" y="1151"/>
                </a:cubicBezTo>
                <a:lnTo>
                  <a:pt x="205847" y="1151"/>
                </a:lnTo>
                <a:cubicBezTo>
                  <a:pt x="205282" y="1026"/>
                  <a:pt x="204382" y="733"/>
                  <a:pt x="204131" y="0"/>
                </a:cubicBezTo>
                <a:cubicBezTo>
                  <a:pt x="203942" y="544"/>
                  <a:pt x="203503" y="984"/>
                  <a:pt x="202959" y="1151"/>
                </a:cubicBezTo>
                <a:lnTo>
                  <a:pt x="202896" y="1151"/>
                </a:lnTo>
                <a:cubicBezTo>
                  <a:pt x="202352" y="1026"/>
                  <a:pt x="201453" y="733"/>
                  <a:pt x="201201" y="0"/>
                </a:cubicBezTo>
                <a:cubicBezTo>
                  <a:pt x="201013" y="544"/>
                  <a:pt x="200574" y="984"/>
                  <a:pt x="200009" y="1151"/>
                </a:cubicBezTo>
                <a:lnTo>
                  <a:pt x="199967" y="1151"/>
                </a:lnTo>
                <a:cubicBezTo>
                  <a:pt x="199423" y="1026"/>
                  <a:pt x="198523" y="733"/>
                  <a:pt x="198272" y="0"/>
                </a:cubicBezTo>
                <a:cubicBezTo>
                  <a:pt x="198084" y="544"/>
                  <a:pt x="197644" y="984"/>
                  <a:pt x="197080" y="1151"/>
                </a:cubicBezTo>
                <a:lnTo>
                  <a:pt x="197038" y="1151"/>
                </a:lnTo>
                <a:cubicBezTo>
                  <a:pt x="196494" y="1026"/>
                  <a:pt x="195594" y="733"/>
                  <a:pt x="195343" y="0"/>
                </a:cubicBezTo>
                <a:cubicBezTo>
                  <a:pt x="195155" y="544"/>
                  <a:pt x="194715" y="984"/>
                  <a:pt x="194150" y="1151"/>
                </a:cubicBezTo>
                <a:lnTo>
                  <a:pt x="194108" y="1151"/>
                </a:lnTo>
                <a:cubicBezTo>
                  <a:pt x="193543" y="1026"/>
                  <a:pt x="192665" y="733"/>
                  <a:pt x="192414" y="0"/>
                </a:cubicBezTo>
                <a:cubicBezTo>
                  <a:pt x="192225" y="544"/>
                  <a:pt x="191786" y="984"/>
                  <a:pt x="191221" y="1151"/>
                </a:cubicBezTo>
                <a:lnTo>
                  <a:pt x="191179" y="1151"/>
                </a:lnTo>
                <a:cubicBezTo>
                  <a:pt x="190614" y="1026"/>
                  <a:pt x="189735" y="733"/>
                  <a:pt x="189484" y="0"/>
                </a:cubicBezTo>
                <a:cubicBezTo>
                  <a:pt x="189296" y="544"/>
                  <a:pt x="188857" y="984"/>
                  <a:pt x="188292" y="1151"/>
                </a:cubicBezTo>
                <a:lnTo>
                  <a:pt x="188250" y="1151"/>
                </a:lnTo>
                <a:cubicBezTo>
                  <a:pt x="187685" y="1026"/>
                  <a:pt x="186806" y="733"/>
                  <a:pt x="186534" y="0"/>
                </a:cubicBezTo>
                <a:cubicBezTo>
                  <a:pt x="186367" y="544"/>
                  <a:pt x="185906" y="984"/>
                  <a:pt x="185362" y="1151"/>
                </a:cubicBezTo>
                <a:lnTo>
                  <a:pt x="185320" y="1151"/>
                </a:lnTo>
                <a:cubicBezTo>
                  <a:pt x="184756" y="1026"/>
                  <a:pt x="183877" y="733"/>
                  <a:pt x="183605" y="0"/>
                </a:cubicBezTo>
                <a:cubicBezTo>
                  <a:pt x="183416" y="544"/>
                  <a:pt x="182977" y="984"/>
                  <a:pt x="182433" y="1151"/>
                </a:cubicBezTo>
                <a:lnTo>
                  <a:pt x="182391" y="1151"/>
                </a:lnTo>
                <a:cubicBezTo>
                  <a:pt x="181826" y="1026"/>
                  <a:pt x="180927" y="733"/>
                  <a:pt x="180675" y="0"/>
                </a:cubicBezTo>
                <a:cubicBezTo>
                  <a:pt x="180487" y="544"/>
                  <a:pt x="180048" y="984"/>
                  <a:pt x="179504" y="1151"/>
                </a:cubicBezTo>
                <a:lnTo>
                  <a:pt x="179441" y="1151"/>
                </a:lnTo>
                <a:cubicBezTo>
                  <a:pt x="178897" y="1026"/>
                  <a:pt x="177997" y="733"/>
                  <a:pt x="177746" y="0"/>
                </a:cubicBezTo>
                <a:cubicBezTo>
                  <a:pt x="177558" y="544"/>
                  <a:pt x="177118" y="984"/>
                  <a:pt x="176553" y="1151"/>
                </a:cubicBezTo>
                <a:lnTo>
                  <a:pt x="176512" y="1151"/>
                </a:lnTo>
                <a:cubicBezTo>
                  <a:pt x="175968" y="1026"/>
                  <a:pt x="175068" y="733"/>
                  <a:pt x="174817" y="0"/>
                </a:cubicBezTo>
                <a:cubicBezTo>
                  <a:pt x="174628" y="544"/>
                  <a:pt x="174189" y="984"/>
                  <a:pt x="173624" y="1151"/>
                </a:cubicBezTo>
                <a:lnTo>
                  <a:pt x="173582" y="1151"/>
                </a:lnTo>
                <a:cubicBezTo>
                  <a:pt x="173038" y="1026"/>
                  <a:pt x="172139" y="733"/>
                  <a:pt x="171888" y="0"/>
                </a:cubicBezTo>
                <a:cubicBezTo>
                  <a:pt x="171699" y="544"/>
                  <a:pt x="171260" y="984"/>
                  <a:pt x="170695" y="1151"/>
                </a:cubicBezTo>
                <a:lnTo>
                  <a:pt x="170653" y="1151"/>
                </a:lnTo>
                <a:cubicBezTo>
                  <a:pt x="170088" y="1026"/>
                  <a:pt x="169209" y="733"/>
                  <a:pt x="168958" y="0"/>
                </a:cubicBezTo>
                <a:cubicBezTo>
                  <a:pt x="168770" y="544"/>
                  <a:pt x="168330" y="984"/>
                  <a:pt x="167766" y="1151"/>
                </a:cubicBezTo>
                <a:lnTo>
                  <a:pt x="167724" y="1151"/>
                </a:lnTo>
                <a:cubicBezTo>
                  <a:pt x="167159" y="1026"/>
                  <a:pt x="166280" y="733"/>
                  <a:pt x="166029" y="0"/>
                </a:cubicBezTo>
                <a:cubicBezTo>
                  <a:pt x="165841" y="544"/>
                  <a:pt x="165401" y="984"/>
                  <a:pt x="164836" y="1151"/>
                </a:cubicBezTo>
                <a:lnTo>
                  <a:pt x="164773" y="1151"/>
                </a:lnTo>
                <a:cubicBezTo>
                  <a:pt x="164209" y="1026"/>
                  <a:pt x="163330" y="733"/>
                  <a:pt x="163079" y="0"/>
                </a:cubicBezTo>
                <a:cubicBezTo>
                  <a:pt x="162890" y="544"/>
                  <a:pt x="162451" y="984"/>
                  <a:pt x="161886" y="1151"/>
                </a:cubicBezTo>
                <a:lnTo>
                  <a:pt x="161844" y="1151"/>
                </a:lnTo>
                <a:cubicBezTo>
                  <a:pt x="161279" y="1026"/>
                  <a:pt x="160400" y="733"/>
                  <a:pt x="160149" y="0"/>
                </a:cubicBezTo>
                <a:cubicBezTo>
                  <a:pt x="159961" y="544"/>
                  <a:pt x="159522" y="984"/>
                  <a:pt x="158957" y="1151"/>
                </a:cubicBezTo>
                <a:lnTo>
                  <a:pt x="158915" y="1151"/>
                </a:lnTo>
                <a:cubicBezTo>
                  <a:pt x="158350" y="1026"/>
                  <a:pt x="157471" y="733"/>
                  <a:pt x="157199" y="0"/>
                </a:cubicBezTo>
                <a:cubicBezTo>
                  <a:pt x="157032" y="544"/>
                  <a:pt x="156571" y="984"/>
                  <a:pt x="156027" y="1151"/>
                </a:cubicBezTo>
                <a:lnTo>
                  <a:pt x="155986" y="1151"/>
                </a:lnTo>
                <a:cubicBezTo>
                  <a:pt x="155421" y="1026"/>
                  <a:pt x="154542" y="733"/>
                  <a:pt x="154270" y="0"/>
                </a:cubicBezTo>
                <a:cubicBezTo>
                  <a:pt x="154082" y="544"/>
                  <a:pt x="153642" y="984"/>
                  <a:pt x="153098" y="1151"/>
                </a:cubicBezTo>
                <a:lnTo>
                  <a:pt x="153056" y="1151"/>
                </a:lnTo>
                <a:cubicBezTo>
                  <a:pt x="152491" y="1026"/>
                  <a:pt x="151592" y="733"/>
                  <a:pt x="151341" y="0"/>
                </a:cubicBezTo>
                <a:cubicBezTo>
                  <a:pt x="151152" y="544"/>
                  <a:pt x="150713" y="984"/>
                  <a:pt x="150169" y="1151"/>
                </a:cubicBezTo>
                <a:lnTo>
                  <a:pt x="150106" y="1151"/>
                </a:lnTo>
                <a:cubicBezTo>
                  <a:pt x="149562" y="1026"/>
                  <a:pt x="148662" y="733"/>
                  <a:pt x="148411" y="0"/>
                </a:cubicBezTo>
                <a:cubicBezTo>
                  <a:pt x="148223" y="544"/>
                  <a:pt x="147783" y="984"/>
                  <a:pt x="147219" y="1151"/>
                </a:cubicBezTo>
                <a:lnTo>
                  <a:pt x="147177" y="1151"/>
                </a:lnTo>
                <a:cubicBezTo>
                  <a:pt x="146633" y="1026"/>
                  <a:pt x="145733" y="733"/>
                  <a:pt x="145482" y="0"/>
                </a:cubicBezTo>
                <a:cubicBezTo>
                  <a:pt x="145294" y="544"/>
                  <a:pt x="144854" y="984"/>
                  <a:pt x="144289" y="1151"/>
                </a:cubicBezTo>
                <a:lnTo>
                  <a:pt x="144247" y="1151"/>
                </a:lnTo>
                <a:cubicBezTo>
                  <a:pt x="143703" y="1026"/>
                  <a:pt x="142804" y="733"/>
                  <a:pt x="142553" y="0"/>
                </a:cubicBezTo>
                <a:cubicBezTo>
                  <a:pt x="142364" y="544"/>
                  <a:pt x="141925" y="984"/>
                  <a:pt x="141360" y="1151"/>
                </a:cubicBezTo>
                <a:lnTo>
                  <a:pt x="141318" y="1151"/>
                </a:lnTo>
                <a:cubicBezTo>
                  <a:pt x="140753" y="1026"/>
                  <a:pt x="139874" y="733"/>
                  <a:pt x="139623" y="0"/>
                </a:cubicBezTo>
                <a:cubicBezTo>
                  <a:pt x="139435" y="544"/>
                  <a:pt x="138996" y="984"/>
                  <a:pt x="138431" y="1151"/>
                </a:cubicBezTo>
                <a:lnTo>
                  <a:pt x="138389" y="1151"/>
                </a:lnTo>
                <a:cubicBezTo>
                  <a:pt x="137824" y="1026"/>
                  <a:pt x="136945" y="733"/>
                  <a:pt x="136694" y="0"/>
                </a:cubicBezTo>
                <a:cubicBezTo>
                  <a:pt x="136506" y="544"/>
                  <a:pt x="136066" y="984"/>
                  <a:pt x="135501" y="1151"/>
                </a:cubicBezTo>
                <a:lnTo>
                  <a:pt x="135459" y="1151"/>
                </a:lnTo>
                <a:cubicBezTo>
                  <a:pt x="134895" y="1026"/>
                  <a:pt x="134016" y="733"/>
                  <a:pt x="133744" y="0"/>
                </a:cubicBezTo>
                <a:cubicBezTo>
                  <a:pt x="133576" y="544"/>
                  <a:pt x="133116" y="984"/>
                  <a:pt x="132572" y="1151"/>
                </a:cubicBezTo>
                <a:lnTo>
                  <a:pt x="132530" y="1151"/>
                </a:lnTo>
                <a:cubicBezTo>
                  <a:pt x="131965" y="1026"/>
                  <a:pt x="131086" y="733"/>
                  <a:pt x="130814" y="0"/>
                </a:cubicBezTo>
                <a:cubicBezTo>
                  <a:pt x="130626" y="544"/>
                  <a:pt x="130187" y="984"/>
                  <a:pt x="129643" y="1151"/>
                </a:cubicBezTo>
                <a:lnTo>
                  <a:pt x="129601" y="1151"/>
                </a:lnTo>
                <a:cubicBezTo>
                  <a:pt x="129036" y="1026"/>
                  <a:pt x="128136" y="733"/>
                  <a:pt x="127885" y="0"/>
                </a:cubicBezTo>
                <a:cubicBezTo>
                  <a:pt x="127697" y="544"/>
                  <a:pt x="127257" y="984"/>
                  <a:pt x="126713" y="1151"/>
                </a:cubicBezTo>
                <a:lnTo>
                  <a:pt x="126651" y="1151"/>
                </a:lnTo>
                <a:cubicBezTo>
                  <a:pt x="126107" y="1026"/>
                  <a:pt x="125207" y="733"/>
                  <a:pt x="124956" y="0"/>
                </a:cubicBezTo>
                <a:cubicBezTo>
                  <a:pt x="124768" y="544"/>
                  <a:pt x="124328" y="984"/>
                  <a:pt x="123763" y="1151"/>
                </a:cubicBezTo>
                <a:lnTo>
                  <a:pt x="123721" y="1151"/>
                </a:lnTo>
                <a:cubicBezTo>
                  <a:pt x="123156" y="1026"/>
                  <a:pt x="122257" y="733"/>
                  <a:pt x="122006" y="0"/>
                </a:cubicBezTo>
                <a:cubicBezTo>
                  <a:pt x="121817" y="544"/>
                  <a:pt x="121378" y="984"/>
                  <a:pt x="120834" y="1151"/>
                </a:cubicBezTo>
                <a:lnTo>
                  <a:pt x="120771" y="1151"/>
                </a:lnTo>
                <a:cubicBezTo>
                  <a:pt x="120227" y="1026"/>
                  <a:pt x="119327" y="733"/>
                  <a:pt x="119076" y="0"/>
                </a:cubicBezTo>
                <a:cubicBezTo>
                  <a:pt x="118888" y="544"/>
                  <a:pt x="118449" y="984"/>
                  <a:pt x="117884" y="1151"/>
                </a:cubicBezTo>
                <a:lnTo>
                  <a:pt x="117842" y="1151"/>
                </a:lnTo>
                <a:cubicBezTo>
                  <a:pt x="117298" y="1026"/>
                  <a:pt x="116398" y="733"/>
                  <a:pt x="116147" y="0"/>
                </a:cubicBezTo>
                <a:cubicBezTo>
                  <a:pt x="115959" y="544"/>
                  <a:pt x="115519" y="984"/>
                  <a:pt x="114954" y="1151"/>
                </a:cubicBezTo>
                <a:lnTo>
                  <a:pt x="114912" y="1151"/>
                </a:lnTo>
                <a:cubicBezTo>
                  <a:pt x="114368" y="1026"/>
                  <a:pt x="113469" y="733"/>
                  <a:pt x="113218" y="0"/>
                </a:cubicBezTo>
                <a:cubicBezTo>
                  <a:pt x="113029" y="544"/>
                  <a:pt x="112590" y="984"/>
                  <a:pt x="112025" y="1151"/>
                </a:cubicBezTo>
                <a:lnTo>
                  <a:pt x="111983" y="1151"/>
                </a:lnTo>
                <a:cubicBezTo>
                  <a:pt x="111418" y="1026"/>
                  <a:pt x="110539" y="733"/>
                  <a:pt x="110288" y="0"/>
                </a:cubicBezTo>
                <a:cubicBezTo>
                  <a:pt x="110100" y="544"/>
                  <a:pt x="109661" y="984"/>
                  <a:pt x="109096" y="1151"/>
                </a:cubicBezTo>
                <a:lnTo>
                  <a:pt x="109054" y="1151"/>
                </a:lnTo>
                <a:cubicBezTo>
                  <a:pt x="108489" y="1026"/>
                  <a:pt x="107610" y="733"/>
                  <a:pt x="107359" y="0"/>
                </a:cubicBezTo>
                <a:cubicBezTo>
                  <a:pt x="107171" y="544"/>
                  <a:pt x="106731" y="984"/>
                  <a:pt x="106166" y="1151"/>
                </a:cubicBezTo>
                <a:lnTo>
                  <a:pt x="106125" y="1151"/>
                </a:lnTo>
                <a:cubicBezTo>
                  <a:pt x="105560" y="1026"/>
                  <a:pt x="104681" y="733"/>
                  <a:pt x="104409" y="0"/>
                </a:cubicBezTo>
                <a:cubicBezTo>
                  <a:pt x="104221" y="544"/>
                  <a:pt x="103781" y="984"/>
                  <a:pt x="103237" y="1151"/>
                </a:cubicBezTo>
                <a:lnTo>
                  <a:pt x="103195" y="1151"/>
                </a:lnTo>
                <a:cubicBezTo>
                  <a:pt x="102630" y="1026"/>
                  <a:pt x="101731" y="733"/>
                  <a:pt x="101480" y="0"/>
                </a:cubicBezTo>
                <a:cubicBezTo>
                  <a:pt x="101291" y="544"/>
                  <a:pt x="100852" y="984"/>
                  <a:pt x="100308" y="1151"/>
                </a:cubicBezTo>
                <a:lnTo>
                  <a:pt x="100245" y="1151"/>
                </a:lnTo>
                <a:cubicBezTo>
                  <a:pt x="99701" y="1026"/>
                  <a:pt x="98801" y="733"/>
                  <a:pt x="98550" y="0"/>
                </a:cubicBezTo>
                <a:cubicBezTo>
                  <a:pt x="98362" y="544"/>
                  <a:pt x="97923" y="984"/>
                  <a:pt x="97358" y="1151"/>
                </a:cubicBezTo>
                <a:lnTo>
                  <a:pt x="97316" y="1151"/>
                </a:lnTo>
                <a:cubicBezTo>
                  <a:pt x="96772" y="1026"/>
                  <a:pt x="95872" y="733"/>
                  <a:pt x="95621" y="0"/>
                </a:cubicBezTo>
                <a:cubicBezTo>
                  <a:pt x="95433" y="544"/>
                  <a:pt x="94993" y="984"/>
                  <a:pt x="94428" y="1151"/>
                </a:cubicBezTo>
                <a:lnTo>
                  <a:pt x="94386" y="1151"/>
                </a:lnTo>
                <a:cubicBezTo>
                  <a:pt x="93842" y="1026"/>
                  <a:pt x="92943" y="733"/>
                  <a:pt x="92692" y="0"/>
                </a:cubicBezTo>
                <a:cubicBezTo>
                  <a:pt x="92503" y="544"/>
                  <a:pt x="92064" y="984"/>
                  <a:pt x="91499" y="1151"/>
                </a:cubicBezTo>
                <a:lnTo>
                  <a:pt x="91457" y="1151"/>
                </a:lnTo>
                <a:cubicBezTo>
                  <a:pt x="90892" y="1026"/>
                  <a:pt x="90013" y="733"/>
                  <a:pt x="89762" y="0"/>
                </a:cubicBezTo>
                <a:cubicBezTo>
                  <a:pt x="89574" y="544"/>
                  <a:pt x="89135" y="984"/>
                  <a:pt x="88570" y="1151"/>
                </a:cubicBezTo>
                <a:lnTo>
                  <a:pt x="88528" y="1151"/>
                </a:lnTo>
                <a:cubicBezTo>
                  <a:pt x="87963" y="1026"/>
                  <a:pt x="87084" y="733"/>
                  <a:pt x="86833" y="0"/>
                </a:cubicBezTo>
                <a:cubicBezTo>
                  <a:pt x="86645" y="544"/>
                  <a:pt x="86205" y="984"/>
                  <a:pt x="85640" y="1151"/>
                </a:cubicBezTo>
                <a:lnTo>
                  <a:pt x="85599" y="1151"/>
                </a:lnTo>
                <a:cubicBezTo>
                  <a:pt x="85034" y="1026"/>
                  <a:pt x="84155" y="733"/>
                  <a:pt x="83883" y="0"/>
                </a:cubicBezTo>
                <a:cubicBezTo>
                  <a:pt x="83715" y="544"/>
                  <a:pt x="83255" y="984"/>
                  <a:pt x="82711" y="1151"/>
                </a:cubicBezTo>
                <a:lnTo>
                  <a:pt x="82648" y="1151"/>
                </a:lnTo>
                <a:cubicBezTo>
                  <a:pt x="82083" y="1026"/>
                  <a:pt x="81205" y="733"/>
                  <a:pt x="80953" y="0"/>
                </a:cubicBezTo>
                <a:cubicBezTo>
                  <a:pt x="80765" y="544"/>
                  <a:pt x="80326" y="984"/>
                  <a:pt x="79761" y="1151"/>
                </a:cubicBezTo>
                <a:lnTo>
                  <a:pt x="79719" y="1151"/>
                </a:lnTo>
                <a:cubicBezTo>
                  <a:pt x="79154" y="1026"/>
                  <a:pt x="78275" y="733"/>
                  <a:pt x="78024" y="0"/>
                </a:cubicBezTo>
                <a:cubicBezTo>
                  <a:pt x="77836" y="544"/>
                  <a:pt x="77396" y="984"/>
                  <a:pt x="76832" y="1151"/>
                </a:cubicBezTo>
                <a:lnTo>
                  <a:pt x="76790" y="1151"/>
                </a:lnTo>
                <a:cubicBezTo>
                  <a:pt x="76225" y="1026"/>
                  <a:pt x="75346" y="733"/>
                  <a:pt x="75074" y="0"/>
                </a:cubicBezTo>
                <a:cubicBezTo>
                  <a:pt x="74907" y="544"/>
                  <a:pt x="74446" y="984"/>
                  <a:pt x="73902" y="1151"/>
                </a:cubicBezTo>
                <a:lnTo>
                  <a:pt x="73860" y="1151"/>
                </a:lnTo>
                <a:cubicBezTo>
                  <a:pt x="73295" y="1026"/>
                  <a:pt x="72417" y="733"/>
                  <a:pt x="72145" y="0"/>
                </a:cubicBezTo>
                <a:cubicBezTo>
                  <a:pt x="71956" y="544"/>
                  <a:pt x="71517" y="984"/>
                  <a:pt x="70973" y="1151"/>
                </a:cubicBezTo>
                <a:lnTo>
                  <a:pt x="70931" y="1151"/>
                </a:lnTo>
                <a:cubicBezTo>
                  <a:pt x="70366" y="1026"/>
                  <a:pt x="69466" y="733"/>
                  <a:pt x="69215" y="0"/>
                </a:cubicBezTo>
                <a:cubicBezTo>
                  <a:pt x="69027" y="544"/>
                  <a:pt x="68588" y="984"/>
                  <a:pt x="68044" y="1151"/>
                </a:cubicBezTo>
                <a:lnTo>
                  <a:pt x="67981" y="1151"/>
                </a:lnTo>
                <a:cubicBezTo>
                  <a:pt x="67437" y="1026"/>
                  <a:pt x="66537" y="733"/>
                  <a:pt x="66286" y="0"/>
                </a:cubicBezTo>
                <a:cubicBezTo>
                  <a:pt x="66098" y="544"/>
                  <a:pt x="65658" y="984"/>
                  <a:pt x="65093" y="1151"/>
                </a:cubicBezTo>
                <a:lnTo>
                  <a:pt x="65052" y="1151"/>
                </a:lnTo>
                <a:cubicBezTo>
                  <a:pt x="64508" y="1026"/>
                  <a:pt x="63608" y="733"/>
                  <a:pt x="63357" y="0"/>
                </a:cubicBezTo>
                <a:cubicBezTo>
                  <a:pt x="63168" y="544"/>
                  <a:pt x="62729" y="984"/>
                  <a:pt x="62164" y="1151"/>
                </a:cubicBezTo>
                <a:lnTo>
                  <a:pt x="62122" y="1151"/>
                </a:lnTo>
                <a:cubicBezTo>
                  <a:pt x="61578" y="1026"/>
                  <a:pt x="60678" y="733"/>
                  <a:pt x="60427" y="0"/>
                </a:cubicBezTo>
                <a:cubicBezTo>
                  <a:pt x="60239" y="544"/>
                  <a:pt x="59800" y="984"/>
                  <a:pt x="59235" y="1151"/>
                </a:cubicBezTo>
                <a:lnTo>
                  <a:pt x="59193" y="1151"/>
                </a:lnTo>
                <a:cubicBezTo>
                  <a:pt x="58628" y="1026"/>
                  <a:pt x="57749" y="733"/>
                  <a:pt x="57498" y="0"/>
                </a:cubicBezTo>
                <a:cubicBezTo>
                  <a:pt x="57310" y="544"/>
                  <a:pt x="56870" y="984"/>
                  <a:pt x="56305" y="1151"/>
                </a:cubicBezTo>
                <a:lnTo>
                  <a:pt x="56243" y="1151"/>
                </a:lnTo>
                <a:cubicBezTo>
                  <a:pt x="55678" y="1026"/>
                  <a:pt x="54778" y="733"/>
                  <a:pt x="54527" y="0"/>
                </a:cubicBezTo>
                <a:cubicBezTo>
                  <a:pt x="54339" y="544"/>
                  <a:pt x="53899" y="984"/>
                  <a:pt x="53355" y="1151"/>
                </a:cubicBezTo>
                <a:lnTo>
                  <a:pt x="53292" y="1151"/>
                </a:lnTo>
                <a:cubicBezTo>
                  <a:pt x="52748" y="1026"/>
                  <a:pt x="51849" y="733"/>
                  <a:pt x="51598" y="0"/>
                </a:cubicBezTo>
                <a:cubicBezTo>
                  <a:pt x="51409" y="544"/>
                  <a:pt x="50970" y="984"/>
                  <a:pt x="50405" y="1151"/>
                </a:cubicBezTo>
                <a:lnTo>
                  <a:pt x="50363" y="1151"/>
                </a:lnTo>
                <a:cubicBezTo>
                  <a:pt x="49819" y="1026"/>
                  <a:pt x="48919" y="733"/>
                  <a:pt x="48668" y="0"/>
                </a:cubicBezTo>
                <a:cubicBezTo>
                  <a:pt x="48480" y="544"/>
                  <a:pt x="48041" y="984"/>
                  <a:pt x="47476" y="1151"/>
                </a:cubicBezTo>
                <a:lnTo>
                  <a:pt x="47434" y="1151"/>
                </a:lnTo>
                <a:cubicBezTo>
                  <a:pt x="46890" y="1026"/>
                  <a:pt x="45990" y="733"/>
                  <a:pt x="45739" y="0"/>
                </a:cubicBezTo>
                <a:cubicBezTo>
                  <a:pt x="45551" y="544"/>
                  <a:pt x="45111" y="984"/>
                  <a:pt x="44546" y="1151"/>
                </a:cubicBezTo>
                <a:lnTo>
                  <a:pt x="44505" y="1151"/>
                </a:lnTo>
                <a:cubicBezTo>
                  <a:pt x="43940" y="1026"/>
                  <a:pt x="43061" y="733"/>
                  <a:pt x="42810" y="0"/>
                </a:cubicBezTo>
                <a:cubicBezTo>
                  <a:pt x="42621" y="544"/>
                  <a:pt x="42182" y="984"/>
                  <a:pt x="41617" y="1151"/>
                </a:cubicBezTo>
                <a:lnTo>
                  <a:pt x="41596" y="1151"/>
                </a:lnTo>
                <a:cubicBezTo>
                  <a:pt x="41031" y="1026"/>
                  <a:pt x="40131" y="733"/>
                  <a:pt x="39880" y="0"/>
                </a:cubicBezTo>
                <a:cubicBezTo>
                  <a:pt x="39692" y="544"/>
                  <a:pt x="39253" y="984"/>
                  <a:pt x="38709" y="1151"/>
                </a:cubicBezTo>
                <a:lnTo>
                  <a:pt x="38646" y="1151"/>
                </a:lnTo>
                <a:cubicBezTo>
                  <a:pt x="38102" y="1026"/>
                  <a:pt x="37202" y="733"/>
                  <a:pt x="36951" y="0"/>
                </a:cubicBezTo>
                <a:cubicBezTo>
                  <a:pt x="36763" y="544"/>
                  <a:pt x="36323" y="984"/>
                  <a:pt x="35758" y="1151"/>
                </a:cubicBezTo>
                <a:lnTo>
                  <a:pt x="35717" y="1151"/>
                </a:lnTo>
                <a:cubicBezTo>
                  <a:pt x="35173" y="1026"/>
                  <a:pt x="34273" y="733"/>
                  <a:pt x="34022" y="0"/>
                </a:cubicBezTo>
                <a:cubicBezTo>
                  <a:pt x="33833" y="544"/>
                  <a:pt x="33394" y="984"/>
                  <a:pt x="32829" y="1151"/>
                </a:cubicBezTo>
                <a:lnTo>
                  <a:pt x="32787" y="1151"/>
                </a:lnTo>
                <a:cubicBezTo>
                  <a:pt x="32243" y="1026"/>
                  <a:pt x="31344" y="733"/>
                  <a:pt x="31092" y="0"/>
                </a:cubicBezTo>
                <a:cubicBezTo>
                  <a:pt x="30904" y="544"/>
                  <a:pt x="30465" y="984"/>
                  <a:pt x="29900" y="1151"/>
                </a:cubicBezTo>
                <a:lnTo>
                  <a:pt x="29858" y="1151"/>
                </a:lnTo>
                <a:cubicBezTo>
                  <a:pt x="29293" y="1026"/>
                  <a:pt x="28414" y="733"/>
                  <a:pt x="28163" y="0"/>
                </a:cubicBezTo>
                <a:cubicBezTo>
                  <a:pt x="27975" y="544"/>
                  <a:pt x="27535" y="984"/>
                  <a:pt x="26971" y="1151"/>
                </a:cubicBezTo>
                <a:lnTo>
                  <a:pt x="26929" y="1151"/>
                </a:lnTo>
                <a:cubicBezTo>
                  <a:pt x="26364" y="1026"/>
                  <a:pt x="25485" y="733"/>
                  <a:pt x="25234" y="0"/>
                </a:cubicBezTo>
                <a:cubicBezTo>
                  <a:pt x="25046" y="544"/>
                  <a:pt x="24606" y="984"/>
                  <a:pt x="24041" y="1151"/>
                </a:cubicBezTo>
                <a:lnTo>
                  <a:pt x="23999" y="1151"/>
                </a:lnTo>
                <a:cubicBezTo>
                  <a:pt x="23434" y="1026"/>
                  <a:pt x="22556" y="733"/>
                  <a:pt x="22284" y="0"/>
                </a:cubicBezTo>
                <a:cubicBezTo>
                  <a:pt x="22116" y="544"/>
                  <a:pt x="21656" y="984"/>
                  <a:pt x="21112" y="1151"/>
                </a:cubicBezTo>
                <a:lnTo>
                  <a:pt x="21070" y="1151"/>
                </a:lnTo>
                <a:cubicBezTo>
                  <a:pt x="20505" y="1026"/>
                  <a:pt x="19626" y="733"/>
                  <a:pt x="19354" y="0"/>
                </a:cubicBezTo>
                <a:cubicBezTo>
                  <a:pt x="19166" y="544"/>
                  <a:pt x="18727" y="984"/>
                  <a:pt x="18183" y="1151"/>
                </a:cubicBezTo>
                <a:lnTo>
                  <a:pt x="18141" y="1151"/>
                </a:lnTo>
                <a:cubicBezTo>
                  <a:pt x="17576" y="1026"/>
                  <a:pt x="16676" y="733"/>
                  <a:pt x="16425" y="0"/>
                </a:cubicBezTo>
                <a:cubicBezTo>
                  <a:pt x="16237" y="544"/>
                  <a:pt x="15797" y="984"/>
                  <a:pt x="15253" y="1151"/>
                </a:cubicBezTo>
                <a:lnTo>
                  <a:pt x="15170" y="1151"/>
                </a:lnTo>
                <a:cubicBezTo>
                  <a:pt x="14605" y="1026"/>
                  <a:pt x="13726" y="733"/>
                  <a:pt x="13475" y="0"/>
                </a:cubicBezTo>
                <a:cubicBezTo>
                  <a:pt x="13286" y="544"/>
                  <a:pt x="12847" y="984"/>
                  <a:pt x="12282" y="1151"/>
                </a:cubicBezTo>
                <a:lnTo>
                  <a:pt x="12240" y="1151"/>
                </a:lnTo>
                <a:cubicBezTo>
                  <a:pt x="11675" y="1026"/>
                  <a:pt x="10797" y="733"/>
                  <a:pt x="10546" y="0"/>
                </a:cubicBezTo>
                <a:cubicBezTo>
                  <a:pt x="10357" y="544"/>
                  <a:pt x="9918" y="984"/>
                  <a:pt x="9353" y="1151"/>
                </a:cubicBezTo>
                <a:lnTo>
                  <a:pt x="9311" y="1151"/>
                </a:lnTo>
                <a:cubicBezTo>
                  <a:pt x="8746" y="1026"/>
                  <a:pt x="7867" y="733"/>
                  <a:pt x="7616" y="0"/>
                </a:cubicBezTo>
                <a:cubicBezTo>
                  <a:pt x="7428" y="544"/>
                  <a:pt x="6988" y="984"/>
                  <a:pt x="6424" y="1151"/>
                </a:cubicBezTo>
                <a:lnTo>
                  <a:pt x="6382" y="1151"/>
                </a:lnTo>
                <a:cubicBezTo>
                  <a:pt x="5817" y="1026"/>
                  <a:pt x="4938" y="733"/>
                  <a:pt x="4687" y="0"/>
                </a:cubicBezTo>
                <a:cubicBezTo>
                  <a:pt x="4499" y="544"/>
                  <a:pt x="4059" y="984"/>
                  <a:pt x="3494" y="1151"/>
                </a:cubicBezTo>
                <a:lnTo>
                  <a:pt x="3452" y="1151"/>
                </a:lnTo>
                <a:cubicBezTo>
                  <a:pt x="2887" y="1026"/>
                  <a:pt x="2009" y="733"/>
                  <a:pt x="1737" y="0"/>
                </a:cubicBezTo>
                <a:close/>
              </a:path>
            </a:pathLst>
          </a:custGeom>
          <a:solidFill>
            <a:srgbClr val="00A5C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9" name="Google Shape;759;p29"/>
          <p:cNvSpPr/>
          <p:nvPr/>
        </p:nvSpPr>
        <p:spPr>
          <a:xfrm>
            <a:off x="-73996" y="2083821"/>
            <a:ext cx="1785159" cy="456225"/>
          </a:xfrm>
          <a:custGeom>
            <a:avLst/>
            <a:gdLst/>
            <a:ahLst/>
            <a:cxnLst/>
            <a:rect l="l" t="t" r="r" b="b"/>
            <a:pathLst>
              <a:path w="34946" h="8931" extrusionOk="0">
                <a:moveTo>
                  <a:pt x="12941" y="0"/>
                </a:moveTo>
                <a:cubicBezTo>
                  <a:pt x="10778" y="0"/>
                  <a:pt x="8956" y="1621"/>
                  <a:pt x="8631" y="3751"/>
                </a:cubicBezTo>
                <a:cubicBezTo>
                  <a:pt x="8376" y="3699"/>
                  <a:pt x="8114" y="3666"/>
                  <a:pt x="7851" y="3666"/>
                </a:cubicBezTo>
                <a:cubicBezTo>
                  <a:pt x="7822" y="3666"/>
                  <a:pt x="7792" y="3667"/>
                  <a:pt x="7762" y="3668"/>
                </a:cubicBezTo>
                <a:cubicBezTo>
                  <a:pt x="5623" y="3668"/>
                  <a:pt x="3852" y="5230"/>
                  <a:pt x="3468" y="7310"/>
                </a:cubicBezTo>
                <a:cubicBezTo>
                  <a:pt x="2181" y="7502"/>
                  <a:pt x="978" y="8070"/>
                  <a:pt x="1" y="8931"/>
                </a:cubicBezTo>
                <a:lnTo>
                  <a:pt x="12064" y="8931"/>
                </a:lnTo>
                <a:cubicBezTo>
                  <a:pt x="12064" y="8905"/>
                  <a:pt x="12073" y="8872"/>
                  <a:pt x="12073" y="8839"/>
                </a:cubicBezTo>
                <a:lnTo>
                  <a:pt x="12190" y="8864"/>
                </a:lnTo>
                <a:cubicBezTo>
                  <a:pt x="12190" y="8889"/>
                  <a:pt x="12198" y="8905"/>
                  <a:pt x="12206" y="8931"/>
                </a:cubicBezTo>
                <a:lnTo>
                  <a:pt x="34946" y="8931"/>
                </a:lnTo>
                <a:cubicBezTo>
                  <a:pt x="33151" y="8049"/>
                  <a:pt x="31891" y="7761"/>
                  <a:pt x="31007" y="7761"/>
                </a:cubicBezTo>
                <a:cubicBezTo>
                  <a:pt x="30995" y="7761"/>
                  <a:pt x="30982" y="7761"/>
                  <a:pt x="30969" y="7761"/>
                </a:cubicBezTo>
                <a:cubicBezTo>
                  <a:pt x="30786" y="4520"/>
                  <a:pt x="28154" y="1947"/>
                  <a:pt x="24938" y="1947"/>
                </a:cubicBezTo>
                <a:cubicBezTo>
                  <a:pt x="22899" y="1955"/>
                  <a:pt x="21003" y="2982"/>
                  <a:pt x="19900" y="4695"/>
                </a:cubicBezTo>
                <a:cubicBezTo>
                  <a:pt x="19758" y="3952"/>
                  <a:pt x="19107" y="3409"/>
                  <a:pt x="18346" y="3409"/>
                </a:cubicBezTo>
                <a:cubicBezTo>
                  <a:pt x="17987" y="3409"/>
                  <a:pt x="17636" y="3525"/>
                  <a:pt x="17361" y="3751"/>
                </a:cubicBezTo>
                <a:lnTo>
                  <a:pt x="17252" y="3734"/>
                </a:lnTo>
                <a:cubicBezTo>
                  <a:pt x="16910" y="1612"/>
                  <a:pt x="15113" y="0"/>
                  <a:pt x="129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BE5B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60" name="Google Shape;760;p29"/>
          <p:cNvGrpSpPr/>
          <p:nvPr/>
        </p:nvGrpSpPr>
        <p:grpSpPr>
          <a:xfrm>
            <a:off x="10307799" y="4025907"/>
            <a:ext cx="907807" cy="1321423"/>
            <a:chOff x="7730849" y="1571630"/>
            <a:chExt cx="680855" cy="991067"/>
          </a:xfrm>
        </p:grpSpPr>
        <p:sp>
          <p:nvSpPr>
            <p:cNvPr id="761" name="Google Shape;761;p29"/>
            <p:cNvSpPr/>
            <p:nvPr/>
          </p:nvSpPr>
          <p:spPr>
            <a:xfrm flipH="1">
              <a:off x="7891829" y="1863713"/>
              <a:ext cx="195451" cy="698983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2" name="Google Shape;762;p29"/>
            <p:cNvSpPr/>
            <p:nvPr/>
          </p:nvSpPr>
          <p:spPr>
            <a:xfrm flipH="1">
              <a:off x="8096002" y="1655455"/>
              <a:ext cx="252191" cy="214719"/>
            </a:xfrm>
            <a:custGeom>
              <a:avLst/>
              <a:gdLst/>
              <a:ahLst/>
              <a:cxnLst/>
              <a:rect l="l" t="t" r="r" b="b"/>
              <a:pathLst>
                <a:path w="12774" h="10876" extrusionOk="0">
                  <a:moveTo>
                    <a:pt x="271" y="1"/>
                  </a:moveTo>
                  <a:cubicBezTo>
                    <a:pt x="96" y="1"/>
                    <a:pt x="0" y="7"/>
                    <a:pt x="0" y="7"/>
                  </a:cubicBezTo>
                  <a:lnTo>
                    <a:pt x="3567" y="4576"/>
                  </a:lnTo>
                  <a:lnTo>
                    <a:pt x="7878" y="5361"/>
                  </a:lnTo>
                  <a:lnTo>
                    <a:pt x="5129" y="6673"/>
                  </a:lnTo>
                  <a:lnTo>
                    <a:pt x="5129" y="6673"/>
                  </a:lnTo>
                  <a:lnTo>
                    <a:pt x="9315" y="6331"/>
                  </a:lnTo>
                  <a:lnTo>
                    <a:pt x="7427" y="7935"/>
                  </a:lnTo>
                  <a:cubicBezTo>
                    <a:pt x="9532" y="8745"/>
                    <a:pt x="12773" y="10875"/>
                    <a:pt x="12773" y="10875"/>
                  </a:cubicBezTo>
                  <a:cubicBezTo>
                    <a:pt x="10614" y="499"/>
                    <a:pt x="1921" y="1"/>
                    <a:pt x="271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3" name="Google Shape;763;p29"/>
            <p:cNvSpPr/>
            <p:nvPr/>
          </p:nvSpPr>
          <p:spPr>
            <a:xfrm flipH="1">
              <a:off x="8096001" y="1845669"/>
              <a:ext cx="315702" cy="115533"/>
            </a:xfrm>
            <a:custGeom>
              <a:avLst/>
              <a:gdLst/>
              <a:ahLst/>
              <a:cxnLst/>
              <a:rect l="l" t="t" r="r" b="b"/>
              <a:pathLst>
                <a:path w="15991" h="5852" extrusionOk="0">
                  <a:moveTo>
                    <a:pt x="10295" y="0"/>
                  </a:moveTo>
                  <a:cubicBezTo>
                    <a:pt x="3432" y="0"/>
                    <a:pt x="1" y="5852"/>
                    <a:pt x="1" y="5852"/>
                  </a:cubicBezTo>
                  <a:lnTo>
                    <a:pt x="5715" y="5426"/>
                  </a:lnTo>
                  <a:lnTo>
                    <a:pt x="8773" y="2251"/>
                  </a:lnTo>
                  <a:lnTo>
                    <a:pt x="8296" y="5309"/>
                  </a:lnTo>
                  <a:lnTo>
                    <a:pt x="10351" y="1591"/>
                  </a:lnTo>
                  <a:lnTo>
                    <a:pt x="10610" y="4081"/>
                  </a:lnTo>
                  <a:cubicBezTo>
                    <a:pt x="12440" y="2769"/>
                    <a:pt x="15990" y="1240"/>
                    <a:pt x="15990" y="1240"/>
                  </a:cubicBezTo>
                  <a:cubicBezTo>
                    <a:pt x="13884" y="355"/>
                    <a:pt x="11985" y="0"/>
                    <a:pt x="10295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4" name="Google Shape;764;p29"/>
            <p:cNvSpPr/>
            <p:nvPr/>
          </p:nvSpPr>
          <p:spPr>
            <a:xfrm flipH="1">
              <a:off x="7730849" y="1824683"/>
              <a:ext cx="357260" cy="103530"/>
            </a:xfrm>
            <a:custGeom>
              <a:avLst/>
              <a:gdLst/>
              <a:ahLst/>
              <a:cxnLst/>
              <a:rect l="l" t="t" r="r" b="b"/>
              <a:pathLst>
                <a:path w="18096" h="5244" extrusionOk="0">
                  <a:moveTo>
                    <a:pt x="7764" y="0"/>
                  </a:moveTo>
                  <a:cubicBezTo>
                    <a:pt x="5399" y="0"/>
                    <a:pt x="2762" y="656"/>
                    <a:pt x="0" y="2479"/>
                  </a:cubicBezTo>
                  <a:cubicBezTo>
                    <a:pt x="0" y="2479"/>
                    <a:pt x="4169" y="3398"/>
                    <a:pt x="6475" y="4408"/>
                  </a:cubicBezTo>
                  <a:lnTo>
                    <a:pt x="5999" y="1819"/>
                  </a:lnTo>
                  <a:lnTo>
                    <a:pt x="9265" y="5244"/>
                  </a:lnTo>
                  <a:lnTo>
                    <a:pt x="7862" y="2211"/>
                  </a:lnTo>
                  <a:lnTo>
                    <a:pt x="11997" y="4901"/>
                  </a:lnTo>
                  <a:lnTo>
                    <a:pt x="18095" y="4300"/>
                  </a:lnTo>
                  <a:cubicBezTo>
                    <a:pt x="18095" y="4300"/>
                    <a:pt x="13822" y="0"/>
                    <a:pt x="7764" y="0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5" name="Google Shape;765;p29"/>
            <p:cNvSpPr/>
            <p:nvPr/>
          </p:nvSpPr>
          <p:spPr>
            <a:xfrm flipH="1">
              <a:off x="7886873" y="1571630"/>
              <a:ext cx="219221" cy="302001"/>
            </a:xfrm>
            <a:custGeom>
              <a:avLst/>
              <a:gdLst/>
              <a:ahLst/>
              <a:cxnLst/>
              <a:rect l="l" t="t" r="r" b="b"/>
              <a:pathLst>
                <a:path w="11104" h="15297" extrusionOk="0">
                  <a:moveTo>
                    <a:pt x="11103" y="0"/>
                  </a:moveTo>
                  <a:cubicBezTo>
                    <a:pt x="11103" y="1"/>
                    <a:pt x="1" y="3392"/>
                    <a:pt x="911" y="15297"/>
                  </a:cubicBezTo>
                  <a:cubicBezTo>
                    <a:pt x="911" y="15297"/>
                    <a:pt x="3685" y="12022"/>
                    <a:pt x="5657" y="10443"/>
                  </a:cubicBezTo>
                  <a:lnTo>
                    <a:pt x="3192" y="9616"/>
                  </a:lnTo>
                  <a:lnTo>
                    <a:pt x="7703" y="8354"/>
                  </a:lnTo>
                  <a:lnTo>
                    <a:pt x="4420" y="8146"/>
                  </a:lnTo>
                  <a:lnTo>
                    <a:pt x="8714" y="5748"/>
                  </a:lnTo>
                  <a:lnTo>
                    <a:pt x="11103" y="0"/>
                  </a:ln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6" name="Google Shape;766;p29"/>
            <p:cNvSpPr/>
            <p:nvPr/>
          </p:nvSpPr>
          <p:spPr>
            <a:xfrm flipH="1">
              <a:off x="8090732" y="1874098"/>
              <a:ext cx="194464" cy="312721"/>
            </a:xfrm>
            <a:custGeom>
              <a:avLst/>
              <a:gdLst/>
              <a:ahLst/>
              <a:cxnLst/>
              <a:rect l="l" t="t" r="r" b="b"/>
              <a:pathLst>
                <a:path w="9850" h="15840" extrusionOk="0">
                  <a:moveTo>
                    <a:pt x="9850" y="1"/>
                  </a:moveTo>
                  <a:lnTo>
                    <a:pt x="9850" y="1"/>
                  </a:lnTo>
                  <a:cubicBezTo>
                    <a:pt x="0" y="6074"/>
                    <a:pt x="4035" y="15840"/>
                    <a:pt x="4035" y="15840"/>
                  </a:cubicBezTo>
                  <a:lnTo>
                    <a:pt x="7085" y="10911"/>
                  </a:lnTo>
                  <a:lnTo>
                    <a:pt x="6374" y="6517"/>
                  </a:lnTo>
                  <a:lnTo>
                    <a:pt x="8505" y="8722"/>
                  </a:lnTo>
                  <a:lnTo>
                    <a:pt x="6784" y="4821"/>
                  </a:lnTo>
                  <a:lnTo>
                    <a:pt x="8906" y="6107"/>
                  </a:lnTo>
                  <a:cubicBezTo>
                    <a:pt x="8956" y="3819"/>
                    <a:pt x="9850" y="1"/>
                    <a:pt x="9850" y="1"/>
                  </a:cubicBezTo>
                  <a:close/>
                </a:path>
              </a:pathLst>
            </a:custGeom>
            <a:solidFill>
              <a:srgbClr val="0070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7" name="Google Shape;767;p29"/>
            <p:cNvSpPr/>
            <p:nvPr/>
          </p:nvSpPr>
          <p:spPr>
            <a:xfrm flipH="1">
              <a:off x="8090730" y="1842688"/>
              <a:ext cx="320974" cy="118514"/>
            </a:xfrm>
            <a:custGeom>
              <a:avLst/>
              <a:gdLst/>
              <a:ahLst/>
              <a:cxnLst/>
              <a:rect l="l" t="t" r="r" b="b"/>
              <a:pathLst>
                <a:path w="16258" h="6003" extrusionOk="0">
                  <a:moveTo>
                    <a:pt x="10097" y="1"/>
                  </a:moveTo>
                  <a:cubicBezTo>
                    <a:pt x="3453" y="1"/>
                    <a:pt x="1" y="6003"/>
                    <a:pt x="1" y="6003"/>
                  </a:cubicBezTo>
                  <a:cubicBezTo>
                    <a:pt x="5302" y="1956"/>
                    <a:pt x="9815" y="1079"/>
                    <a:pt x="12731" y="1079"/>
                  </a:cubicBezTo>
                  <a:cubicBezTo>
                    <a:pt x="14962" y="1079"/>
                    <a:pt x="16258" y="1592"/>
                    <a:pt x="16258" y="1592"/>
                  </a:cubicBezTo>
                  <a:cubicBezTo>
                    <a:pt x="13969" y="449"/>
                    <a:pt x="11914" y="1"/>
                    <a:pt x="10097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8" name="Google Shape;768;p29"/>
            <p:cNvSpPr/>
            <p:nvPr/>
          </p:nvSpPr>
          <p:spPr>
            <a:xfrm flipH="1">
              <a:off x="8090731" y="1655573"/>
              <a:ext cx="257462" cy="218549"/>
            </a:xfrm>
            <a:custGeom>
              <a:avLst/>
              <a:gdLst/>
              <a:ahLst/>
              <a:cxnLst/>
              <a:rect l="l" t="t" r="r" b="b"/>
              <a:pathLst>
                <a:path w="13041" h="11070" extrusionOk="0">
                  <a:moveTo>
                    <a:pt x="91" y="0"/>
                  </a:moveTo>
                  <a:cubicBezTo>
                    <a:pt x="61" y="0"/>
                    <a:pt x="31" y="0"/>
                    <a:pt x="0" y="1"/>
                  </a:cubicBezTo>
                  <a:cubicBezTo>
                    <a:pt x="0" y="1"/>
                    <a:pt x="10050" y="3250"/>
                    <a:pt x="13041" y="11070"/>
                  </a:cubicBezTo>
                  <a:cubicBezTo>
                    <a:pt x="13041" y="11070"/>
                    <a:pt x="11636" y="0"/>
                    <a:pt x="91" y="0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9" name="Google Shape;769;p29"/>
            <p:cNvSpPr/>
            <p:nvPr/>
          </p:nvSpPr>
          <p:spPr>
            <a:xfrm flipH="1">
              <a:off x="7886873" y="1571788"/>
              <a:ext cx="248400" cy="291952"/>
            </a:xfrm>
            <a:custGeom>
              <a:avLst/>
              <a:gdLst/>
              <a:ahLst/>
              <a:cxnLst/>
              <a:rect l="l" t="t" r="r" b="b"/>
              <a:pathLst>
                <a:path w="12582" h="14788" extrusionOk="0">
                  <a:moveTo>
                    <a:pt x="12581" y="1"/>
                  </a:moveTo>
                  <a:cubicBezTo>
                    <a:pt x="0" y="4094"/>
                    <a:pt x="2431" y="14787"/>
                    <a:pt x="2431" y="14787"/>
                  </a:cubicBezTo>
                  <a:cubicBezTo>
                    <a:pt x="4645" y="5306"/>
                    <a:pt x="12581" y="1"/>
                    <a:pt x="12581" y="1"/>
                  </a:cubicBezTo>
                  <a:close/>
                </a:path>
              </a:pathLst>
            </a:custGeom>
            <a:solidFill>
              <a:srgbClr val="78A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70" name="Google Shape;770;p29"/>
          <p:cNvSpPr/>
          <p:nvPr/>
        </p:nvSpPr>
        <p:spPr>
          <a:xfrm>
            <a:off x="10471644" y="5264893"/>
            <a:ext cx="268333" cy="132800"/>
          </a:xfrm>
          <a:custGeom>
            <a:avLst/>
            <a:gdLst/>
            <a:ahLst/>
            <a:cxnLst/>
            <a:rect l="l" t="t" r="r" b="b"/>
            <a:pathLst>
              <a:path w="8050" h="3984" extrusionOk="0">
                <a:moveTo>
                  <a:pt x="748" y="73"/>
                </a:moveTo>
                <a:cubicBezTo>
                  <a:pt x="1097" y="-229"/>
                  <a:pt x="1533" y="549"/>
                  <a:pt x="2176" y="692"/>
                </a:cubicBezTo>
                <a:cubicBezTo>
                  <a:pt x="2819" y="835"/>
                  <a:pt x="3907" y="946"/>
                  <a:pt x="4605" y="930"/>
                </a:cubicBezTo>
                <a:cubicBezTo>
                  <a:pt x="5304" y="914"/>
                  <a:pt x="5907" y="692"/>
                  <a:pt x="6367" y="597"/>
                </a:cubicBezTo>
                <a:cubicBezTo>
                  <a:pt x="6827" y="502"/>
                  <a:pt x="7089" y="192"/>
                  <a:pt x="7367" y="359"/>
                </a:cubicBezTo>
                <a:cubicBezTo>
                  <a:pt x="7645" y="526"/>
                  <a:pt x="8098" y="1081"/>
                  <a:pt x="8034" y="1597"/>
                </a:cubicBezTo>
                <a:cubicBezTo>
                  <a:pt x="7971" y="2113"/>
                  <a:pt x="7907" y="3065"/>
                  <a:pt x="6986" y="3454"/>
                </a:cubicBezTo>
                <a:cubicBezTo>
                  <a:pt x="6065" y="3843"/>
                  <a:pt x="3661" y="4089"/>
                  <a:pt x="2510" y="3930"/>
                </a:cubicBezTo>
                <a:cubicBezTo>
                  <a:pt x="1359" y="3771"/>
                  <a:pt x="375" y="3145"/>
                  <a:pt x="81" y="2502"/>
                </a:cubicBezTo>
                <a:cubicBezTo>
                  <a:pt x="-213" y="1859"/>
                  <a:pt x="399" y="375"/>
                  <a:pt x="748" y="73"/>
                </a:cubicBezTo>
                <a:close/>
              </a:path>
            </a:pathLst>
          </a:custGeom>
          <a:solidFill>
            <a:srgbClr val="FBE5BB"/>
          </a:solidFill>
          <a:ln>
            <a:noFill/>
          </a:ln>
        </p:spPr>
      </p:sp>
      <p:grpSp>
        <p:nvGrpSpPr>
          <p:cNvPr id="771" name="Google Shape;771;p29"/>
          <p:cNvGrpSpPr/>
          <p:nvPr/>
        </p:nvGrpSpPr>
        <p:grpSpPr>
          <a:xfrm>
            <a:off x="8934283" y="571524"/>
            <a:ext cx="4090357" cy="1645200"/>
            <a:chOff x="6691187" y="447693"/>
            <a:chExt cx="3067768" cy="1233900"/>
          </a:xfrm>
        </p:grpSpPr>
        <p:sp>
          <p:nvSpPr>
            <p:cNvPr id="772" name="Google Shape;772;p29"/>
            <p:cNvSpPr/>
            <p:nvPr/>
          </p:nvSpPr>
          <p:spPr>
            <a:xfrm>
              <a:off x="6950149" y="447693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73" name="Google Shape;773;p29"/>
            <p:cNvGrpSpPr/>
            <p:nvPr/>
          </p:nvGrpSpPr>
          <p:grpSpPr>
            <a:xfrm flipH="1">
              <a:off x="6691187" y="1376106"/>
              <a:ext cx="576431" cy="305486"/>
              <a:chOff x="2468025" y="734125"/>
              <a:chExt cx="980825" cy="519800"/>
            </a:xfrm>
          </p:grpSpPr>
          <p:sp>
            <p:nvSpPr>
              <p:cNvPr id="774" name="Google Shape;774;p29"/>
              <p:cNvSpPr/>
              <p:nvPr/>
            </p:nvSpPr>
            <p:spPr>
              <a:xfrm>
                <a:off x="2831050" y="905000"/>
                <a:ext cx="617800" cy="140225"/>
              </a:xfrm>
              <a:custGeom>
                <a:avLst/>
                <a:gdLst/>
                <a:ahLst/>
                <a:cxnLst/>
                <a:rect l="l" t="t" r="r" b="b"/>
                <a:pathLst>
                  <a:path w="24712" h="5609" extrusionOk="0">
                    <a:moveTo>
                      <a:pt x="18198" y="1"/>
                    </a:moveTo>
                    <a:cubicBezTo>
                      <a:pt x="15715" y="1"/>
                      <a:pt x="14485" y="2407"/>
                      <a:pt x="12052" y="2407"/>
                    </a:cubicBezTo>
                    <a:cubicBezTo>
                      <a:pt x="9710" y="2407"/>
                      <a:pt x="7709" y="668"/>
                      <a:pt x="5003" y="668"/>
                    </a:cubicBezTo>
                    <a:cubicBezTo>
                      <a:pt x="4711" y="668"/>
                      <a:pt x="4411" y="688"/>
                      <a:pt x="4101" y="733"/>
                    </a:cubicBezTo>
                    <a:cubicBezTo>
                      <a:pt x="1507" y="1131"/>
                      <a:pt x="0" y="5315"/>
                      <a:pt x="0" y="5315"/>
                    </a:cubicBezTo>
                    <a:cubicBezTo>
                      <a:pt x="0" y="5315"/>
                      <a:pt x="3060" y="2256"/>
                      <a:pt x="5465" y="2256"/>
                    </a:cubicBezTo>
                    <a:cubicBezTo>
                      <a:pt x="5520" y="2256"/>
                      <a:pt x="5574" y="2257"/>
                      <a:pt x="5629" y="2260"/>
                    </a:cubicBezTo>
                    <a:cubicBezTo>
                      <a:pt x="8077" y="2407"/>
                      <a:pt x="9918" y="5608"/>
                      <a:pt x="12199" y="5608"/>
                    </a:cubicBezTo>
                    <a:cubicBezTo>
                      <a:pt x="14398" y="5608"/>
                      <a:pt x="16189" y="1931"/>
                      <a:pt x="18903" y="1931"/>
                    </a:cubicBezTo>
                    <a:cubicBezTo>
                      <a:pt x="19003" y="1931"/>
                      <a:pt x="19105" y="1936"/>
                      <a:pt x="19208" y="1947"/>
                    </a:cubicBezTo>
                    <a:cubicBezTo>
                      <a:pt x="22116" y="2260"/>
                      <a:pt x="24711" y="4395"/>
                      <a:pt x="24711" y="4395"/>
                    </a:cubicBezTo>
                    <a:cubicBezTo>
                      <a:pt x="24711" y="4395"/>
                      <a:pt x="22409" y="880"/>
                      <a:pt x="19208" y="126"/>
                    </a:cubicBezTo>
                    <a:cubicBezTo>
                      <a:pt x="18848" y="39"/>
                      <a:pt x="18513" y="1"/>
                      <a:pt x="18198" y="1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5" name="Google Shape;775;p29"/>
              <p:cNvSpPr/>
              <p:nvPr/>
            </p:nvSpPr>
            <p:spPr>
              <a:xfrm>
                <a:off x="2468025" y="1149000"/>
                <a:ext cx="4634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18539" h="4197" extrusionOk="0">
                    <a:moveTo>
                      <a:pt x="13655" y="0"/>
                    </a:moveTo>
                    <a:cubicBezTo>
                      <a:pt x="11792" y="0"/>
                      <a:pt x="10877" y="1811"/>
                      <a:pt x="9039" y="1811"/>
                    </a:cubicBezTo>
                    <a:cubicBezTo>
                      <a:pt x="7276" y="1811"/>
                      <a:pt x="5771" y="489"/>
                      <a:pt x="3746" y="489"/>
                    </a:cubicBezTo>
                    <a:cubicBezTo>
                      <a:pt x="3535" y="489"/>
                      <a:pt x="3319" y="504"/>
                      <a:pt x="3097" y="535"/>
                    </a:cubicBezTo>
                    <a:cubicBezTo>
                      <a:pt x="1151" y="828"/>
                      <a:pt x="0" y="3967"/>
                      <a:pt x="0" y="3967"/>
                    </a:cubicBezTo>
                    <a:cubicBezTo>
                      <a:pt x="0" y="3967"/>
                      <a:pt x="2304" y="1683"/>
                      <a:pt x="4109" y="1683"/>
                    </a:cubicBezTo>
                    <a:cubicBezTo>
                      <a:pt x="4148" y="1683"/>
                      <a:pt x="4188" y="1684"/>
                      <a:pt x="4227" y="1686"/>
                    </a:cubicBezTo>
                    <a:cubicBezTo>
                      <a:pt x="6068" y="1811"/>
                      <a:pt x="7449" y="4197"/>
                      <a:pt x="9165" y="4197"/>
                    </a:cubicBezTo>
                    <a:cubicBezTo>
                      <a:pt x="10817" y="4197"/>
                      <a:pt x="12139" y="1443"/>
                      <a:pt x="14177" y="1443"/>
                    </a:cubicBezTo>
                    <a:cubicBezTo>
                      <a:pt x="14255" y="1443"/>
                      <a:pt x="14335" y="1447"/>
                      <a:pt x="14417" y="1456"/>
                    </a:cubicBezTo>
                    <a:cubicBezTo>
                      <a:pt x="16593" y="1686"/>
                      <a:pt x="18539" y="3297"/>
                      <a:pt x="18539" y="3297"/>
                    </a:cubicBezTo>
                    <a:cubicBezTo>
                      <a:pt x="18539" y="3297"/>
                      <a:pt x="16823" y="661"/>
                      <a:pt x="14417" y="96"/>
                    </a:cubicBezTo>
                    <a:cubicBezTo>
                      <a:pt x="14145" y="30"/>
                      <a:pt x="13892" y="0"/>
                      <a:pt x="13655" y="0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6" name="Google Shape;776;p29"/>
              <p:cNvSpPr/>
              <p:nvPr/>
            </p:nvSpPr>
            <p:spPr>
              <a:xfrm>
                <a:off x="2565325" y="734125"/>
                <a:ext cx="290850" cy="66275"/>
              </a:xfrm>
              <a:custGeom>
                <a:avLst/>
                <a:gdLst/>
                <a:ahLst/>
                <a:cxnLst/>
                <a:rect l="l" t="t" r="r" b="b"/>
                <a:pathLst>
                  <a:path w="11634" h="2651" extrusionOk="0">
                    <a:moveTo>
                      <a:pt x="8575" y="0"/>
                    </a:moveTo>
                    <a:cubicBezTo>
                      <a:pt x="7400" y="0"/>
                      <a:pt x="6825" y="1144"/>
                      <a:pt x="5670" y="1144"/>
                    </a:cubicBezTo>
                    <a:cubicBezTo>
                      <a:pt x="4579" y="1144"/>
                      <a:pt x="3640" y="316"/>
                      <a:pt x="2367" y="316"/>
                    </a:cubicBezTo>
                    <a:cubicBezTo>
                      <a:pt x="2224" y="316"/>
                      <a:pt x="2077" y="326"/>
                      <a:pt x="1925" y="349"/>
                    </a:cubicBezTo>
                    <a:cubicBezTo>
                      <a:pt x="711" y="538"/>
                      <a:pt x="0" y="2505"/>
                      <a:pt x="0" y="2505"/>
                    </a:cubicBezTo>
                    <a:cubicBezTo>
                      <a:pt x="0" y="2505"/>
                      <a:pt x="1445" y="1080"/>
                      <a:pt x="2585" y="1080"/>
                    </a:cubicBezTo>
                    <a:cubicBezTo>
                      <a:pt x="2610" y="1080"/>
                      <a:pt x="2634" y="1080"/>
                      <a:pt x="2657" y="1082"/>
                    </a:cubicBezTo>
                    <a:cubicBezTo>
                      <a:pt x="3808" y="1124"/>
                      <a:pt x="4666" y="2651"/>
                      <a:pt x="5733" y="2651"/>
                    </a:cubicBezTo>
                    <a:cubicBezTo>
                      <a:pt x="6780" y="2651"/>
                      <a:pt x="7614" y="906"/>
                      <a:pt x="8888" y="906"/>
                    </a:cubicBezTo>
                    <a:cubicBezTo>
                      <a:pt x="8938" y="906"/>
                      <a:pt x="8988" y="909"/>
                      <a:pt x="9039" y="914"/>
                    </a:cubicBezTo>
                    <a:cubicBezTo>
                      <a:pt x="10399" y="1061"/>
                      <a:pt x="11634" y="2065"/>
                      <a:pt x="11634" y="2065"/>
                    </a:cubicBezTo>
                    <a:cubicBezTo>
                      <a:pt x="11634" y="2065"/>
                      <a:pt x="10546" y="412"/>
                      <a:pt x="9039" y="56"/>
                    </a:cubicBezTo>
                    <a:cubicBezTo>
                      <a:pt x="8874" y="17"/>
                      <a:pt x="8720" y="0"/>
                      <a:pt x="8575" y="0"/>
                    </a:cubicBezTo>
                    <a:close/>
                  </a:path>
                </a:pathLst>
              </a:custGeom>
              <a:solidFill>
                <a:srgbClr val="0058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25133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30"/>
          <p:cNvGrpSpPr/>
          <p:nvPr/>
        </p:nvGrpSpPr>
        <p:grpSpPr>
          <a:xfrm>
            <a:off x="-44515" y="3873767"/>
            <a:ext cx="12281033" cy="2984168"/>
            <a:chOff x="-100" y="2905325"/>
            <a:chExt cx="9210775" cy="2238126"/>
          </a:xfrm>
        </p:grpSpPr>
        <p:sp>
          <p:nvSpPr>
            <p:cNvPr id="779" name="Google Shape;779;p30"/>
            <p:cNvSpPr/>
            <p:nvPr/>
          </p:nvSpPr>
          <p:spPr>
            <a:xfrm flipH="1">
              <a:off x="62" y="2905325"/>
              <a:ext cx="9210613" cy="1935365"/>
            </a:xfrm>
            <a:custGeom>
              <a:avLst/>
              <a:gdLst/>
              <a:ahLst/>
              <a:cxnLst/>
              <a:rect l="l" t="t" r="r" b="b"/>
              <a:pathLst>
                <a:path w="209237" h="68003" extrusionOk="0">
                  <a:moveTo>
                    <a:pt x="1737" y="0"/>
                  </a:moveTo>
                  <a:cubicBezTo>
                    <a:pt x="1569" y="544"/>
                    <a:pt x="1109" y="984"/>
                    <a:pt x="565" y="1151"/>
                  </a:cubicBezTo>
                  <a:lnTo>
                    <a:pt x="0" y="1151"/>
                  </a:lnTo>
                  <a:lnTo>
                    <a:pt x="0" y="68002"/>
                  </a:lnTo>
                  <a:lnTo>
                    <a:pt x="209236" y="68002"/>
                  </a:lnTo>
                  <a:lnTo>
                    <a:pt x="209236" y="1214"/>
                  </a:lnTo>
                  <a:lnTo>
                    <a:pt x="209236" y="1151"/>
                  </a:lnTo>
                  <a:lnTo>
                    <a:pt x="208776" y="1151"/>
                  </a:lnTo>
                  <a:cubicBezTo>
                    <a:pt x="208211" y="1026"/>
                    <a:pt x="207332" y="733"/>
                    <a:pt x="207060" y="0"/>
                  </a:cubicBezTo>
                  <a:cubicBezTo>
                    <a:pt x="206893" y="544"/>
                    <a:pt x="206432" y="984"/>
                    <a:pt x="205888" y="1151"/>
                  </a:cubicBezTo>
                  <a:lnTo>
                    <a:pt x="205847" y="1151"/>
                  </a:lnTo>
                  <a:cubicBezTo>
                    <a:pt x="205282" y="1026"/>
                    <a:pt x="204382" y="733"/>
                    <a:pt x="204131" y="0"/>
                  </a:cubicBezTo>
                  <a:cubicBezTo>
                    <a:pt x="203942" y="544"/>
                    <a:pt x="203503" y="984"/>
                    <a:pt x="202959" y="1151"/>
                  </a:cubicBezTo>
                  <a:lnTo>
                    <a:pt x="202896" y="1151"/>
                  </a:lnTo>
                  <a:cubicBezTo>
                    <a:pt x="202352" y="1026"/>
                    <a:pt x="201453" y="733"/>
                    <a:pt x="201201" y="0"/>
                  </a:cubicBezTo>
                  <a:cubicBezTo>
                    <a:pt x="201013" y="544"/>
                    <a:pt x="200574" y="984"/>
                    <a:pt x="200009" y="1151"/>
                  </a:cubicBezTo>
                  <a:lnTo>
                    <a:pt x="199967" y="1151"/>
                  </a:lnTo>
                  <a:cubicBezTo>
                    <a:pt x="199423" y="1026"/>
                    <a:pt x="198523" y="733"/>
                    <a:pt x="198272" y="0"/>
                  </a:cubicBezTo>
                  <a:cubicBezTo>
                    <a:pt x="198084" y="544"/>
                    <a:pt x="197644" y="984"/>
                    <a:pt x="197080" y="1151"/>
                  </a:cubicBezTo>
                  <a:lnTo>
                    <a:pt x="197038" y="1151"/>
                  </a:lnTo>
                  <a:cubicBezTo>
                    <a:pt x="196494" y="1026"/>
                    <a:pt x="195594" y="733"/>
                    <a:pt x="195343" y="0"/>
                  </a:cubicBezTo>
                  <a:cubicBezTo>
                    <a:pt x="195155" y="544"/>
                    <a:pt x="194715" y="984"/>
                    <a:pt x="194150" y="1151"/>
                  </a:cubicBezTo>
                  <a:lnTo>
                    <a:pt x="194108" y="1151"/>
                  </a:lnTo>
                  <a:cubicBezTo>
                    <a:pt x="193543" y="1026"/>
                    <a:pt x="192665" y="733"/>
                    <a:pt x="192414" y="0"/>
                  </a:cubicBezTo>
                  <a:cubicBezTo>
                    <a:pt x="192225" y="544"/>
                    <a:pt x="191786" y="984"/>
                    <a:pt x="191221" y="1151"/>
                  </a:cubicBezTo>
                  <a:lnTo>
                    <a:pt x="191179" y="1151"/>
                  </a:lnTo>
                  <a:cubicBezTo>
                    <a:pt x="190614" y="1026"/>
                    <a:pt x="189735" y="733"/>
                    <a:pt x="189484" y="0"/>
                  </a:cubicBezTo>
                  <a:cubicBezTo>
                    <a:pt x="189296" y="544"/>
                    <a:pt x="188857" y="984"/>
                    <a:pt x="188292" y="1151"/>
                  </a:cubicBezTo>
                  <a:lnTo>
                    <a:pt x="188250" y="1151"/>
                  </a:lnTo>
                  <a:cubicBezTo>
                    <a:pt x="187685" y="1026"/>
                    <a:pt x="186806" y="733"/>
                    <a:pt x="186534" y="0"/>
                  </a:cubicBezTo>
                  <a:cubicBezTo>
                    <a:pt x="186367" y="544"/>
                    <a:pt x="185906" y="984"/>
                    <a:pt x="185362" y="1151"/>
                  </a:cubicBezTo>
                  <a:lnTo>
                    <a:pt x="185320" y="1151"/>
                  </a:lnTo>
                  <a:cubicBezTo>
                    <a:pt x="184756" y="1026"/>
                    <a:pt x="183877" y="733"/>
                    <a:pt x="183605" y="0"/>
                  </a:cubicBezTo>
                  <a:cubicBezTo>
                    <a:pt x="183416" y="544"/>
                    <a:pt x="182977" y="984"/>
                    <a:pt x="182433" y="1151"/>
                  </a:cubicBezTo>
                  <a:lnTo>
                    <a:pt x="182391" y="1151"/>
                  </a:lnTo>
                  <a:cubicBezTo>
                    <a:pt x="181826" y="1026"/>
                    <a:pt x="180927" y="733"/>
                    <a:pt x="180675" y="0"/>
                  </a:cubicBezTo>
                  <a:cubicBezTo>
                    <a:pt x="180487" y="544"/>
                    <a:pt x="180048" y="984"/>
                    <a:pt x="179504" y="1151"/>
                  </a:cubicBezTo>
                  <a:lnTo>
                    <a:pt x="179441" y="1151"/>
                  </a:lnTo>
                  <a:cubicBezTo>
                    <a:pt x="178897" y="1026"/>
                    <a:pt x="177997" y="733"/>
                    <a:pt x="177746" y="0"/>
                  </a:cubicBezTo>
                  <a:cubicBezTo>
                    <a:pt x="177558" y="544"/>
                    <a:pt x="177118" y="984"/>
                    <a:pt x="176553" y="1151"/>
                  </a:cubicBezTo>
                  <a:lnTo>
                    <a:pt x="176512" y="1151"/>
                  </a:lnTo>
                  <a:cubicBezTo>
                    <a:pt x="175968" y="1026"/>
                    <a:pt x="175068" y="733"/>
                    <a:pt x="174817" y="0"/>
                  </a:cubicBezTo>
                  <a:cubicBezTo>
                    <a:pt x="174628" y="544"/>
                    <a:pt x="174189" y="984"/>
                    <a:pt x="173624" y="1151"/>
                  </a:cubicBezTo>
                  <a:lnTo>
                    <a:pt x="173582" y="1151"/>
                  </a:lnTo>
                  <a:cubicBezTo>
                    <a:pt x="173038" y="1026"/>
                    <a:pt x="172139" y="733"/>
                    <a:pt x="171888" y="0"/>
                  </a:cubicBezTo>
                  <a:cubicBezTo>
                    <a:pt x="171699" y="544"/>
                    <a:pt x="171260" y="984"/>
                    <a:pt x="170695" y="1151"/>
                  </a:cubicBezTo>
                  <a:lnTo>
                    <a:pt x="170653" y="1151"/>
                  </a:lnTo>
                  <a:cubicBezTo>
                    <a:pt x="170088" y="1026"/>
                    <a:pt x="169209" y="733"/>
                    <a:pt x="168958" y="0"/>
                  </a:cubicBezTo>
                  <a:cubicBezTo>
                    <a:pt x="168770" y="544"/>
                    <a:pt x="168330" y="984"/>
                    <a:pt x="167766" y="1151"/>
                  </a:cubicBezTo>
                  <a:lnTo>
                    <a:pt x="167724" y="1151"/>
                  </a:lnTo>
                  <a:cubicBezTo>
                    <a:pt x="167159" y="1026"/>
                    <a:pt x="166280" y="733"/>
                    <a:pt x="166029" y="0"/>
                  </a:cubicBezTo>
                  <a:cubicBezTo>
                    <a:pt x="165841" y="544"/>
                    <a:pt x="165401" y="984"/>
                    <a:pt x="164836" y="1151"/>
                  </a:cubicBezTo>
                  <a:lnTo>
                    <a:pt x="164773" y="1151"/>
                  </a:lnTo>
                  <a:cubicBezTo>
                    <a:pt x="164209" y="1026"/>
                    <a:pt x="163330" y="733"/>
                    <a:pt x="163079" y="0"/>
                  </a:cubicBezTo>
                  <a:cubicBezTo>
                    <a:pt x="162890" y="544"/>
                    <a:pt x="162451" y="984"/>
                    <a:pt x="161886" y="1151"/>
                  </a:cubicBezTo>
                  <a:lnTo>
                    <a:pt x="161844" y="1151"/>
                  </a:lnTo>
                  <a:cubicBezTo>
                    <a:pt x="161279" y="1026"/>
                    <a:pt x="160400" y="733"/>
                    <a:pt x="160149" y="0"/>
                  </a:cubicBezTo>
                  <a:cubicBezTo>
                    <a:pt x="159961" y="544"/>
                    <a:pt x="159522" y="984"/>
                    <a:pt x="158957" y="1151"/>
                  </a:cubicBezTo>
                  <a:lnTo>
                    <a:pt x="158915" y="1151"/>
                  </a:lnTo>
                  <a:cubicBezTo>
                    <a:pt x="158350" y="1026"/>
                    <a:pt x="157471" y="733"/>
                    <a:pt x="157199" y="0"/>
                  </a:cubicBezTo>
                  <a:cubicBezTo>
                    <a:pt x="157032" y="544"/>
                    <a:pt x="156571" y="984"/>
                    <a:pt x="156027" y="1151"/>
                  </a:cubicBezTo>
                  <a:lnTo>
                    <a:pt x="155986" y="1151"/>
                  </a:lnTo>
                  <a:cubicBezTo>
                    <a:pt x="155421" y="1026"/>
                    <a:pt x="154542" y="733"/>
                    <a:pt x="154270" y="0"/>
                  </a:cubicBezTo>
                  <a:cubicBezTo>
                    <a:pt x="154082" y="544"/>
                    <a:pt x="153642" y="984"/>
                    <a:pt x="153098" y="1151"/>
                  </a:cubicBezTo>
                  <a:lnTo>
                    <a:pt x="153056" y="1151"/>
                  </a:lnTo>
                  <a:cubicBezTo>
                    <a:pt x="152491" y="1026"/>
                    <a:pt x="151592" y="733"/>
                    <a:pt x="151341" y="0"/>
                  </a:cubicBezTo>
                  <a:cubicBezTo>
                    <a:pt x="151152" y="544"/>
                    <a:pt x="150713" y="984"/>
                    <a:pt x="150169" y="1151"/>
                  </a:cubicBezTo>
                  <a:lnTo>
                    <a:pt x="150106" y="1151"/>
                  </a:lnTo>
                  <a:cubicBezTo>
                    <a:pt x="149562" y="1026"/>
                    <a:pt x="148662" y="733"/>
                    <a:pt x="148411" y="0"/>
                  </a:cubicBezTo>
                  <a:cubicBezTo>
                    <a:pt x="148223" y="544"/>
                    <a:pt x="147783" y="984"/>
                    <a:pt x="147219" y="1151"/>
                  </a:cubicBezTo>
                  <a:lnTo>
                    <a:pt x="147177" y="1151"/>
                  </a:lnTo>
                  <a:cubicBezTo>
                    <a:pt x="146633" y="1026"/>
                    <a:pt x="145733" y="733"/>
                    <a:pt x="145482" y="0"/>
                  </a:cubicBezTo>
                  <a:cubicBezTo>
                    <a:pt x="145294" y="544"/>
                    <a:pt x="144854" y="984"/>
                    <a:pt x="144289" y="1151"/>
                  </a:cubicBezTo>
                  <a:lnTo>
                    <a:pt x="144247" y="1151"/>
                  </a:lnTo>
                  <a:cubicBezTo>
                    <a:pt x="143703" y="1026"/>
                    <a:pt x="142804" y="733"/>
                    <a:pt x="142553" y="0"/>
                  </a:cubicBezTo>
                  <a:cubicBezTo>
                    <a:pt x="142364" y="544"/>
                    <a:pt x="141925" y="984"/>
                    <a:pt x="141360" y="1151"/>
                  </a:cubicBezTo>
                  <a:lnTo>
                    <a:pt x="141318" y="1151"/>
                  </a:lnTo>
                  <a:cubicBezTo>
                    <a:pt x="140753" y="1026"/>
                    <a:pt x="139874" y="733"/>
                    <a:pt x="139623" y="0"/>
                  </a:cubicBezTo>
                  <a:cubicBezTo>
                    <a:pt x="139435" y="544"/>
                    <a:pt x="138996" y="984"/>
                    <a:pt x="138431" y="1151"/>
                  </a:cubicBezTo>
                  <a:lnTo>
                    <a:pt x="138389" y="1151"/>
                  </a:lnTo>
                  <a:cubicBezTo>
                    <a:pt x="137824" y="1026"/>
                    <a:pt x="136945" y="733"/>
                    <a:pt x="136694" y="0"/>
                  </a:cubicBezTo>
                  <a:cubicBezTo>
                    <a:pt x="136506" y="544"/>
                    <a:pt x="136066" y="984"/>
                    <a:pt x="135501" y="1151"/>
                  </a:cubicBezTo>
                  <a:lnTo>
                    <a:pt x="135459" y="1151"/>
                  </a:lnTo>
                  <a:cubicBezTo>
                    <a:pt x="134895" y="1026"/>
                    <a:pt x="134016" y="733"/>
                    <a:pt x="133744" y="0"/>
                  </a:cubicBezTo>
                  <a:cubicBezTo>
                    <a:pt x="133576" y="544"/>
                    <a:pt x="133116" y="984"/>
                    <a:pt x="132572" y="1151"/>
                  </a:cubicBezTo>
                  <a:lnTo>
                    <a:pt x="132530" y="1151"/>
                  </a:lnTo>
                  <a:cubicBezTo>
                    <a:pt x="131965" y="1026"/>
                    <a:pt x="131086" y="733"/>
                    <a:pt x="130814" y="0"/>
                  </a:cubicBezTo>
                  <a:cubicBezTo>
                    <a:pt x="130626" y="544"/>
                    <a:pt x="130187" y="984"/>
                    <a:pt x="129643" y="1151"/>
                  </a:cubicBezTo>
                  <a:lnTo>
                    <a:pt x="129601" y="1151"/>
                  </a:lnTo>
                  <a:cubicBezTo>
                    <a:pt x="129036" y="1026"/>
                    <a:pt x="128136" y="733"/>
                    <a:pt x="127885" y="0"/>
                  </a:cubicBezTo>
                  <a:cubicBezTo>
                    <a:pt x="127697" y="544"/>
                    <a:pt x="127257" y="984"/>
                    <a:pt x="126713" y="1151"/>
                  </a:cubicBezTo>
                  <a:lnTo>
                    <a:pt x="126651" y="1151"/>
                  </a:lnTo>
                  <a:cubicBezTo>
                    <a:pt x="126107" y="1026"/>
                    <a:pt x="125207" y="733"/>
                    <a:pt x="124956" y="0"/>
                  </a:cubicBezTo>
                  <a:cubicBezTo>
                    <a:pt x="124768" y="544"/>
                    <a:pt x="124328" y="984"/>
                    <a:pt x="123763" y="1151"/>
                  </a:cubicBezTo>
                  <a:lnTo>
                    <a:pt x="123721" y="1151"/>
                  </a:lnTo>
                  <a:cubicBezTo>
                    <a:pt x="123156" y="1026"/>
                    <a:pt x="122257" y="733"/>
                    <a:pt x="122006" y="0"/>
                  </a:cubicBezTo>
                  <a:cubicBezTo>
                    <a:pt x="121817" y="544"/>
                    <a:pt x="121378" y="984"/>
                    <a:pt x="120834" y="1151"/>
                  </a:cubicBezTo>
                  <a:lnTo>
                    <a:pt x="120771" y="1151"/>
                  </a:lnTo>
                  <a:cubicBezTo>
                    <a:pt x="120227" y="1026"/>
                    <a:pt x="119327" y="733"/>
                    <a:pt x="119076" y="0"/>
                  </a:cubicBezTo>
                  <a:cubicBezTo>
                    <a:pt x="118888" y="544"/>
                    <a:pt x="118449" y="984"/>
                    <a:pt x="117884" y="1151"/>
                  </a:cubicBezTo>
                  <a:lnTo>
                    <a:pt x="117842" y="1151"/>
                  </a:lnTo>
                  <a:cubicBezTo>
                    <a:pt x="117298" y="1026"/>
                    <a:pt x="116398" y="733"/>
                    <a:pt x="116147" y="0"/>
                  </a:cubicBezTo>
                  <a:cubicBezTo>
                    <a:pt x="115959" y="544"/>
                    <a:pt x="115519" y="984"/>
                    <a:pt x="114954" y="1151"/>
                  </a:cubicBezTo>
                  <a:lnTo>
                    <a:pt x="114912" y="1151"/>
                  </a:lnTo>
                  <a:cubicBezTo>
                    <a:pt x="114368" y="1026"/>
                    <a:pt x="113469" y="733"/>
                    <a:pt x="113218" y="0"/>
                  </a:cubicBezTo>
                  <a:cubicBezTo>
                    <a:pt x="113029" y="544"/>
                    <a:pt x="112590" y="984"/>
                    <a:pt x="112025" y="1151"/>
                  </a:cubicBezTo>
                  <a:lnTo>
                    <a:pt x="111983" y="1151"/>
                  </a:lnTo>
                  <a:cubicBezTo>
                    <a:pt x="111418" y="1026"/>
                    <a:pt x="110539" y="733"/>
                    <a:pt x="110288" y="0"/>
                  </a:cubicBezTo>
                  <a:cubicBezTo>
                    <a:pt x="110100" y="544"/>
                    <a:pt x="109661" y="984"/>
                    <a:pt x="109096" y="1151"/>
                  </a:cubicBezTo>
                  <a:lnTo>
                    <a:pt x="109054" y="1151"/>
                  </a:lnTo>
                  <a:cubicBezTo>
                    <a:pt x="108489" y="1026"/>
                    <a:pt x="107610" y="733"/>
                    <a:pt x="107359" y="0"/>
                  </a:cubicBezTo>
                  <a:cubicBezTo>
                    <a:pt x="107171" y="544"/>
                    <a:pt x="106731" y="984"/>
                    <a:pt x="106166" y="1151"/>
                  </a:cubicBezTo>
                  <a:lnTo>
                    <a:pt x="106125" y="1151"/>
                  </a:lnTo>
                  <a:cubicBezTo>
                    <a:pt x="105560" y="1026"/>
                    <a:pt x="104681" y="733"/>
                    <a:pt x="104409" y="0"/>
                  </a:cubicBezTo>
                  <a:cubicBezTo>
                    <a:pt x="104221" y="544"/>
                    <a:pt x="103781" y="984"/>
                    <a:pt x="103237" y="1151"/>
                  </a:cubicBezTo>
                  <a:lnTo>
                    <a:pt x="103195" y="1151"/>
                  </a:lnTo>
                  <a:cubicBezTo>
                    <a:pt x="102630" y="1026"/>
                    <a:pt x="101731" y="733"/>
                    <a:pt x="101480" y="0"/>
                  </a:cubicBezTo>
                  <a:cubicBezTo>
                    <a:pt x="101291" y="544"/>
                    <a:pt x="100852" y="984"/>
                    <a:pt x="100308" y="1151"/>
                  </a:cubicBezTo>
                  <a:lnTo>
                    <a:pt x="100245" y="1151"/>
                  </a:lnTo>
                  <a:cubicBezTo>
                    <a:pt x="99701" y="1026"/>
                    <a:pt x="98801" y="733"/>
                    <a:pt x="98550" y="0"/>
                  </a:cubicBezTo>
                  <a:cubicBezTo>
                    <a:pt x="98362" y="544"/>
                    <a:pt x="97923" y="984"/>
                    <a:pt x="97358" y="1151"/>
                  </a:cubicBezTo>
                  <a:lnTo>
                    <a:pt x="97316" y="1151"/>
                  </a:lnTo>
                  <a:cubicBezTo>
                    <a:pt x="96772" y="1026"/>
                    <a:pt x="95872" y="733"/>
                    <a:pt x="95621" y="0"/>
                  </a:cubicBezTo>
                  <a:cubicBezTo>
                    <a:pt x="95433" y="544"/>
                    <a:pt x="94993" y="984"/>
                    <a:pt x="94428" y="1151"/>
                  </a:cubicBezTo>
                  <a:lnTo>
                    <a:pt x="94386" y="1151"/>
                  </a:lnTo>
                  <a:cubicBezTo>
                    <a:pt x="93842" y="1026"/>
                    <a:pt x="92943" y="733"/>
                    <a:pt x="92692" y="0"/>
                  </a:cubicBezTo>
                  <a:cubicBezTo>
                    <a:pt x="92503" y="544"/>
                    <a:pt x="92064" y="984"/>
                    <a:pt x="91499" y="1151"/>
                  </a:cubicBezTo>
                  <a:lnTo>
                    <a:pt x="91457" y="1151"/>
                  </a:lnTo>
                  <a:cubicBezTo>
                    <a:pt x="90892" y="1026"/>
                    <a:pt x="90013" y="733"/>
                    <a:pt x="89762" y="0"/>
                  </a:cubicBezTo>
                  <a:cubicBezTo>
                    <a:pt x="89574" y="544"/>
                    <a:pt x="89135" y="984"/>
                    <a:pt x="88570" y="1151"/>
                  </a:cubicBezTo>
                  <a:lnTo>
                    <a:pt x="88528" y="1151"/>
                  </a:lnTo>
                  <a:cubicBezTo>
                    <a:pt x="87963" y="1026"/>
                    <a:pt x="87084" y="733"/>
                    <a:pt x="86833" y="0"/>
                  </a:cubicBezTo>
                  <a:cubicBezTo>
                    <a:pt x="86645" y="544"/>
                    <a:pt x="86205" y="984"/>
                    <a:pt x="85640" y="1151"/>
                  </a:cubicBezTo>
                  <a:lnTo>
                    <a:pt x="85599" y="1151"/>
                  </a:lnTo>
                  <a:cubicBezTo>
                    <a:pt x="85034" y="1026"/>
                    <a:pt x="84155" y="733"/>
                    <a:pt x="83883" y="0"/>
                  </a:cubicBezTo>
                  <a:cubicBezTo>
                    <a:pt x="83715" y="544"/>
                    <a:pt x="83255" y="984"/>
                    <a:pt x="82711" y="1151"/>
                  </a:cubicBezTo>
                  <a:lnTo>
                    <a:pt x="82648" y="1151"/>
                  </a:lnTo>
                  <a:cubicBezTo>
                    <a:pt x="82083" y="1026"/>
                    <a:pt x="81205" y="733"/>
                    <a:pt x="80953" y="0"/>
                  </a:cubicBezTo>
                  <a:cubicBezTo>
                    <a:pt x="80765" y="544"/>
                    <a:pt x="80326" y="984"/>
                    <a:pt x="79761" y="1151"/>
                  </a:cubicBezTo>
                  <a:lnTo>
                    <a:pt x="79719" y="1151"/>
                  </a:lnTo>
                  <a:cubicBezTo>
                    <a:pt x="79154" y="1026"/>
                    <a:pt x="78275" y="733"/>
                    <a:pt x="78024" y="0"/>
                  </a:cubicBezTo>
                  <a:cubicBezTo>
                    <a:pt x="77836" y="544"/>
                    <a:pt x="77396" y="984"/>
                    <a:pt x="76832" y="1151"/>
                  </a:cubicBezTo>
                  <a:lnTo>
                    <a:pt x="76790" y="1151"/>
                  </a:lnTo>
                  <a:cubicBezTo>
                    <a:pt x="76225" y="1026"/>
                    <a:pt x="75346" y="733"/>
                    <a:pt x="75074" y="0"/>
                  </a:cubicBezTo>
                  <a:cubicBezTo>
                    <a:pt x="74907" y="544"/>
                    <a:pt x="74446" y="984"/>
                    <a:pt x="73902" y="1151"/>
                  </a:cubicBezTo>
                  <a:lnTo>
                    <a:pt x="73860" y="1151"/>
                  </a:lnTo>
                  <a:cubicBezTo>
                    <a:pt x="73295" y="1026"/>
                    <a:pt x="72417" y="733"/>
                    <a:pt x="72145" y="0"/>
                  </a:cubicBezTo>
                  <a:cubicBezTo>
                    <a:pt x="71956" y="544"/>
                    <a:pt x="71517" y="984"/>
                    <a:pt x="70973" y="1151"/>
                  </a:cubicBezTo>
                  <a:lnTo>
                    <a:pt x="70931" y="1151"/>
                  </a:lnTo>
                  <a:cubicBezTo>
                    <a:pt x="70366" y="1026"/>
                    <a:pt x="69466" y="733"/>
                    <a:pt x="69215" y="0"/>
                  </a:cubicBezTo>
                  <a:cubicBezTo>
                    <a:pt x="69027" y="544"/>
                    <a:pt x="68588" y="984"/>
                    <a:pt x="68044" y="1151"/>
                  </a:cubicBezTo>
                  <a:lnTo>
                    <a:pt x="67981" y="1151"/>
                  </a:lnTo>
                  <a:cubicBezTo>
                    <a:pt x="67437" y="1026"/>
                    <a:pt x="66537" y="733"/>
                    <a:pt x="66286" y="0"/>
                  </a:cubicBezTo>
                  <a:cubicBezTo>
                    <a:pt x="66098" y="544"/>
                    <a:pt x="65658" y="984"/>
                    <a:pt x="65093" y="1151"/>
                  </a:cubicBezTo>
                  <a:lnTo>
                    <a:pt x="65052" y="1151"/>
                  </a:lnTo>
                  <a:cubicBezTo>
                    <a:pt x="64508" y="1026"/>
                    <a:pt x="63608" y="733"/>
                    <a:pt x="63357" y="0"/>
                  </a:cubicBezTo>
                  <a:cubicBezTo>
                    <a:pt x="63168" y="544"/>
                    <a:pt x="62729" y="984"/>
                    <a:pt x="62164" y="1151"/>
                  </a:cubicBezTo>
                  <a:lnTo>
                    <a:pt x="62122" y="1151"/>
                  </a:lnTo>
                  <a:cubicBezTo>
                    <a:pt x="61578" y="1026"/>
                    <a:pt x="60678" y="733"/>
                    <a:pt x="60427" y="0"/>
                  </a:cubicBezTo>
                  <a:cubicBezTo>
                    <a:pt x="60239" y="544"/>
                    <a:pt x="59800" y="984"/>
                    <a:pt x="59235" y="1151"/>
                  </a:cubicBezTo>
                  <a:lnTo>
                    <a:pt x="59193" y="1151"/>
                  </a:lnTo>
                  <a:cubicBezTo>
                    <a:pt x="58628" y="1026"/>
                    <a:pt x="57749" y="733"/>
                    <a:pt x="57498" y="0"/>
                  </a:cubicBezTo>
                  <a:cubicBezTo>
                    <a:pt x="57310" y="544"/>
                    <a:pt x="56870" y="984"/>
                    <a:pt x="56305" y="1151"/>
                  </a:cubicBezTo>
                  <a:lnTo>
                    <a:pt x="56243" y="1151"/>
                  </a:lnTo>
                  <a:cubicBezTo>
                    <a:pt x="55678" y="1026"/>
                    <a:pt x="54778" y="733"/>
                    <a:pt x="54527" y="0"/>
                  </a:cubicBezTo>
                  <a:cubicBezTo>
                    <a:pt x="54339" y="544"/>
                    <a:pt x="53899" y="984"/>
                    <a:pt x="53355" y="1151"/>
                  </a:cubicBezTo>
                  <a:lnTo>
                    <a:pt x="53292" y="1151"/>
                  </a:lnTo>
                  <a:cubicBezTo>
                    <a:pt x="52748" y="1026"/>
                    <a:pt x="51849" y="733"/>
                    <a:pt x="51598" y="0"/>
                  </a:cubicBezTo>
                  <a:cubicBezTo>
                    <a:pt x="51409" y="544"/>
                    <a:pt x="50970" y="984"/>
                    <a:pt x="50405" y="1151"/>
                  </a:cubicBezTo>
                  <a:lnTo>
                    <a:pt x="50363" y="1151"/>
                  </a:lnTo>
                  <a:cubicBezTo>
                    <a:pt x="49819" y="1026"/>
                    <a:pt x="48919" y="733"/>
                    <a:pt x="48668" y="0"/>
                  </a:cubicBezTo>
                  <a:cubicBezTo>
                    <a:pt x="48480" y="544"/>
                    <a:pt x="48041" y="984"/>
                    <a:pt x="47476" y="1151"/>
                  </a:cubicBezTo>
                  <a:lnTo>
                    <a:pt x="47434" y="1151"/>
                  </a:lnTo>
                  <a:cubicBezTo>
                    <a:pt x="46890" y="1026"/>
                    <a:pt x="45990" y="733"/>
                    <a:pt x="45739" y="0"/>
                  </a:cubicBezTo>
                  <a:cubicBezTo>
                    <a:pt x="45551" y="544"/>
                    <a:pt x="45111" y="984"/>
                    <a:pt x="44546" y="1151"/>
                  </a:cubicBezTo>
                  <a:lnTo>
                    <a:pt x="44505" y="1151"/>
                  </a:lnTo>
                  <a:cubicBezTo>
                    <a:pt x="43940" y="1026"/>
                    <a:pt x="43061" y="733"/>
                    <a:pt x="42810" y="0"/>
                  </a:cubicBezTo>
                  <a:cubicBezTo>
                    <a:pt x="42621" y="544"/>
                    <a:pt x="42182" y="984"/>
                    <a:pt x="41617" y="1151"/>
                  </a:cubicBezTo>
                  <a:lnTo>
                    <a:pt x="41596" y="1151"/>
                  </a:lnTo>
                  <a:cubicBezTo>
                    <a:pt x="41031" y="1026"/>
                    <a:pt x="40131" y="733"/>
                    <a:pt x="39880" y="0"/>
                  </a:cubicBezTo>
                  <a:cubicBezTo>
                    <a:pt x="39692" y="544"/>
                    <a:pt x="39253" y="984"/>
                    <a:pt x="38709" y="1151"/>
                  </a:cubicBezTo>
                  <a:lnTo>
                    <a:pt x="38646" y="1151"/>
                  </a:lnTo>
                  <a:cubicBezTo>
                    <a:pt x="38102" y="1026"/>
                    <a:pt x="37202" y="733"/>
                    <a:pt x="36951" y="0"/>
                  </a:cubicBezTo>
                  <a:cubicBezTo>
                    <a:pt x="36763" y="544"/>
                    <a:pt x="36323" y="984"/>
                    <a:pt x="35758" y="1151"/>
                  </a:cubicBezTo>
                  <a:lnTo>
                    <a:pt x="35717" y="1151"/>
                  </a:lnTo>
                  <a:cubicBezTo>
                    <a:pt x="35173" y="1026"/>
                    <a:pt x="34273" y="733"/>
                    <a:pt x="34022" y="0"/>
                  </a:cubicBezTo>
                  <a:cubicBezTo>
                    <a:pt x="33833" y="544"/>
                    <a:pt x="33394" y="984"/>
                    <a:pt x="32829" y="1151"/>
                  </a:cubicBezTo>
                  <a:lnTo>
                    <a:pt x="32787" y="1151"/>
                  </a:lnTo>
                  <a:cubicBezTo>
                    <a:pt x="32243" y="1026"/>
                    <a:pt x="31344" y="733"/>
                    <a:pt x="31092" y="0"/>
                  </a:cubicBezTo>
                  <a:cubicBezTo>
                    <a:pt x="30904" y="544"/>
                    <a:pt x="30465" y="984"/>
                    <a:pt x="29900" y="1151"/>
                  </a:cubicBezTo>
                  <a:lnTo>
                    <a:pt x="29858" y="1151"/>
                  </a:lnTo>
                  <a:cubicBezTo>
                    <a:pt x="29293" y="1026"/>
                    <a:pt x="28414" y="733"/>
                    <a:pt x="28163" y="0"/>
                  </a:cubicBezTo>
                  <a:cubicBezTo>
                    <a:pt x="27975" y="544"/>
                    <a:pt x="27535" y="984"/>
                    <a:pt x="26971" y="1151"/>
                  </a:cubicBezTo>
                  <a:lnTo>
                    <a:pt x="26929" y="1151"/>
                  </a:lnTo>
                  <a:cubicBezTo>
                    <a:pt x="26364" y="1026"/>
                    <a:pt x="25485" y="733"/>
                    <a:pt x="25234" y="0"/>
                  </a:cubicBezTo>
                  <a:cubicBezTo>
                    <a:pt x="25046" y="544"/>
                    <a:pt x="24606" y="984"/>
                    <a:pt x="24041" y="1151"/>
                  </a:cubicBezTo>
                  <a:lnTo>
                    <a:pt x="23999" y="1151"/>
                  </a:lnTo>
                  <a:cubicBezTo>
                    <a:pt x="23434" y="1026"/>
                    <a:pt x="22556" y="733"/>
                    <a:pt x="22284" y="0"/>
                  </a:cubicBezTo>
                  <a:cubicBezTo>
                    <a:pt x="22116" y="544"/>
                    <a:pt x="21656" y="984"/>
                    <a:pt x="21112" y="1151"/>
                  </a:cubicBezTo>
                  <a:lnTo>
                    <a:pt x="21070" y="1151"/>
                  </a:lnTo>
                  <a:cubicBezTo>
                    <a:pt x="20505" y="1026"/>
                    <a:pt x="19626" y="733"/>
                    <a:pt x="19354" y="0"/>
                  </a:cubicBezTo>
                  <a:cubicBezTo>
                    <a:pt x="19166" y="544"/>
                    <a:pt x="18727" y="984"/>
                    <a:pt x="18183" y="1151"/>
                  </a:cubicBezTo>
                  <a:lnTo>
                    <a:pt x="18141" y="1151"/>
                  </a:lnTo>
                  <a:cubicBezTo>
                    <a:pt x="17576" y="1026"/>
                    <a:pt x="16676" y="733"/>
                    <a:pt x="16425" y="0"/>
                  </a:cubicBezTo>
                  <a:cubicBezTo>
                    <a:pt x="16237" y="544"/>
                    <a:pt x="15797" y="984"/>
                    <a:pt x="15253" y="1151"/>
                  </a:cubicBezTo>
                  <a:lnTo>
                    <a:pt x="15170" y="1151"/>
                  </a:lnTo>
                  <a:cubicBezTo>
                    <a:pt x="14605" y="1026"/>
                    <a:pt x="13726" y="733"/>
                    <a:pt x="13475" y="0"/>
                  </a:cubicBezTo>
                  <a:cubicBezTo>
                    <a:pt x="13286" y="544"/>
                    <a:pt x="12847" y="984"/>
                    <a:pt x="12282" y="1151"/>
                  </a:cubicBezTo>
                  <a:lnTo>
                    <a:pt x="12240" y="1151"/>
                  </a:lnTo>
                  <a:cubicBezTo>
                    <a:pt x="11675" y="1026"/>
                    <a:pt x="10797" y="733"/>
                    <a:pt x="10546" y="0"/>
                  </a:cubicBezTo>
                  <a:cubicBezTo>
                    <a:pt x="10357" y="544"/>
                    <a:pt x="9918" y="984"/>
                    <a:pt x="9353" y="1151"/>
                  </a:cubicBezTo>
                  <a:lnTo>
                    <a:pt x="9311" y="1151"/>
                  </a:lnTo>
                  <a:cubicBezTo>
                    <a:pt x="8746" y="1026"/>
                    <a:pt x="7867" y="733"/>
                    <a:pt x="7616" y="0"/>
                  </a:cubicBezTo>
                  <a:cubicBezTo>
                    <a:pt x="7428" y="544"/>
                    <a:pt x="6988" y="984"/>
                    <a:pt x="6424" y="1151"/>
                  </a:cubicBezTo>
                  <a:lnTo>
                    <a:pt x="6382" y="1151"/>
                  </a:lnTo>
                  <a:cubicBezTo>
                    <a:pt x="5817" y="1026"/>
                    <a:pt x="4938" y="733"/>
                    <a:pt x="4687" y="0"/>
                  </a:cubicBezTo>
                  <a:cubicBezTo>
                    <a:pt x="4499" y="544"/>
                    <a:pt x="4059" y="984"/>
                    <a:pt x="3494" y="1151"/>
                  </a:cubicBezTo>
                  <a:lnTo>
                    <a:pt x="3452" y="1151"/>
                  </a:lnTo>
                  <a:cubicBezTo>
                    <a:pt x="2887" y="1026"/>
                    <a:pt x="2009" y="733"/>
                    <a:pt x="1737" y="0"/>
                  </a:cubicBezTo>
                  <a:close/>
                </a:path>
              </a:pathLst>
            </a:custGeom>
            <a:solidFill>
              <a:srgbClr val="00A5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0" name="Google Shape;780;p30"/>
            <p:cNvSpPr/>
            <p:nvPr/>
          </p:nvSpPr>
          <p:spPr>
            <a:xfrm>
              <a:off x="-100" y="3067050"/>
              <a:ext cx="9210731" cy="2076401"/>
            </a:xfrm>
            <a:custGeom>
              <a:avLst/>
              <a:gdLst/>
              <a:ahLst/>
              <a:cxnLst/>
              <a:rect l="l" t="t" r="r" b="b"/>
              <a:pathLst>
                <a:path w="175359" h="43799" extrusionOk="0">
                  <a:moveTo>
                    <a:pt x="0" y="1"/>
                  </a:moveTo>
                  <a:lnTo>
                    <a:pt x="0" y="43799"/>
                  </a:lnTo>
                  <a:lnTo>
                    <a:pt x="175359" y="43799"/>
                  </a:lnTo>
                  <a:lnTo>
                    <a:pt x="1753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1" name="Google Shape;781;p30"/>
          <p:cNvGrpSpPr/>
          <p:nvPr/>
        </p:nvGrpSpPr>
        <p:grpSpPr>
          <a:xfrm>
            <a:off x="522883" y="109952"/>
            <a:ext cx="11579843" cy="2289693"/>
            <a:chOff x="335036" y="320140"/>
            <a:chExt cx="9419612" cy="1862548"/>
          </a:xfrm>
        </p:grpSpPr>
        <p:sp>
          <p:nvSpPr>
            <p:cNvPr id="782" name="Google Shape;782;p30"/>
            <p:cNvSpPr/>
            <p:nvPr/>
          </p:nvSpPr>
          <p:spPr>
            <a:xfrm>
              <a:off x="6945841" y="1541875"/>
              <a:ext cx="2808807" cy="640814"/>
            </a:xfrm>
            <a:custGeom>
              <a:avLst/>
              <a:gdLst/>
              <a:ahLst/>
              <a:cxnLst/>
              <a:rect l="l" t="t" r="r" b="b"/>
              <a:pathLst>
                <a:path w="56942" h="12991" extrusionOk="0">
                  <a:moveTo>
                    <a:pt x="21078" y="0"/>
                  </a:moveTo>
                  <a:cubicBezTo>
                    <a:pt x="17553" y="0"/>
                    <a:pt x="14604" y="2373"/>
                    <a:pt x="14061" y="5464"/>
                  </a:cubicBezTo>
                  <a:cubicBezTo>
                    <a:pt x="13593" y="5380"/>
                    <a:pt x="13125" y="5330"/>
                    <a:pt x="12649" y="5330"/>
                  </a:cubicBezTo>
                  <a:cubicBezTo>
                    <a:pt x="9165" y="5330"/>
                    <a:pt x="6266" y="7619"/>
                    <a:pt x="5648" y="10627"/>
                  </a:cubicBezTo>
                  <a:cubicBezTo>
                    <a:pt x="2165" y="11095"/>
                    <a:pt x="1" y="12991"/>
                    <a:pt x="1" y="12991"/>
                  </a:cubicBezTo>
                  <a:lnTo>
                    <a:pt x="19650" y="12991"/>
                  </a:lnTo>
                  <a:lnTo>
                    <a:pt x="19675" y="12866"/>
                  </a:lnTo>
                  <a:cubicBezTo>
                    <a:pt x="19733" y="12874"/>
                    <a:pt x="19800" y="12882"/>
                    <a:pt x="19858" y="12891"/>
                  </a:cubicBezTo>
                  <a:cubicBezTo>
                    <a:pt x="19867" y="12924"/>
                    <a:pt x="19875" y="12958"/>
                    <a:pt x="19883" y="12991"/>
                  </a:cubicBezTo>
                  <a:lnTo>
                    <a:pt x="56942" y="12991"/>
                  </a:lnTo>
                  <a:cubicBezTo>
                    <a:pt x="54026" y="11713"/>
                    <a:pt x="51977" y="11295"/>
                    <a:pt x="50544" y="11295"/>
                  </a:cubicBezTo>
                  <a:cubicBezTo>
                    <a:pt x="50515" y="11295"/>
                    <a:pt x="50487" y="11295"/>
                    <a:pt x="50459" y="11295"/>
                  </a:cubicBezTo>
                  <a:cubicBezTo>
                    <a:pt x="50159" y="6575"/>
                    <a:pt x="45865" y="2832"/>
                    <a:pt x="40627" y="2832"/>
                  </a:cubicBezTo>
                  <a:cubicBezTo>
                    <a:pt x="37201" y="2832"/>
                    <a:pt x="34194" y="4420"/>
                    <a:pt x="32423" y="6834"/>
                  </a:cubicBezTo>
                  <a:cubicBezTo>
                    <a:pt x="32181" y="5756"/>
                    <a:pt x="31136" y="4954"/>
                    <a:pt x="29883" y="4954"/>
                  </a:cubicBezTo>
                  <a:cubicBezTo>
                    <a:pt x="29870" y="4954"/>
                    <a:pt x="29857" y="4954"/>
                    <a:pt x="29844" y="4954"/>
                  </a:cubicBezTo>
                  <a:cubicBezTo>
                    <a:pt x="29282" y="4954"/>
                    <a:pt x="28745" y="5129"/>
                    <a:pt x="28288" y="5456"/>
                  </a:cubicBezTo>
                  <a:cubicBezTo>
                    <a:pt x="28229" y="5447"/>
                    <a:pt x="28162" y="5431"/>
                    <a:pt x="28104" y="5422"/>
                  </a:cubicBezTo>
                  <a:cubicBezTo>
                    <a:pt x="27544" y="2348"/>
                    <a:pt x="24612" y="0"/>
                    <a:pt x="210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335036" y="320140"/>
              <a:ext cx="1723799" cy="440544"/>
            </a:xfrm>
            <a:custGeom>
              <a:avLst/>
              <a:gdLst/>
              <a:ahLst/>
              <a:cxnLst/>
              <a:rect l="l" t="t" r="r" b="b"/>
              <a:pathLst>
                <a:path w="34946" h="8931" extrusionOk="0">
                  <a:moveTo>
                    <a:pt x="12941" y="0"/>
                  </a:moveTo>
                  <a:cubicBezTo>
                    <a:pt x="10778" y="0"/>
                    <a:pt x="8956" y="1621"/>
                    <a:pt x="8631" y="3751"/>
                  </a:cubicBezTo>
                  <a:cubicBezTo>
                    <a:pt x="8376" y="3699"/>
                    <a:pt x="8114" y="3666"/>
                    <a:pt x="7851" y="3666"/>
                  </a:cubicBezTo>
                  <a:cubicBezTo>
                    <a:pt x="7822" y="3666"/>
                    <a:pt x="7792" y="3667"/>
                    <a:pt x="7762" y="3668"/>
                  </a:cubicBezTo>
                  <a:cubicBezTo>
                    <a:pt x="5623" y="3668"/>
                    <a:pt x="3852" y="5230"/>
                    <a:pt x="3468" y="7310"/>
                  </a:cubicBezTo>
                  <a:cubicBezTo>
                    <a:pt x="2181" y="7502"/>
                    <a:pt x="978" y="8070"/>
                    <a:pt x="1" y="8931"/>
                  </a:cubicBezTo>
                  <a:lnTo>
                    <a:pt x="12064" y="8931"/>
                  </a:lnTo>
                  <a:cubicBezTo>
                    <a:pt x="12064" y="8905"/>
                    <a:pt x="12073" y="8872"/>
                    <a:pt x="12073" y="8839"/>
                  </a:cubicBezTo>
                  <a:lnTo>
                    <a:pt x="12190" y="8864"/>
                  </a:lnTo>
                  <a:cubicBezTo>
                    <a:pt x="12190" y="8889"/>
                    <a:pt x="12198" y="8905"/>
                    <a:pt x="12206" y="8931"/>
                  </a:cubicBezTo>
                  <a:lnTo>
                    <a:pt x="34946" y="8931"/>
                  </a:lnTo>
                  <a:cubicBezTo>
                    <a:pt x="33151" y="8049"/>
                    <a:pt x="31891" y="7761"/>
                    <a:pt x="31007" y="7761"/>
                  </a:cubicBezTo>
                  <a:cubicBezTo>
                    <a:pt x="30995" y="7761"/>
                    <a:pt x="30982" y="7761"/>
                    <a:pt x="30969" y="7761"/>
                  </a:cubicBezTo>
                  <a:cubicBezTo>
                    <a:pt x="30786" y="4520"/>
                    <a:pt x="28154" y="1947"/>
                    <a:pt x="24938" y="1947"/>
                  </a:cubicBezTo>
                  <a:cubicBezTo>
                    <a:pt x="22899" y="1955"/>
                    <a:pt x="21003" y="2982"/>
                    <a:pt x="19900" y="4695"/>
                  </a:cubicBezTo>
                  <a:cubicBezTo>
                    <a:pt x="19758" y="3952"/>
                    <a:pt x="19107" y="3409"/>
                    <a:pt x="18346" y="3409"/>
                  </a:cubicBezTo>
                  <a:cubicBezTo>
                    <a:pt x="17987" y="3409"/>
                    <a:pt x="17636" y="3525"/>
                    <a:pt x="17361" y="3751"/>
                  </a:cubicBezTo>
                  <a:lnTo>
                    <a:pt x="17252" y="3734"/>
                  </a:lnTo>
                  <a:cubicBezTo>
                    <a:pt x="16910" y="1612"/>
                    <a:pt x="15113" y="0"/>
                    <a:pt x="12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4" name="Google Shape;784;p30"/>
          <p:cNvGrpSpPr/>
          <p:nvPr/>
        </p:nvGrpSpPr>
        <p:grpSpPr>
          <a:xfrm>
            <a:off x="-227973" y="109982"/>
            <a:ext cx="4062439" cy="7247623"/>
            <a:chOff x="3734270" y="74249"/>
            <a:chExt cx="3046829" cy="5435717"/>
          </a:xfrm>
        </p:grpSpPr>
        <p:grpSp>
          <p:nvGrpSpPr>
            <p:cNvPr id="785" name="Google Shape;785;p30"/>
            <p:cNvGrpSpPr/>
            <p:nvPr/>
          </p:nvGrpSpPr>
          <p:grpSpPr>
            <a:xfrm rot="312499">
              <a:off x="4269747" y="179454"/>
              <a:ext cx="2417210" cy="2184088"/>
              <a:chOff x="3949525" y="-38550"/>
              <a:chExt cx="2695666" cy="2435690"/>
            </a:xfrm>
          </p:grpSpPr>
          <p:sp>
            <p:nvSpPr>
              <p:cNvPr id="786" name="Google Shape;786;p30"/>
              <p:cNvSpPr/>
              <p:nvPr/>
            </p:nvSpPr>
            <p:spPr>
              <a:xfrm flipH="1">
                <a:off x="5395256" y="293336"/>
                <a:ext cx="998480" cy="850123"/>
              </a:xfrm>
              <a:custGeom>
                <a:avLst/>
                <a:gdLst/>
                <a:ahLst/>
                <a:cxnLst/>
                <a:rect l="l" t="t" r="r" b="b"/>
                <a:pathLst>
                  <a:path w="12774" h="10876" extrusionOk="0">
                    <a:moveTo>
                      <a:pt x="271" y="1"/>
                    </a:moveTo>
                    <a:cubicBezTo>
                      <a:pt x="96" y="1"/>
                      <a:pt x="0" y="7"/>
                      <a:pt x="0" y="7"/>
                    </a:cubicBezTo>
                    <a:lnTo>
                      <a:pt x="3567" y="4576"/>
                    </a:lnTo>
                    <a:lnTo>
                      <a:pt x="7878" y="5361"/>
                    </a:lnTo>
                    <a:lnTo>
                      <a:pt x="5129" y="6673"/>
                    </a:lnTo>
                    <a:lnTo>
                      <a:pt x="5129" y="6673"/>
                    </a:lnTo>
                    <a:lnTo>
                      <a:pt x="9315" y="6331"/>
                    </a:lnTo>
                    <a:lnTo>
                      <a:pt x="7427" y="7935"/>
                    </a:lnTo>
                    <a:cubicBezTo>
                      <a:pt x="9532" y="8745"/>
                      <a:pt x="12773" y="10875"/>
                      <a:pt x="12773" y="10875"/>
                    </a:cubicBezTo>
                    <a:cubicBezTo>
                      <a:pt x="10614" y="499"/>
                      <a:pt x="1921" y="1"/>
                      <a:pt x="271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7" name="Google Shape;787;p30"/>
              <p:cNvSpPr/>
              <p:nvPr/>
            </p:nvSpPr>
            <p:spPr>
              <a:xfrm flipH="1">
                <a:off x="5395254" y="1046449"/>
                <a:ext cx="1249937" cy="457422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5852" extrusionOk="0">
                    <a:moveTo>
                      <a:pt x="10295" y="0"/>
                    </a:moveTo>
                    <a:cubicBezTo>
                      <a:pt x="3432" y="0"/>
                      <a:pt x="1" y="5852"/>
                      <a:pt x="1" y="5852"/>
                    </a:cubicBezTo>
                    <a:lnTo>
                      <a:pt x="5715" y="5426"/>
                    </a:lnTo>
                    <a:lnTo>
                      <a:pt x="8773" y="2251"/>
                    </a:lnTo>
                    <a:lnTo>
                      <a:pt x="8296" y="5309"/>
                    </a:lnTo>
                    <a:lnTo>
                      <a:pt x="10351" y="1591"/>
                    </a:lnTo>
                    <a:lnTo>
                      <a:pt x="10610" y="4081"/>
                    </a:lnTo>
                    <a:cubicBezTo>
                      <a:pt x="12440" y="2769"/>
                      <a:pt x="15990" y="1240"/>
                      <a:pt x="15990" y="1240"/>
                    </a:cubicBezTo>
                    <a:cubicBezTo>
                      <a:pt x="13884" y="355"/>
                      <a:pt x="11985" y="0"/>
                      <a:pt x="10295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8" name="Google Shape;788;p30"/>
              <p:cNvSpPr/>
              <p:nvPr/>
            </p:nvSpPr>
            <p:spPr>
              <a:xfrm flipH="1">
                <a:off x="3949525" y="963360"/>
                <a:ext cx="1414474" cy="409897"/>
              </a:xfrm>
              <a:custGeom>
                <a:avLst/>
                <a:gdLst/>
                <a:ahLst/>
                <a:cxnLst/>
                <a:rect l="l" t="t" r="r" b="b"/>
                <a:pathLst>
                  <a:path w="18096" h="5244" extrusionOk="0">
                    <a:moveTo>
                      <a:pt x="7764" y="0"/>
                    </a:moveTo>
                    <a:cubicBezTo>
                      <a:pt x="5399" y="0"/>
                      <a:pt x="2762" y="656"/>
                      <a:pt x="0" y="2479"/>
                    </a:cubicBezTo>
                    <a:cubicBezTo>
                      <a:pt x="0" y="2479"/>
                      <a:pt x="4169" y="3398"/>
                      <a:pt x="6475" y="4408"/>
                    </a:cubicBezTo>
                    <a:lnTo>
                      <a:pt x="5999" y="1819"/>
                    </a:lnTo>
                    <a:lnTo>
                      <a:pt x="9265" y="5244"/>
                    </a:lnTo>
                    <a:lnTo>
                      <a:pt x="7862" y="2211"/>
                    </a:lnTo>
                    <a:lnTo>
                      <a:pt x="11997" y="4901"/>
                    </a:lnTo>
                    <a:lnTo>
                      <a:pt x="18095" y="4300"/>
                    </a:lnTo>
                    <a:cubicBezTo>
                      <a:pt x="18095" y="4300"/>
                      <a:pt x="13822" y="0"/>
                      <a:pt x="7764" y="0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9" name="Google Shape;789;p30"/>
              <p:cNvSpPr/>
              <p:nvPr/>
            </p:nvSpPr>
            <p:spPr>
              <a:xfrm flipH="1">
                <a:off x="4567262" y="-38550"/>
                <a:ext cx="867944" cy="1195690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5297" extrusionOk="0">
                    <a:moveTo>
                      <a:pt x="11103" y="0"/>
                    </a:moveTo>
                    <a:cubicBezTo>
                      <a:pt x="11103" y="1"/>
                      <a:pt x="1" y="3392"/>
                      <a:pt x="911" y="15297"/>
                    </a:cubicBezTo>
                    <a:cubicBezTo>
                      <a:pt x="911" y="15297"/>
                      <a:pt x="3685" y="12022"/>
                      <a:pt x="5657" y="10443"/>
                    </a:cubicBezTo>
                    <a:lnTo>
                      <a:pt x="3192" y="9616"/>
                    </a:lnTo>
                    <a:lnTo>
                      <a:pt x="7703" y="8354"/>
                    </a:lnTo>
                    <a:lnTo>
                      <a:pt x="4420" y="8146"/>
                    </a:lnTo>
                    <a:lnTo>
                      <a:pt x="8714" y="5748"/>
                    </a:lnTo>
                    <a:lnTo>
                      <a:pt x="11103" y="0"/>
                    </a:ln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0" name="Google Shape;790;p30"/>
              <p:cNvSpPr/>
              <p:nvPr/>
            </p:nvSpPr>
            <p:spPr>
              <a:xfrm flipH="1">
                <a:off x="5374388" y="1159006"/>
                <a:ext cx="769925" cy="1238134"/>
              </a:xfrm>
              <a:custGeom>
                <a:avLst/>
                <a:gdLst/>
                <a:ahLst/>
                <a:cxnLst/>
                <a:rect l="l" t="t" r="r" b="b"/>
                <a:pathLst>
                  <a:path w="9850" h="15840" extrusionOk="0">
                    <a:moveTo>
                      <a:pt x="9850" y="1"/>
                    </a:moveTo>
                    <a:lnTo>
                      <a:pt x="9850" y="1"/>
                    </a:lnTo>
                    <a:cubicBezTo>
                      <a:pt x="0" y="6074"/>
                      <a:pt x="4035" y="15840"/>
                      <a:pt x="4035" y="15840"/>
                    </a:cubicBezTo>
                    <a:lnTo>
                      <a:pt x="7085" y="10911"/>
                    </a:lnTo>
                    <a:lnTo>
                      <a:pt x="6374" y="6517"/>
                    </a:lnTo>
                    <a:lnTo>
                      <a:pt x="8505" y="8722"/>
                    </a:lnTo>
                    <a:lnTo>
                      <a:pt x="6784" y="4821"/>
                    </a:lnTo>
                    <a:lnTo>
                      <a:pt x="8906" y="6107"/>
                    </a:lnTo>
                    <a:cubicBezTo>
                      <a:pt x="8956" y="3819"/>
                      <a:pt x="9850" y="1"/>
                      <a:pt x="9850" y="1"/>
                    </a:cubicBezTo>
                    <a:close/>
                  </a:path>
                </a:pathLst>
              </a:custGeom>
              <a:solidFill>
                <a:srgbClr val="0070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1" name="Google Shape;791;p30"/>
              <p:cNvSpPr/>
              <p:nvPr/>
            </p:nvSpPr>
            <p:spPr>
              <a:xfrm flipH="1">
                <a:off x="5374384" y="1034646"/>
                <a:ext cx="1270807" cy="469224"/>
              </a:xfrm>
              <a:custGeom>
                <a:avLst/>
                <a:gdLst/>
                <a:ahLst/>
                <a:cxnLst/>
                <a:rect l="l" t="t" r="r" b="b"/>
                <a:pathLst>
                  <a:path w="16258" h="6003" extrusionOk="0">
                    <a:moveTo>
                      <a:pt x="10097" y="1"/>
                    </a:moveTo>
                    <a:cubicBezTo>
                      <a:pt x="3453" y="1"/>
                      <a:pt x="1" y="6003"/>
                      <a:pt x="1" y="6003"/>
                    </a:cubicBezTo>
                    <a:cubicBezTo>
                      <a:pt x="5302" y="1956"/>
                      <a:pt x="9815" y="1079"/>
                      <a:pt x="12731" y="1079"/>
                    </a:cubicBezTo>
                    <a:cubicBezTo>
                      <a:pt x="14962" y="1079"/>
                      <a:pt x="16258" y="1592"/>
                      <a:pt x="16258" y="1592"/>
                    </a:cubicBezTo>
                    <a:cubicBezTo>
                      <a:pt x="13969" y="449"/>
                      <a:pt x="11914" y="1"/>
                      <a:pt x="10097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2" name="Google Shape;792;p30"/>
              <p:cNvSpPr/>
              <p:nvPr/>
            </p:nvSpPr>
            <p:spPr>
              <a:xfrm flipH="1">
                <a:off x="5374386" y="293805"/>
                <a:ext cx="1019350" cy="865287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11070" extrusionOk="0">
                    <a:moveTo>
                      <a:pt x="91" y="0"/>
                    </a:moveTo>
                    <a:cubicBezTo>
                      <a:pt x="61" y="0"/>
                      <a:pt x="31" y="0"/>
                      <a:pt x="0" y="1"/>
                    </a:cubicBezTo>
                    <a:cubicBezTo>
                      <a:pt x="0" y="1"/>
                      <a:pt x="10050" y="3250"/>
                      <a:pt x="13041" y="11070"/>
                    </a:cubicBezTo>
                    <a:cubicBezTo>
                      <a:pt x="13041" y="11070"/>
                      <a:pt x="11636" y="0"/>
                      <a:pt x="91" y="0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3" name="Google Shape;793;p30"/>
              <p:cNvSpPr/>
              <p:nvPr/>
            </p:nvSpPr>
            <p:spPr>
              <a:xfrm flipH="1">
                <a:off x="4567261" y="-37925"/>
                <a:ext cx="983472" cy="1155904"/>
              </a:xfrm>
              <a:custGeom>
                <a:avLst/>
                <a:gdLst/>
                <a:ahLst/>
                <a:cxnLst/>
                <a:rect l="l" t="t" r="r" b="b"/>
                <a:pathLst>
                  <a:path w="12582" h="14788" extrusionOk="0">
                    <a:moveTo>
                      <a:pt x="12581" y="1"/>
                    </a:moveTo>
                    <a:cubicBezTo>
                      <a:pt x="0" y="4094"/>
                      <a:pt x="2431" y="14787"/>
                      <a:pt x="2431" y="14787"/>
                    </a:cubicBezTo>
                    <a:cubicBezTo>
                      <a:pt x="4645" y="5306"/>
                      <a:pt x="12581" y="1"/>
                      <a:pt x="12581" y="1"/>
                    </a:cubicBezTo>
                    <a:close/>
                  </a:path>
                </a:pathLst>
              </a:custGeom>
              <a:solidFill>
                <a:srgbClr val="78A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BE5B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94" name="Google Shape;794;p30"/>
            <p:cNvSpPr/>
            <p:nvPr/>
          </p:nvSpPr>
          <p:spPr>
            <a:xfrm rot="822121" flipH="1">
              <a:off x="4231896" y="1184641"/>
              <a:ext cx="773829" cy="4294784"/>
            </a:xfrm>
            <a:custGeom>
              <a:avLst/>
              <a:gdLst/>
              <a:ahLst/>
              <a:cxnLst/>
              <a:rect l="l" t="t" r="r" b="b"/>
              <a:pathLst>
                <a:path w="9900" h="35405" extrusionOk="0">
                  <a:moveTo>
                    <a:pt x="0" y="0"/>
                  </a:moveTo>
                  <a:cubicBezTo>
                    <a:pt x="0" y="1"/>
                    <a:pt x="2164" y="9265"/>
                    <a:pt x="2481" y="13785"/>
                  </a:cubicBezTo>
                  <a:cubicBezTo>
                    <a:pt x="2799" y="18304"/>
                    <a:pt x="3484" y="35405"/>
                    <a:pt x="3484" y="35405"/>
                  </a:cubicBezTo>
                  <a:cubicBezTo>
                    <a:pt x="4688" y="34884"/>
                    <a:pt x="5560" y="34276"/>
                    <a:pt x="6802" y="34276"/>
                  </a:cubicBezTo>
                  <a:cubicBezTo>
                    <a:pt x="6834" y="34276"/>
                    <a:pt x="6867" y="34276"/>
                    <a:pt x="6901" y="34277"/>
                  </a:cubicBezTo>
                  <a:cubicBezTo>
                    <a:pt x="7469" y="34284"/>
                    <a:pt x="7935" y="35302"/>
                    <a:pt x="8361" y="35302"/>
                  </a:cubicBezTo>
                  <a:cubicBezTo>
                    <a:pt x="8424" y="35302"/>
                    <a:pt x="8485" y="35280"/>
                    <a:pt x="8546" y="35229"/>
                  </a:cubicBezTo>
                  <a:cubicBezTo>
                    <a:pt x="9014" y="34837"/>
                    <a:pt x="9900" y="34419"/>
                    <a:pt x="9900" y="34419"/>
                  </a:cubicBezTo>
                  <a:cubicBezTo>
                    <a:pt x="9064" y="17269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BE5B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307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870"/>
              </a:buClr>
              <a:buSzPts val="3500"/>
              <a:buFont typeface="Satisfy"/>
              <a:buNone/>
              <a:defRPr sz="3500">
                <a:solidFill>
                  <a:srgbClr val="00587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800"/>
              <a:buFont typeface="Public Sans"/>
              <a:buChar char="●"/>
              <a:defRPr sz="1800"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●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●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pic>
        <p:nvPicPr>
          <p:cNvPr id="3" name="Picture 2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279A80C3-8F1E-634E-E960-968B228A21B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8697" y="235973"/>
            <a:ext cx="1173727" cy="117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112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870"/>
              </a:buClr>
              <a:buSzPts val="3500"/>
              <a:buFont typeface="Satisfy"/>
              <a:buNone/>
              <a:defRPr sz="3500">
                <a:solidFill>
                  <a:srgbClr val="00587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800"/>
              <a:buFont typeface="Public Sans"/>
              <a:buChar char="●"/>
              <a:defRPr sz="1800"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●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●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pic>
        <p:nvPicPr>
          <p:cNvPr id="3" name="Picture 2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279A80C3-8F1E-634E-E960-968B228A21B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8697" y="235973"/>
            <a:ext cx="1173727" cy="117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2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870"/>
              </a:buClr>
              <a:buSzPts val="3500"/>
              <a:buFont typeface="Satisfy"/>
              <a:buNone/>
              <a:defRPr sz="3500">
                <a:solidFill>
                  <a:srgbClr val="00587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800"/>
              <a:buFont typeface="Public Sans"/>
              <a:buChar char="●"/>
              <a:defRPr sz="1800"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●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●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○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54C24"/>
              </a:buClr>
              <a:buSzPts val="1400"/>
              <a:buFont typeface="Public Sans"/>
              <a:buChar char="■"/>
              <a:defRPr>
                <a:solidFill>
                  <a:srgbClr val="754C24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pic>
        <p:nvPicPr>
          <p:cNvPr id="3" name="Picture 2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id="{279A80C3-8F1E-634E-E960-968B228A21B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8697" y="235973"/>
            <a:ext cx="1173727" cy="117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094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10" Type="http://schemas.openxmlformats.org/officeDocument/2006/relationships/image" Target="../media/image33.png"/><Relationship Id="rId4" Type="http://schemas.openxmlformats.org/officeDocument/2006/relationships/image" Target="../media/image2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7CF21F5A-022D-58B9-452D-EBEB8030A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743199" y="142142"/>
            <a:ext cx="9214337" cy="3114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A3F7A6-67E1-0C07-31B7-B5874A828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589" y="1047342"/>
            <a:ext cx="7803556" cy="1109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268D89-320E-89F6-5C28-99D0A9A7F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146" y="204055"/>
            <a:ext cx="2566988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1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2E9321-E4C2-EA43-1197-EF23FC400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6" t="68652" r="2751"/>
          <a:stretch/>
        </p:blipFill>
        <p:spPr>
          <a:xfrm flipH="1">
            <a:off x="2072674" y="2827489"/>
            <a:ext cx="3628417" cy="40175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62C1A8-DDE8-6AF1-B861-0B87FC5E5C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" t="72827" r="82083" b="4184"/>
          <a:stretch/>
        </p:blipFill>
        <p:spPr>
          <a:xfrm flipH="1">
            <a:off x="258027" y="2827489"/>
            <a:ext cx="2509737" cy="2946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66224E-9CDB-682D-1D29-4CB3F41F2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9779" y="-760899"/>
            <a:ext cx="7003339" cy="294267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3FF89AC-EE96-9450-915D-430521C816C0}"/>
              </a:ext>
            </a:extLst>
          </p:cNvPr>
          <p:cNvGrpSpPr/>
          <p:nvPr/>
        </p:nvGrpSpPr>
        <p:grpSpPr>
          <a:xfrm>
            <a:off x="1771076" y="932681"/>
            <a:ext cx="2682472" cy="2421754"/>
            <a:chOff x="1771076" y="932681"/>
            <a:chExt cx="2682472" cy="2421754"/>
          </a:xfrm>
        </p:grpSpPr>
        <p:sp>
          <p:nvSpPr>
            <p:cNvPr id="5" name="椭圆 4"/>
            <p:cNvSpPr/>
            <p:nvPr/>
          </p:nvSpPr>
          <p:spPr>
            <a:xfrm>
              <a:off x="1901435" y="932681"/>
              <a:ext cx="2421754" cy="2421754"/>
            </a:xfrm>
            <a:prstGeom prst="ellipse">
              <a:avLst/>
            </a:prstGeom>
            <a:solidFill>
              <a:srgbClr val="61ADFB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+mn-cs"/>
                <a:sym typeface="字魂105号-简雅黑" panose="00000500000000000000" pitchFamily="2" charset="-122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C4F8BBE-0FC7-0D9F-771F-D33C23DA3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71076" y="1285444"/>
              <a:ext cx="2682472" cy="184724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185F112-1060-A3B8-F86A-E9261307A086}"/>
              </a:ext>
            </a:extLst>
          </p:cNvPr>
          <p:cNvSpPr txBox="1"/>
          <p:nvPr/>
        </p:nvSpPr>
        <p:spPr>
          <a:xfrm>
            <a:off x="4814518" y="1406714"/>
            <a:ext cx="57052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3200" b="1" i="1" dirty="0">
                <a:solidFill>
                  <a:srgbClr val="D6BDF7">
                    <a:lumMod val="10000"/>
                  </a:srgbClr>
                </a:solidFill>
                <a:latin typeface="Cambria" panose="02040503050406030204" pitchFamily="18" charset="0"/>
              </a:rPr>
              <a:t> Củng cố sử dụng đơn vị đo góc.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3200" b="1" i="1" dirty="0">
                <a:solidFill>
                  <a:srgbClr val="D6BDF7">
                    <a:lumMod val="10000"/>
                  </a:srgbClr>
                </a:solidFill>
                <a:latin typeface="Cambria" panose="02040503050406030204" pitchFamily="18" charset="0"/>
              </a:rPr>
              <a:t>Củng cố nhận biết góc nhọn, góc vuông, góc tù và góc bẹt.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vi-VN" sz="3200" b="1" i="1" dirty="0">
                <a:solidFill>
                  <a:srgbClr val="D6BDF7">
                    <a:lumMod val="10000"/>
                  </a:srgbClr>
                </a:solidFill>
                <a:latin typeface="Cambria" panose="02040503050406030204" pitchFamily="18" charset="0"/>
              </a:rPr>
              <a:t>Vận dụng giải được các bài tập, bài toán thực tế liên quan đến đơn vị đo góc và nhận biết góc nhọn, góc vuông, góc tù, góc bẹt.</a:t>
            </a:r>
          </a:p>
        </p:txBody>
      </p:sp>
    </p:spTree>
    <p:extLst>
      <p:ext uri="{BB962C8B-B14F-4D97-AF65-F5344CB8AC3E}">
        <p14:creationId xmlns:p14="http://schemas.microsoft.com/office/powerpoint/2010/main" val="7164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3" name="Google Shape;1283;p40"/>
          <p:cNvGrpSpPr/>
          <p:nvPr/>
        </p:nvGrpSpPr>
        <p:grpSpPr>
          <a:xfrm>
            <a:off x="-1099959" y="2410532"/>
            <a:ext cx="6811280" cy="5984872"/>
            <a:chOff x="-765075" y="1979771"/>
            <a:chExt cx="5108460" cy="4488654"/>
          </a:xfrm>
        </p:grpSpPr>
        <p:grpSp>
          <p:nvGrpSpPr>
            <p:cNvPr id="1284" name="Google Shape;1284;p40"/>
            <p:cNvGrpSpPr/>
            <p:nvPr/>
          </p:nvGrpSpPr>
          <p:grpSpPr>
            <a:xfrm>
              <a:off x="-496776" y="1979771"/>
              <a:ext cx="4443300" cy="4488654"/>
              <a:chOff x="-496776" y="1979771"/>
              <a:chExt cx="4443300" cy="4488654"/>
            </a:xfrm>
          </p:grpSpPr>
          <p:grpSp>
            <p:nvGrpSpPr>
              <p:cNvPr id="1285" name="Google Shape;1285;p40"/>
              <p:cNvGrpSpPr/>
              <p:nvPr/>
            </p:nvGrpSpPr>
            <p:grpSpPr>
              <a:xfrm rot="534401">
                <a:off x="1827188" y="2417586"/>
                <a:ext cx="1476261" cy="2149086"/>
                <a:chOff x="7730849" y="1571630"/>
                <a:chExt cx="680855" cy="991067"/>
              </a:xfrm>
            </p:grpSpPr>
            <p:sp>
              <p:nvSpPr>
                <p:cNvPr id="1286" name="Google Shape;1286;p40"/>
                <p:cNvSpPr/>
                <p:nvPr/>
              </p:nvSpPr>
              <p:spPr>
                <a:xfrm flipH="1">
                  <a:off x="7891829" y="1863713"/>
                  <a:ext cx="195451" cy="698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00" h="35405" extrusionOk="0">
                      <a:moveTo>
                        <a:pt x="0" y="0"/>
                      </a:moveTo>
                      <a:cubicBezTo>
                        <a:pt x="0" y="1"/>
                        <a:pt x="2164" y="9265"/>
                        <a:pt x="2481" y="13785"/>
                      </a:cubicBezTo>
                      <a:cubicBezTo>
                        <a:pt x="2799" y="18304"/>
                        <a:pt x="3484" y="35405"/>
                        <a:pt x="3484" y="35405"/>
                      </a:cubicBezTo>
                      <a:cubicBezTo>
                        <a:pt x="4688" y="34884"/>
                        <a:pt x="5560" y="34276"/>
                        <a:pt x="6802" y="34276"/>
                      </a:cubicBezTo>
                      <a:cubicBezTo>
                        <a:pt x="6834" y="34276"/>
                        <a:pt x="6867" y="34276"/>
                        <a:pt x="6901" y="34277"/>
                      </a:cubicBezTo>
                      <a:cubicBezTo>
                        <a:pt x="7469" y="34284"/>
                        <a:pt x="7935" y="35302"/>
                        <a:pt x="8361" y="35302"/>
                      </a:cubicBezTo>
                      <a:cubicBezTo>
                        <a:pt x="8424" y="35302"/>
                        <a:pt x="8485" y="35280"/>
                        <a:pt x="8546" y="35229"/>
                      </a:cubicBezTo>
                      <a:cubicBezTo>
                        <a:pt x="9014" y="34837"/>
                        <a:pt x="9900" y="34419"/>
                        <a:pt x="9900" y="34419"/>
                      </a:cubicBezTo>
                      <a:cubicBezTo>
                        <a:pt x="9064" y="17269"/>
                        <a:pt x="1" y="2"/>
                        <a:pt x="0" y="0"/>
                      </a:cubicBezTo>
                      <a:close/>
                    </a:path>
                  </a:pathLst>
                </a:custGeom>
                <a:solidFill>
                  <a:srgbClr val="754C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87" name="Google Shape;1287;p40"/>
                <p:cNvSpPr/>
                <p:nvPr/>
              </p:nvSpPr>
              <p:spPr>
                <a:xfrm flipH="1">
                  <a:off x="8096002" y="1655455"/>
                  <a:ext cx="252191" cy="214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4" h="10876" extrusionOk="0">
                      <a:moveTo>
                        <a:pt x="271" y="1"/>
                      </a:moveTo>
                      <a:cubicBezTo>
                        <a:pt x="96" y="1"/>
                        <a:pt x="0" y="7"/>
                        <a:pt x="0" y="7"/>
                      </a:cubicBezTo>
                      <a:lnTo>
                        <a:pt x="3567" y="4576"/>
                      </a:lnTo>
                      <a:lnTo>
                        <a:pt x="7878" y="5361"/>
                      </a:lnTo>
                      <a:lnTo>
                        <a:pt x="5129" y="6673"/>
                      </a:lnTo>
                      <a:lnTo>
                        <a:pt x="5129" y="6673"/>
                      </a:lnTo>
                      <a:lnTo>
                        <a:pt x="9315" y="6331"/>
                      </a:lnTo>
                      <a:lnTo>
                        <a:pt x="7427" y="7935"/>
                      </a:lnTo>
                      <a:cubicBezTo>
                        <a:pt x="9532" y="8745"/>
                        <a:pt x="12773" y="10875"/>
                        <a:pt x="12773" y="10875"/>
                      </a:cubicBezTo>
                      <a:cubicBezTo>
                        <a:pt x="10614" y="499"/>
                        <a:pt x="1921" y="1"/>
                        <a:pt x="271" y="1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88" name="Google Shape;1288;p40"/>
                <p:cNvSpPr/>
                <p:nvPr/>
              </p:nvSpPr>
              <p:spPr>
                <a:xfrm flipH="1">
                  <a:off x="8096001" y="1845669"/>
                  <a:ext cx="315702" cy="1155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91" h="5852" extrusionOk="0">
                      <a:moveTo>
                        <a:pt x="10295" y="0"/>
                      </a:moveTo>
                      <a:cubicBezTo>
                        <a:pt x="3432" y="0"/>
                        <a:pt x="1" y="5852"/>
                        <a:pt x="1" y="5852"/>
                      </a:cubicBezTo>
                      <a:lnTo>
                        <a:pt x="5715" y="5426"/>
                      </a:lnTo>
                      <a:lnTo>
                        <a:pt x="8773" y="2251"/>
                      </a:lnTo>
                      <a:lnTo>
                        <a:pt x="8296" y="5309"/>
                      </a:lnTo>
                      <a:lnTo>
                        <a:pt x="10351" y="1591"/>
                      </a:lnTo>
                      <a:lnTo>
                        <a:pt x="10610" y="4081"/>
                      </a:lnTo>
                      <a:cubicBezTo>
                        <a:pt x="12440" y="2769"/>
                        <a:pt x="15990" y="1240"/>
                        <a:pt x="15990" y="1240"/>
                      </a:cubicBezTo>
                      <a:cubicBezTo>
                        <a:pt x="13884" y="355"/>
                        <a:pt x="11985" y="0"/>
                        <a:pt x="10295" y="0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89" name="Google Shape;1289;p40"/>
                <p:cNvSpPr/>
                <p:nvPr/>
              </p:nvSpPr>
              <p:spPr>
                <a:xfrm flipH="1">
                  <a:off x="7730849" y="1824683"/>
                  <a:ext cx="357260" cy="103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6" h="5244" extrusionOk="0">
                      <a:moveTo>
                        <a:pt x="7764" y="0"/>
                      </a:moveTo>
                      <a:cubicBezTo>
                        <a:pt x="5399" y="0"/>
                        <a:pt x="2762" y="656"/>
                        <a:pt x="0" y="2479"/>
                      </a:cubicBezTo>
                      <a:cubicBezTo>
                        <a:pt x="0" y="2479"/>
                        <a:pt x="4169" y="3398"/>
                        <a:pt x="6475" y="4408"/>
                      </a:cubicBezTo>
                      <a:lnTo>
                        <a:pt x="5999" y="1819"/>
                      </a:lnTo>
                      <a:lnTo>
                        <a:pt x="9265" y="5244"/>
                      </a:lnTo>
                      <a:lnTo>
                        <a:pt x="7862" y="2211"/>
                      </a:lnTo>
                      <a:lnTo>
                        <a:pt x="11997" y="4901"/>
                      </a:lnTo>
                      <a:lnTo>
                        <a:pt x="18095" y="4300"/>
                      </a:lnTo>
                      <a:cubicBezTo>
                        <a:pt x="18095" y="4300"/>
                        <a:pt x="13822" y="0"/>
                        <a:pt x="7764" y="0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0" name="Google Shape;1290;p40"/>
                <p:cNvSpPr/>
                <p:nvPr/>
              </p:nvSpPr>
              <p:spPr>
                <a:xfrm flipH="1">
                  <a:off x="7886873" y="1571630"/>
                  <a:ext cx="219221" cy="302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4" h="15297" extrusionOk="0">
                      <a:moveTo>
                        <a:pt x="11103" y="0"/>
                      </a:moveTo>
                      <a:cubicBezTo>
                        <a:pt x="11103" y="1"/>
                        <a:pt x="1" y="3392"/>
                        <a:pt x="911" y="15297"/>
                      </a:cubicBezTo>
                      <a:cubicBezTo>
                        <a:pt x="911" y="15297"/>
                        <a:pt x="3685" y="12022"/>
                        <a:pt x="5657" y="10443"/>
                      </a:cubicBezTo>
                      <a:lnTo>
                        <a:pt x="3192" y="9616"/>
                      </a:lnTo>
                      <a:lnTo>
                        <a:pt x="7703" y="8354"/>
                      </a:lnTo>
                      <a:lnTo>
                        <a:pt x="4420" y="8146"/>
                      </a:lnTo>
                      <a:lnTo>
                        <a:pt x="8714" y="5748"/>
                      </a:lnTo>
                      <a:lnTo>
                        <a:pt x="11103" y="0"/>
                      </a:ln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1" name="Google Shape;1291;p40"/>
                <p:cNvSpPr/>
                <p:nvPr/>
              </p:nvSpPr>
              <p:spPr>
                <a:xfrm flipH="1">
                  <a:off x="8090732" y="1874098"/>
                  <a:ext cx="194464" cy="3127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0" h="15840" extrusionOk="0">
                      <a:moveTo>
                        <a:pt x="9850" y="1"/>
                      </a:moveTo>
                      <a:lnTo>
                        <a:pt x="9850" y="1"/>
                      </a:lnTo>
                      <a:cubicBezTo>
                        <a:pt x="0" y="6074"/>
                        <a:pt x="4035" y="15840"/>
                        <a:pt x="4035" y="15840"/>
                      </a:cubicBezTo>
                      <a:lnTo>
                        <a:pt x="7085" y="10911"/>
                      </a:lnTo>
                      <a:lnTo>
                        <a:pt x="6374" y="6517"/>
                      </a:lnTo>
                      <a:lnTo>
                        <a:pt x="8505" y="8722"/>
                      </a:lnTo>
                      <a:lnTo>
                        <a:pt x="6784" y="4821"/>
                      </a:lnTo>
                      <a:lnTo>
                        <a:pt x="8906" y="6107"/>
                      </a:lnTo>
                      <a:cubicBezTo>
                        <a:pt x="8956" y="3819"/>
                        <a:pt x="9850" y="1"/>
                        <a:pt x="9850" y="1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2" name="Google Shape;1292;p40"/>
                <p:cNvSpPr/>
                <p:nvPr/>
              </p:nvSpPr>
              <p:spPr>
                <a:xfrm flipH="1">
                  <a:off x="8090730" y="1842688"/>
                  <a:ext cx="320974" cy="118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58" h="6003" extrusionOk="0">
                      <a:moveTo>
                        <a:pt x="10097" y="1"/>
                      </a:moveTo>
                      <a:cubicBezTo>
                        <a:pt x="3453" y="1"/>
                        <a:pt x="1" y="6003"/>
                        <a:pt x="1" y="6003"/>
                      </a:cubicBezTo>
                      <a:cubicBezTo>
                        <a:pt x="5302" y="1956"/>
                        <a:pt x="9815" y="1079"/>
                        <a:pt x="12731" y="1079"/>
                      </a:cubicBezTo>
                      <a:cubicBezTo>
                        <a:pt x="14962" y="1079"/>
                        <a:pt x="16258" y="1592"/>
                        <a:pt x="16258" y="1592"/>
                      </a:cubicBezTo>
                      <a:cubicBezTo>
                        <a:pt x="13969" y="449"/>
                        <a:pt x="11914" y="1"/>
                        <a:pt x="10097" y="1"/>
                      </a:cubicBezTo>
                      <a:close/>
                    </a:path>
                  </a:pathLst>
                </a:custGeom>
                <a:solidFill>
                  <a:srgbClr val="78A3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3" name="Google Shape;1293;p40"/>
                <p:cNvSpPr/>
                <p:nvPr/>
              </p:nvSpPr>
              <p:spPr>
                <a:xfrm flipH="1">
                  <a:off x="8090731" y="1655573"/>
                  <a:ext cx="257462" cy="218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41" h="11070" extrusionOk="0">
                      <a:moveTo>
                        <a:pt x="91" y="0"/>
                      </a:moveTo>
                      <a:cubicBezTo>
                        <a:pt x="61" y="0"/>
                        <a:pt x="31" y="0"/>
                        <a:pt x="0" y="1"/>
                      </a:cubicBezTo>
                      <a:cubicBezTo>
                        <a:pt x="0" y="1"/>
                        <a:pt x="10050" y="3250"/>
                        <a:pt x="13041" y="11070"/>
                      </a:cubicBezTo>
                      <a:cubicBezTo>
                        <a:pt x="13041" y="11070"/>
                        <a:pt x="11636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78A3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4" name="Google Shape;1294;p40"/>
                <p:cNvSpPr/>
                <p:nvPr/>
              </p:nvSpPr>
              <p:spPr>
                <a:xfrm flipH="1">
                  <a:off x="7886873" y="1571788"/>
                  <a:ext cx="248400" cy="291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2" h="14788" extrusionOk="0">
                      <a:moveTo>
                        <a:pt x="12581" y="1"/>
                      </a:moveTo>
                      <a:cubicBezTo>
                        <a:pt x="0" y="4094"/>
                        <a:pt x="2431" y="14787"/>
                        <a:pt x="2431" y="14787"/>
                      </a:cubicBezTo>
                      <a:cubicBezTo>
                        <a:pt x="4645" y="5306"/>
                        <a:pt x="12581" y="1"/>
                        <a:pt x="12581" y="1"/>
                      </a:cubicBezTo>
                      <a:close/>
                    </a:path>
                  </a:pathLst>
                </a:custGeom>
                <a:solidFill>
                  <a:srgbClr val="78A3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295" name="Google Shape;1295;p40"/>
              <p:cNvSpPr/>
              <p:nvPr/>
            </p:nvSpPr>
            <p:spPr>
              <a:xfrm rot="10800000">
                <a:off x="-496776" y="3861125"/>
                <a:ext cx="4443300" cy="2607300"/>
              </a:xfrm>
              <a:prstGeom prst="pie">
                <a:avLst>
                  <a:gd name="adj1" fmla="val 100680"/>
                  <a:gd name="adj2" fmla="val 10721538"/>
                </a:avLst>
              </a:prstGeom>
              <a:solidFill>
                <a:srgbClr val="FBE5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grpSp>
            <p:nvGrpSpPr>
              <p:cNvPr id="1296" name="Google Shape;1296;p40"/>
              <p:cNvGrpSpPr/>
              <p:nvPr/>
            </p:nvGrpSpPr>
            <p:grpSpPr>
              <a:xfrm flipH="1">
                <a:off x="502088" y="1979771"/>
                <a:ext cx="1723789" cy="2509579"/>
                <a:chOff x="7730849" y="1571630"/>
                <a:chExt cx="680855" cy="991067"/>
              </a:xfrm>
            </p:grpSpPr>
            <p:sp>
              <p:nvSpPr>
                <p:cNvPr id="1297" name="Google Shape;1297;p40"/>
                <p:cNvSpPr/>
                <p:nvPr/>
              </p:nvSpPr>
              <p:spPr>
                <a:xfrm flipH="1">
                  <a:off x="7891829" y="1863713"/>
                  <a:ext cx="195451" cy="698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00" h="35405" extrusionOk="0">
                      <a:moveTo>
                        <a:pt x="0" y="0"/>
                      </a:moveTo>
                      <a:cubicBezTo>
                        <a:pt x="0" y="1"/>
                        <a:pt x="2164" y="9265"/>
                        <a:pt x="2481" y="13785"/>
                      </a:cubicBezTo>
                      <a:cubicBezTo>
                        <a:pt x="2799" y="18304"/>
                        <a:pt x="3484" y="35405"/>
                        <a:pt x="3484" y="35405"/>
                      </a:cubicBezTo>
                      <a:cubicBezTo>
                        <a:pt x="4688" y="34884"/>
                        <a:pt x="5560" y="34276"/>
                        <a:pt x="6802" y="34276"/>
                      </a:cubicBezTo>
                      <a:cubicBezTo>
                        <a:pt x="6834" y="34276"/>
                        <a:pt x="6867" y="34276"/>
                        <a:pt x="6901" y="34277"/>
                      </a:cubicBezTo>
                      <a:cubicBezTo>
                        <a:pt x="7469" y="34284"/>
                        <a:pt x="7935" y="35302"/>
                        <a:pt x="8361" y="35302"/>
                      </a:cubicBezTo>
                      <a:cubicBezTo>
                        <a:pt x="8424" y="35302"/>
                        <a:pt x="8485" y="35280"/>
                        <a:pt x="8546" y="35229"/>
                      </a:cubicBezTo>
                      <a:cubicBezTo>
                        <a:pt x="9014" y="34837"/>
                        <a:pt x="9900" y="34419"/>
                        <a:pt x="9900" y="34419"/>
                      </a:cubicBezTo>
                      <a:cubicBezTo>
                        <a:pt x="9064" y="17269"/>
                        <a:pt x="1" y="2"/>
                        <a:pt x="0" y="0"/>
                      </a:cubicBezTo>
                      <a:close/>
                    </a:path>
                  </a:pathLst>
                </a:custGeom>
                <a:solidFill>
                  <a:srgbClr val="754C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8" name="Google Shape;1298;p40"/>
                <p:cNvSpPr/>
                <p:nvPr/>
              </p:nvSpPr>
              <p:spPr>
                <a:xfrm flipH="1">
                  <a:off x="8096002" y="1655455"/>
                  <a:ext cx="252191" cy="214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4" h="10876" extrusionOk="0">
                      <a:moveTo>
                        <a:pt x="271" y="1"/>
                      </a:moveTo>
                      <a:cubicBezTo>
                        <a:pt x="96" y="1"/>
                        <a:pt x="0" y="7"/>
                        <a:pt x="0" y="7"/>
                      </a:cubicBezTo>
                      <a:lnTo>
                        <a:pt x="3567" y="4576"/>
                      </a:lnTo>
                      <a:lnTo>
                        <a:pt x="7878" y="5361"/>
                      </a:lnTo>
                      <a:lnTo>
                        <a:pt x="5129" y="6673"/>
                      </a:lnTo>
                      <a:lnTo>
                        <a:pt x="5129" y="6673"/>
                      </a:lnTo>
                      <a:lnTo>
                        <a:pt x="9315" y="6331"/>
                      </a:lnTo>
                      <a:lnTo>
                        <a:pt x="7427" y="7935"/>
                      </a:lnTo>
                      <a:cubicBezTo>
                        <a:pt x="9532" y="8745"/>
                        <a:pt x="12773" y="10875"/>
                        <a:pt x="12773" y="10875"/>
                      </a:cubicBezTo>
                      <a:cubicBezTo>
                        <a:pt x="10614" y="499"/>
                        <a:pt x="1921" y="1"/>
                        <a:pt x="271" y="1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99" name="Google Shape;1299;p40"/>
                <p:cNvSpPr/>
                <p:nvPr/>
              </p:nvSpPr>
              <p:spPr>
                <a:xfrm flipH="1">
                  <a:off x="8096001" y="1845669"/>
                  <a:ext cx="315702" cy="1155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91" h="5852" extrusionOk="0">
                      <a:moveTo>
                        <a:pt x="10295" y="0"/>
                      </a:moveTo>
                      <a:cubicBezTo>
                        <a:pt x="3432" y="0"/>
                        <a:pt x="1" y="5852"/>
                        <a:pt x="1" y="5852"/>
                      </a:cubicBezTo>
                      <a:lnTo>
                        <a:pt x="5715" y="5426"/>
                      </a:lnTo>
                      <a:lnTo>
                        <a:pt x="8773" y="2251"/>
                      </a:lnTo>
                      <a:lnTo>
                        <a:pt x="8296" y="5309"/>
                      </a:lnTo>
                      <a:lnTo>
                        <a:pt x="10351" y="1591"/>
                      </a:lnTo>
                      <a:lnTo>
                        <a:pt x="10610" y="4081"/>
                      </a:lnTo>
                      <a:cubicBezTo>
                        <a:pt x="12440" y="2769"/>
                        <a:pt x="15990" y="1240"/>
                        <a:pt x="15990" y="1240"/>
                      </a:cubicBezTo>
                      <a:cubicBezTo>
                        <a:pt x="13884" y="355"/>
                        <a:pt x="11985" y="0"/>
                        <a:pt x="10295" y="0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300" name="Google Shape;1300;p40"/>
                <p:cNvSpPr/>
                <p:nvPr/>
              </p:nvSpPr>
              <p:spPr>
                <a:xfrm flipH="1">
                  <a:off x="7730849" y="1824683"/>
                  <a:ext cx="357260" cy="103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6" h="5244" extrusionOk="0">
                      <a:moveTo>
                        <a:pt x="7764" y="0"/>
                      </a:moveTo>
                      <a:cubicBezTo>
                        <a:pt x="5399" y="0"/>
                        <a:pt x="2762" y="656"/>
                        <a:pt x="0" y="2479"/>
                      </a:cubicBezTo>
                      <a:cubicBezTo>
                        <a:pt x="0" y="2479"/>
                        <a:pt x="4169" y="3398"/>
                        <a:pt x="6475" y="4408"/>
                      </a:cubicBezTo>
                      <a:lnTo>
                        <a:pt x="5999" y="1819"/>
                      </a:lnTo>
                      <a:lnTo>
                        <a:pt x="9265" y="5244"/>
                      </a:lnTo>
                      <a:lnTo>
                        <a:pt x="7862" y="2211"/>
                      </a:lnTo>
                      <a:lnTo>
                        <a:pt x="11997" y="4901"/>
                      </a:lnTo>
                      <a:lnTo>
                        <a:pt x="18095" y="4300"/>
                      </a:lnTo>
                      <a:cubicBezTo>
                        <a:pt x="18095" y="4300"/>
                        <a:pt x="13822" y="0"/>
                        <a:pt x="7764" y="0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301" name="Google Shape;1301;p40"/>
                <p:cNvSpPr/>
                <p:nvPr/>
              </p:nvSpPr>
              <p:spPr>
                <a:xfrm flipH="1">
                  <a:off x="7886873" y="1571630"/>
                  <a:ext cx="219221" cy="302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4" h="15297" extrusionOk="0">
                      <a:moveTo>
                        <a:pt x="11103" y="0"/>
                      </a:moveTo>
                      <a:cubicBezTo>
                        <a:pt x="11103" y="1"/>
                        <a:pt x="1" y="3392"/>
                        <a:pt x="911" y="15297"/>
                      </a:cubicBezTo>
                      <a:cubicBezTo>
                        <a:pt x="911" y="15297"/>
                        <a:pt x="3685" y="12022"/>
                        <a:pt x="5657" y="10443"/>
                      </a:cubicBezTo>
                      <a:lnTo>
                        <a:pt x="3192" y="9616"/>
                      </a:lnTo>
                      <a:lnTo>
                        <a:pt x="7703" y="8354"/>
                      </a:lnTo>
                      <a:lnTo>
                        <a:pt x="4420" y="8146"/>
                      </a:lnTo>
                      <a:lnTo>
                        <a:pt x="8714" y="5748"/>
                      </a:lnTo>
                      <a:lnTo>
                        <a:pt x="11103" y="0"/>
                      </a:ln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302" name="Google Shape;1302;p40"/>
                <p:cNvSpPr/>
                <p:nvPr/>
              </p:nvSpPr>
              <p:spPr>
                <a:xfrm flipH="1">
                  <a:off x="8090732" y="1874098"/>
                  <a:ext cx="194464" cy="3127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0" h="15840" extrusionOk="0">
                      <a:moveTo>
                        <a:pt x="9850" y="1"/>
                      </a:moveTo>
                      <a:lnTo>
                        <a:pt x="9850" y="1"/>
                      </a:lnTo>
                      <a:cubicBezTo>
                        <a:pt x="0" y="6074"/>
                        <a:pt x="4035" y="15840"/>
                        <a:pt x="4035" y="15840"/>
                      </a:cubicBezTo>
                      <a:lnTo>
                        <a:pt x="7085" y="10911"/>
                      </a:lnTo>
                      <a:lnTo>
                        <a:pt x="6374" y="6517"/>
                      </a:lnTo>
                      <a:lnTo>
                        <a:pt x="8505" y="8722"/>
                      </a:lnTo>
                      <a:lnTo>
                        <a:pt x="6784" y="4821"/>
                      </a:lnTo>
                      <a:lnTo>
                        <a:pt x="8906" y="6107"/>
                      </a:lnTo>
                      <a:cubicBezTo>
                        <a:pt x="8956" y="3819"/>
                        <a:pt x="9850" y="1"/>
                        <a:pt x="9850" y="1"/>
                      </a:cubicBezTo>
                      <a:close/>
                    </a:path>
                  </a:pathLst>
                </a:custGeom>
                <a:solidFill>
                  <a:srgbClr val="00702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303" name="Google Shape;1303;p40"/>
                <p:cNvSpPr/>
                <p:nvPr/>
              </p:nvSpPr>
              <p:spPr>
                <a:xfrm flipH="1">
                  <a:off x="8090730" y="1842688"/>
                  <a:ext cx="320974" cy="118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58" h="6003" extrusionOk="0">
                      <a:moveTo>
                        <a:pt x="10097" y="1"/>
                      </a:moveTo>
                      <a:cubicBezTo>
                        <a:pt x="3453" y="1"/>
                        <a:pt x="1" y="6003"/>
                        <a:pt x="1" y="6003"/>
                      </a:cubicBezTo>
                      <a:cubicBezTo>
                        <a:pt x="5302" y="1956"/>
                        <a:pt x="9815" y="1079"/>
                        <a:pt x="12731" y="1079"/>
                      </a:cubicBezTo>
                      <a:cubicBezTo>
                        <a:pt x="14962" y="1079"/>
                        <a:pt x="16258" y="1592"/>
                        <a:pt x="16258" y="1592"/>
                      </a:cubicBezTo>
                      <a:cubicBezTo>
                        <a:pt x="13969" y="449"/>
                        <a:pt x="11914" y="1"/>
                        <a:pt x="10097" y="1"/>
                      </a:cubicBezTo>
                      <a:close/>
                    </a:path>
                  </a:pathLst>
                </a:custGeom>
                <a:solidFill>
                  <a:srgbClr val="78A3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304" name="Google Shape;1304;p40"/>
                <p:cNvSpPr/>
                <p:nvPr/>
              </p:nvSpPr>
              <p:spPr>
                <a:xfrm flipH="1">
                  <a:off x="8090731" y="1655573"/>
                  <a:ext cx="257462" cy="218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41" h="11070" extrusionOk="0">
                      <a:moveTo>
                        <a:pt x="91" y="0"/>
                      </a:moveTo>
                      <a:cubicBezTo>
                        <a:pt x="61" y="0"/>
                        <a:pt x="31" y="0"/>
                        <a:pt x="0" y="1"/>
                      </a:cubicBezTo>
                      <a:cubicBezTo>
                        <a:pt x="0" y="1"/>
                        <a:pt x="10050" y="3250"/>
                        <a:pt x="13041" y="11070"/>
                      </a:cubicBezTo>
                      <a:cubicBezTo>
                        <a:pt x="13041" y="11070"/>
                        <a:pt x="11636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78A3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305" name="Google Shape;1305;p40"/>
                <p:cNvSpPr/>
                <p:nvPr/>
              </p:nvSpPr>
              <p:spPr>
                <a:xfrm flipH="1">
                  <a:off x="7886873" y="1571788"/>
                  <a:ext cx="248400" cy="291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2" h="14788" extrusionOk="0">
                      <a:moveTo>
                        <a:pt x="12581" y="1"/>
                      </a:moveTo>
                      <a:cubicBezTo>
                        <a:pt x="0" y="4094"/>
                        <a:pt x="2431" y="14787"/>
                        <a:pt x="2431" y="14787"/>
                      </a:cubicBezTo>
                      <a:cubicBezTo>
                        <a:pt x="4645" y="5306"/>
                        <a:pt x="12581" y="1"/>
                        <a:pt x="12581" y="1"/>
                      </a:cubicBezTo>
                      <a:close/>
                    </a:path>
                  </a:pathLst>
                </a:custGeom>
                <a:solidFill>
                  <a:srgbClr val="78A3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06" name="Google Shape;1306;p40"/>
              <p:cNvSpPr/>
              <p:nvPr/>
            </p:nvSpPr>
            <p:spPr>
              <a:xfrm flipH="1">
                <a:off x="1405354" y="4332697"/>
                <a:ext cx="509525" cy="252207"/>
              </a:xfrm>
              <a:custGeom>
                <a:avLst/>
                <a:gdLst/>
                <a:ahLst/>
                <a:cxnLst/>
                <a:rect l="l" t="t" r="r" b="b"/>
                <a:pathLst>
                  <a:path w="8050" h="3984" extrusionOk="0">
                    <a:moveTo>
                      <a:pt x="748" y="73"/>
                    </a:moveTo>
                    <a:cubicBezTo>
                      <a:pt x="1097" y="-229"/>
                      <a:pt x="1533" y="549"/>
                      <a:pt x="2176" y="692"/>
                    </a:cubicBezTo>
                    <a:cubicBezTo>
                      <a:pt x="2819" y="835"/>
                      <a:pt x="3907" y="946"/>
                      <a:pt x="4605" y="930"/>
                    </a:cubicBezTo>
                    <a:cubicBezTo>
                      <a:pt x="5304" y="914"/>
                      <a:pt x="5907" y="692"/>
                      <a:pt x="6367" y="597"/>
                    </a:cubicBezTo>
                    <a:cubicBezTo>
                      <a:pt x="6827" y="502"/>
                      <a:pt x="7089" y="192"/>
                      <a:pt x="7367" y="359"/>
                    </a:cubicBezTo>
                    <a:cubicBezTo>
                      <a:pt x="7645" y="526"/>
                      <a:pt x="8098" y="1081"/>
                      <a:pt x="8034" y="1597"/>
                    </a:cubicBezTo>
                    <a:cubicBezTo>
                      <a:pt x="7971" y="2113"/>
                      <a:pt x="7907" y="3065"/>
                      <a:pt x="6986" y="3454"/>
                    </a:cubicBezTo>
                    <a:cubicBezTo>
                      <a:pt x="6065" y="3843"/>
                      <a:pt x="3661" y="4089"/>
                      <a:pt x="2510" y="3930"/>
                    </a:cubicBezTo>
                    <a:cubicBezTo>
                      <a:pt x="1359" y="3771"/>
                      <a:pt x="375" y="3145"/>
                      <a:pt x="81" y="2502"/>
                    </a:cubicBezTo>
                    <a:cubicBezTo>
                      <a:pt x="-213" y="1859"/>
                      <a:pt x="399" y="375"/>
                      <a:pt x="748" y="73"/>
                    </a:cubicBezTo>
                    <a:close/>
                  </a:path>
                </a:pathLst>
              </a:custGeom>
              <a:solidFill>
                <a:srgbClr val="FBE5BB"/>
              </a:solidFill>
              <a:ln>
                <a:noFill/>
              </a:ln>
            </p:spPr>
          </p:sp>
        </p:grpSp>
        <p:sp>
          <p:nvSpPr>
            <p:cNvPr id="1307" name="Google Shape;1307;p40"/>
            <p:cNvSpPr/>
            <p:nvPr/>
          </p:nvSpPr>
          <p:spPr>
            <a:xfrm>
              <a:off x="-765075" y="4542515"/>
              <a:ext cx="5108460" cy="718239"/>
            </a:xfrm>
            <a:custGeom>
              <a:avLst/>
              <a:gdLst/>
              <a:ahLst/>
              <a:cxnLst/>
              <a:rect l="l" t="t" r="r" b="b"/>
              <a:pathLst>
                <a:path w="180495" h="22015" extrusionOk="0">
                  <a:moveTo>
                    <a:pt x="12315" y="218"/>
                  </a:moveTo>
                  <a:cubicBezTo>
                    <a:pt x="16697" y="-99"/>
                    <a:pt x="22856" y="7013"/>
                    <a:pt x="27936" y="8600"/>
                  </a:cubicBezTo>
                  <a:cubicBezTo>
                    <a:pt x="33016" y="10188"/>
                    <a:pt x="35747" y="9616"/>
                    <a:pt x="42795" y="9743"/>
                  </a:cubicBezTo>
                  <a:cubicBezTo>
                    <a:pt x="49844" y="9870"/>
                    <a:pt x="61274" y="9235"/>
                    <a:pt x="70227" y="9362"/>
                  </a:cubicBezTo>
                  <a:cubicBezTo>
                    <a:pt x="79181" y="9489"/>
                    <a:pt x="87182" y="10442"/>
                    <a:pt x="96516" y="10505"/>
                  </a:cubicBezTo>
                  <a:cubicBezTo>
                    <a:pt x="105851" y="10569"/>
                    <a:pt x="117471" y="10251"/>
                    <a:pt x="126234" y="9743"/>
                  </a:cubicBezTo>
                  <a:cubicBezTo>
                    <a:pt x="134997" y="9235"/>
                    <a:pt x="143951" y="8664"/>
                    <a:pt x="149094" y="7457"/>
                  </a:cubicBezTo>
                  <a:cubicBezTo>
                    <a:pt x="154238" y="6251"/>
                    <a:pt x="155254" y="3711"/>
                    <a:pt x="157095" y="2504"/>
                  </a:cubicBezTo>
                  <a:cubicBezTo>
                    <a:pt x="158937" y="1298"/>
                    <a:pt x="156397" y="-544"/>
                    <a:pt x="160143" y="218"/>
                  </a:cubicBezTo>
                  <a:cubicBezTo>
                    <a:pt x="163890" y="980"/>
                    <a:pt x="177352" y="4028"/>
                    <a:pt x="179574" y="7076"/>
                  </a:cubicBezTo>
                  <a:cubicBezTo>
                    <a:pt x="181797" y="10124"/>
                    <a:pt x="179892" y="16093"/>
                    <a:pt x="173478" y="18506"/>
                  </a:cubicBezTo>
                  <a:cubicBezTo>
                    <a:pt x="167065" y="20919"/>
                    <a:pt x="162112" y="20983"/>
                    <a:pt x="141093" y="21554"/>
                  </a:cubicBezTo>
                  <a:cubicBezTo>
                    <a:pt x="120075" y="22126"/>
                    <a:pt x="68703" y="21999"/>
                    <a:pt x="47367" y="21935"/>
                  </a:cubicBezTo>
                  <a:cubicBezTo>
                    <a:pt x="26031" y="21872"/>
                    <a:pt x="20761" y="21681"/>
                    <a:pt x="13077" y="21173"/>
                  </a:cubicBezTo>
                  <a:cubicBezTo>
                    <a:pt x="5394" y="20665"/>
                    <a:pt x="3171" y="20665"/>
                    <a:pt x="1266" y="18887"/>
                  </a:cubicBezTo>
                  <a:cubicBezTo>
                    <a:pt x="-639" y="17109"/>
                    <a:pt x="-194" y="13617"/>
                    <a:pt x="1647" y="10505"/>
                  </a:cubicBezTo>
                  <a:cubicBezTo>
                    <a:pt x="3489" y="7394"/>
                    <a:pt x="7934" y="536"/>
                    <a:pt x="12315" y="2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</p:grpSp>
      <p:sp>
        <p:nvSpPr>
          <p:cNvPr id="7" name="Hình Bầu dục 6">
            <a:extLst>
              <a:ext uri="{FF2B5EF4-FFF2-40B4-BE49-F238E27FC236}">
                <a16:creationId xmlns:a16="http://schemas.microsoft.com/office/drawing/2014/main" id="{BD8C2766-B7E6-206C-B885-F6EA9C7A92A9}"/>
              </a:ext>
            </a:extLst>
          </p:cNvPr>
          <p:cNvSpPr/>
          <p:nvPr/>
        </p:nvSpPr>
        <p:spPr>
          <a:xfrm>
            <a:off x="7298267" y="508000"/>
            <a:ext cx="3539067" cy="3376243"/>
          </a:xfrm>
          <a:prstGeom prst="ellipse">
            <a:avLst/>
          </a:prstGeom>
          <a:solidFill>
            <a:srgbClr val="94E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D6F4FF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1" name="Hình ảnh 20">
            <a:extLst>
              <a:ext uri="{FF2B5EF4-FFF2-40B4-BE49-F238E27FC236}">
                <a16:creationId xmlns:a16="http://schemas.microsoft.com/office/drawing/2014/main" id="{7B00A702-E9F4-8A5E-2C48-48FA56595B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16" b="46565"/>
          <a:stretch/>
        </p:blipFill>
        <p:spPr>
          <a:xfrm>
            <a:off x="9229137" y="-358317"/>
            <a:ext cx="3095468" cy="260004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120399D-3E3F-14F1-1FBC-DCBD66A3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AF9C53-123F-D2A4-F05C-854CFA85D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298" y="171408"/>
            <a:ext cx="8248603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3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ập thể dục buổi sáng-(1080p)">
            <a:hlinkClick r:id="" action="ppaction://media"/>
            <a:extLst>
              <a:ext uri="{FF2B5EF4-FFF2-40B4-BE49-F238E27FC236}">
                <a16:creationId xmlns:a16="http://schemas.microsoft.com/office/drawing/2014/main" id="{166548F4-FBA9-15DC-4D41-C8C784D681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>
            <a:extLst>
              <a:ext uri="{FF2B5EF4-FFF2-40B4-BE49-F238E27FC236}">
                <a16:creationId xmlns:a16="http://schemas.microsoft.com/office/drawing/2014/main" id="{9C857232-83CB-F779-D512-DB15052F8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40" y="-1620373"/>
            <a:ext cx="9330713" cy="66770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62544D-6EFC-FF7E-A75B-8888F6A93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1266" y="-661305"/>
            <a:ext cx="6607860" cy="29426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7524B8-A4A2-5A09-C0DB-FE76C400BC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4" r="86536" b="47943"/>
          <a:stretch/>
        </p:blipFill>
        <p:spPr>
          <a:xfrm>
            <a:off x="693905" y="1313983"/>
            <a:ext cx="2563174" cy="31225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45B288-7FB1-49FB-56A6-1421B4A504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5" t="401" r="61267" b="3746"/>
          <a:stretch/>
        </p:blipFill>
        <p:spPr>
          <a:xfrm>
            <a:off x="-102976" y="3155661"/>
            <a:ext cx="3732435" cy="3702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83FEF8-C68D-8F4D-C033-6940A87CCF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18" t="69295" r="4649" b="299"/>
          <a:stretch/>
        </p:blipFill>
        <p:spPr>
          <a:xfrm>
            <a:off x="9815840" y="2116556"/>
            <a:ext cx="2596747" cy="3997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7ACABC-A49A-2145-90A6-002049F03C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" t="72827" r="82083" b="4184"/>
          <a:stretch/>
        </p:blipFill>
        <p:spPr>
          <a:xfrm>
            <a:off x="7161466" y="3429000"/>
            <a:ext cx="2924654" cy="34757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FB16E8-5767-9E83-FCF2-8C65192113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6" t="-427" r="62351" b="81415"/>
          <a:stretch/>
        </p:blipFill>
        <p:spPr>
          <a:xfrm>
            <a:off x="3580870" y="3848790"/>
            <a:ext cx="3146088" cy="30283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658223-D41C-1B18-E7A0-1806D6962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9000" y="417789"/>
            <a:ext cx="9973587" cy="451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2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600A44A-644F-87EB-8568-664E8FB16DD4}"/>
              </a:ext>
            </a:extLst>
          </p:cNvPr>
          <p:cNvSpPr/>
          <p:nvPr/>
        </p:nvSpPr>
        <p:spPr>
          <a:xfrm>
            <a:off x="732467" y="691074"/>
            <a:ext cx="886783" cy="547176"/>
          </a:xfrm>
          <a:prstGeom prst="roundRect">
            <a:avLst/>
          </a:prstGeom>
          <a:solidFill>
            <a:srgbClr val="EBD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002060"/>
                </a:solidFill>
                <a:latin typeface="Calibri" panose="020F0502020204030204"/>
              </a:rPr>
              <a:t>1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09408-C2DC-6DF7-3FC2-64AF52CE4F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0" y="5050594"/>
            <a:ext cx="1930945" cy="180740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8985789-D071-662D-FDD9-A53CE68D03AF}"/>
              </a:ext>
            </a:extLst>
          </p:cNvPr>
          <p:cNvGrpSpPr/>
          <p:nvPr/>
        </p:nvGrpSpPr>
        <p:grpSpPr>
          <a:xfrm>
            <a:off x="9527807" y="28773"/>
            <a:ext cx="2664193" cy="1548888"/>
            <a:chOff x="9041702" y="52390"/>
            <a:chExt cx="3241053" cy="176271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ED5912-E210-5B58-B980-CFE17E44E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65" t="-1976" r="5635" b="78498"/>
            <a:stretch/>
          </p:blipFill>
          <p:spPr>
            <a:xfrm>
              <a:off x="9937361" y="285068"/>
              <a:ext cx="2345394" cy="136260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D4130E0-69D5-13A4-EC49-05BA7B6B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41702" y="52390"/>
              <a:ext cx="1809435" cy="1762716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479D270-223C-74A3-5DFB-002C0FDB6DED}"/>
              </a:ext>
            </a:extLst>
          </p:cNvPr>
          <p:cNvSpPr txBox="1"/>
          <p:nvPr/>
        </p:nvSpPr>
        <p:spPr>
          <a:xfrm>
            <a:off x="1571625" y="628650"/>
            <a:ext cx="8582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5AD3C2-B0A9-2DDE-217C-8BC6D2B4B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373" y="1397408"/>
            <a:ext cx="9126503" cy="2310584"/>
          </a:xfrm>
          <a:prstGeom prst="rect">
            <a:avLst/>
          </a:prstGeom>
        </p:spPr>
      </p:pic>
      <p:pic>
        <p:nvPicPr>
          <p:cNvPr id="35" name="Picture 34" descr="A green protractor with white numbers&#10;&#10;Description automatically generated">
            <a:extLst>
              <a:ext uri="{FF2B5EF4-FFF2-40B4-BE49-F238E27FC236}">
                <a16:creationId xmlns:a16="http://schemas.microsoft.com/office/drawing/2014/main" id="{7A67FD7B-AC29-87C6-E7DF-8FD1C60D2D3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17" y="1924050"/>
            <a:ext cx="2589308" cy="1552574"/>
          </a:xfrm>
          <a:prstGeom prst="rect">
            <a:avLst/>
          </a:prstGeom>
        </p:spPr>
      </p:pic>
      <p:sp>
        <p:nvSpPr>
          <p:cNvPr id="37" name="Hộp Văn bản 25">
            <a:extLst>
              <a:ext uri="{FF2B5EF4-FFF2-40B4-BE49-F238E27FC236}">
                <a16:creationId xmlns:a16="http://schemas.microsoft.com/office/drawing/2014/main" id="{E8B82B88-891D-F6B2-3EC7-46F02697224E}"/>
              </a:ext>
            </a:extLst>
          </p:cNvPr>
          <p:cNvSpPr txBox="1"/>
          <p:nvPr/>
        </p:nvSpPr>
        <p:spPr>
          <a:xfrm>
            <a:off x="1028700" y="3686175"/>
            <a:ext cx="1123950" cy="8512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90°</a:t>
            </a:r>
          </a:p>
        </p:txBody>
      </p:sp>
      <p:pic>
        <p:nvPicPr>
          <p:cNvPr id="38" name="Picture 37" descr="A green protractor with white numbers&#10;&#10;Description automatically generated">
            <a:extLst>
              <a:ext uri="{FF2B5EF4-FFF2-40B4-BE49-F238E27FC236}">
                <a16:creationId xmlns:a16="http://schemas.microsoft.com/office/drawing/2014/main" id="{59EB5710-FEE9-7FE2-DE20-8D819B8384A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492" y="1914525"/>
            <a:ext cx="2589308" cy="1552574"/>
          </a:xfrm>
          <a:prstGeom prst="rect">
            <a:avLst/>
          </a:prstGeom>
        </p:spPr>
      </p:pic>
      <p:sp>
        <p:nvSpPr>
          <p:cNvPr id="39" name="Hộp Văn bản 25">
            <a:extLst>
              <a:ext uri="{FF2B5EF4-FFF2-40B4-BE49-F238E27FC236}">
                <a16:creationId xmlns:a16="http://schemas.microsoft.com/office/drawing/2014/main" id="{9BA5EC1F-F625-46AC-5D95-86F8CFE48320}"/>
              </a:ext>
            </a:extLst>
          </p:cNvPr>
          <p:cNvSpPr txBox="1"/>
          <p:nvPr/>
        </p:nvSpPr>
        <p:spPr>
          <a:xfrm>
            <a:off x="3638550" y="3714750"/>
            <a:ext cx="1438275" cy="8512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180°</a:t>
            </a:r>
          </a:p>
        </p:txBody>
      </p:sp>
      <p:pic>
        <p:nvPicPr>
          <p:cNvPr id="40" name="Picture 39" descr="A green protractor with white numbers&#10;&#10;Description automatically generated">
            <a:extLst>
              <a:ext uri="{FF2B5EF4-FFF2-40B4-BE49-F238E27FC236}">
                <a16:creationId xmlns:a16="http://schemas.microsoft.com/office/drawing/2014/main" id="{A47B6FA4-DDE9-5AA3-8048-064818668E0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75" y="2047875"/>
            <a:ext cx="2476500" cy="1484933"/>
          </a:xfrm>
          <a:prstGeom prst="rect">
            <a:avLst/>
          </a:prstGeom>
        </p:spPr>
      </p:pic>
      <p:sp>
        <p:nvSpPr>
          <p:cNvPr id="41" name="Hộp Văn bản 25">
            <a:extLst>
              <a:ext uri="{FF2B5EF4-FFF2-40B4-BE49-F238E27FC236}">
                <a16:creationId xmlns:a16="http://schemas.microsoft.com/office/drawing/2014/main" id="{175D7C0D-3718-2720-E9EE-4FF532C37D10}"/>
              </a:ext>
            </a:extLst>
          </p:cNvPr>
          <p:cNvSpPr txBox="1"/>
          <p:nvPr/>
        </p:nvSpPr>
        <p:spPr>
          <a:xfrm>
            <a:off x="6000750" y="3676650"/>
            <a:ext cx="1438275" cy="8512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120°</a:t>
            </a:r>
          </a:p>
        </p:txBody>
      </p:sp>
      <p:pic>
        <p:nvPicPr>
          <p:cNvPr id="42" name="Picture 41" descr="A green protractor with white numbers&#10;&#10;Description automatically generated">
            <a:extLst>
              <a:ext uri="{FF2B5EF4-FFF2-40B4-BE49-F238E27FC236}">
                <a16:creationId xmlns:a16="http://schemas.microsoft.com/office/drawing/2014/main" id="{97095B3F-55D3-BDCF-2C29-BC0871C4488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047875"/>
            <a:ext cx="2371725" cy="1422109"/>
          </a:xfrm>
          <a:prstGeom prst="rect">
            <a:avLst/>
          </a:prstGeom>
        </p:spPr>
      </p:pic>
      <p:sp>
        <p:nvSpPr>
          <p:cNvPr id="43" name="Hộp Văn bản 25">
            <a:extLst>
              <a:ext uri="{FF2B5EF4-FFF2-40B4-BE49-F238E27FC236}">
                <a16:creationId xmlns:a16="http://schemas.microsoft.com/office/drawing/2014/main" id="{98BA55C1-022B-4BB7-7D9F-D090669A991A}"/>
              </a:ext>
            </a:extLst>
          </p:cNvPr>
          <p:cNvSpPr txBox="1"/>
          <p:nvPr/>
        </p:nvSpPr>
        <p:spPr>
          <a:xfrm>
            <a:off x="8220075" y="3657600"/>
            <a:ext cx="1438275" cy="8512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60°</a:t>
            </a:r>
          </a:p>
        </p:txBody>
      </p:sp>
    </p:spTree>
    <p:extLst>
      <p:ext uri="{BB962C8B-B14F-4D97-AF65-F5344CB8AC3E}">
        <p14:creationId xmlns:p14="http://schemas.microsoft.com/office/powerpoint/2010/main" val="66573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1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5D20A4-1B54-6635-6EDD-32BE53E8C956}"/>
              </a:ext>
            </a:extLst>
          </p:cNvPr>
          <p:cNvSpPr/>
          <p:nvPr/>
        </p:nvSpPr>
        <p:spPr>
          <a:xfrm>
            <a:off x="732467" y="691074"/>
            <a:ext cx="886783" cy="547176"/>
          </a:xfrm>
          <a:prstGeom prst="roundRect">
            <a:avLst/>
          </a:prstGeom>
          <a:solidFill>
            <a:srgbClr val="EBD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002060"/>
                </a:solidFill>
                <a:latin typeface="Calibri" panose="020F0502020204030204"/>
              </a:rPr>
              <a:t>2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4BC6F0-BA47-08B6-BA88-B9B2FACF5CF9}"/>
              </a:ext>
            </a:extLst>
          </p:cNvPr>
          <p:cNvSpPr txBox="1"/>
          <p:nvPr/>
        </p:nvSpPr>
        <p:spPr>
          <a:xfrm>
            <a:off x="1571625" y="628650"/>
            <a:ext cx="957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i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 thước đo góc để tìm số đo của các góc.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CF14DA3-17BB-C41A-EF7F-81B9FE39DB1C}"/>
              </a:ext>
            </a:extLst>
          </p:cNvPr>
          <p:cNvGrpSpPr/>
          <p:nvPr/>
        </p:nvGrpSpPr>
        <p:grpSpPr>
          <a:xfrm>
            <a:off x="3238499" y="1485900"/>
            <a:ext cx="5210175" cy="2337375"/>
            <a:chOff x="3238499" y="1485900"/>
            <a:chExt cx="5210175" cy="233737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BEBF898-E553-C4FB-B2E0-C154386EB8CA}"/>
                </a:ext>
              </a:extLst>
            </p:cNvPr>
            <p:cNvCxnSpPr>
              <a:cxnSpLocks/>
            </p:cNvCxnSpPr>
            <p:nvPr/>
          </p:nvCxnSpPr>
          <p:spPr>
            <a:xfrm>
              <a:off x="3495675" y="2105025"/>
              <a:ext cx="48291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DE1081F-8FEA-9DF4-1868-E84C9640AFF6}"/>
                </a:ext>
              </a:extLst>
            </p:cNvPr>
            <p:cNvCxnSpPr>
              <a:cxnSpLocks/>
            </p:cNvCxnSpPr>
            <p:nvPr/>
          </p:nvCxnSpPr>
          <p:spPr>
            <a:xfrm>
              <a:off x="3505200" y="3276600"/>
              <a:ext cx="48291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2A00CEC-63BD-9B4D-5E1C-3597B8C366A4}"/>
                </a:ext>
              </a:extLst>
            </p:cNvPr>
            <p:cNvCxnSpPr>
              <a:cxnSpLocks/>
            </p:cNvCxnSpPr>
            <p:nvPr/>
          </p:nvCxnSpPr>
          <p:spPr>
            <a:xfrm>
              <a:off x="4524375" y="2095500"/>
              <a:ext cx="0" cy="120015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BEE3CB4-8113-9E39-00B5-0B83ED1C8F4E}"/>
                </a:ext>
              </a:extLst>
            </p:cNvPr>
            <p:cNvCxnSpPr>
              <a:cxnSpLocks/>
            </p:cNvCxnSpPr>
            <p:nvPr/>
          </p:nvCxnSpPr>
          <p:spPr>
            <a:xfrm>
              <a:off x="6800850" y="2095500"/>
              <a:ext cx="571500" cy="117157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EE8798-CB07-3E11-09C3-75568F90F0FA}"/>
                </a:ext>
              </a:extLst>
            </p:cNvPr>
            <p:cNvSpPr txBox="1"/>
            <p:nvPr/>
          </p:nvSpPr>
          <p:spPr>
            <a:xfrm>
              <a:off x="3238500" y="1533525"/>
              <a:ext cx="819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140FBBF-77FA-BE79-FFC0-0F1EC513FF89}"/>
                </a:ext>
              </a:extLst>
            </p:cNvPr>
            <p:cNvSpPr txBox="1"/>
            <p:nvPr/>
          </p:nvSpPr>
          <p:spPr>
            <a:xfrm>
              <a:off x="4295775" y="1552575"/>
              <a:ext cx="819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8AEBE9-E1FD-203A-2F14-75D885490087}"/>
                </a:ext>
              </a:extLst>
            </p:cNvPr>
            <p:cNvSpPr txBox="1"/>
            <p:nvPr/>
          </p:nvSpPr>
          <p:spPr>
            <a:xfrm>
              <a:off x="6572250" y="1552575"/>
              <a:ext cx="819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7F362FB-A253-604A-34FF-C3A79F6D1CCB}"/>
                </a:ext>
              </a:extLst>
            </p:cNvPr>
            <p:cNvSpPr txBox="1"/>
            <p:nvPr/>
          </p:nvSpPr>
          <p:spPr>
            <a:xfrm>
              <a:off x="7658099" y="1485900"/>
              <a:ext cx="390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H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CB9949-30DD-98C4-223F-F76C2AF20861}"/>
                </a:ext>
              </a:extLst>
            </p:cNvPr>
            <p:cNvSpPr txBox="1"/>
            <p:nvPr/>
          </p:nvSpPr>
          <p:spPr>
            <a:xfrm>
              <a:off x="3238499" y="3238500"/>
              <a:ext cx="390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B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511BAA4-6066-B18F-CF60-B01ECB69AE04}"/>
                </a:ext>
              </a:extLst>
            </p:cNvPr>
            <p:cNvSpPr txBox="1"/>
            <p:nvPr/>
          </p:nvSpPr>
          <p:spPr>
            <a:xfrm>
              <a:off x="4257674" y="3200400"/>
              <a:ext cx="390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E1B769-B17A-AFD6-8EE6-ABCBC2B74CD9}"/>
                </a:ext>
              </a:extLst>
            </p:cNvPr>
            <p:cNvSpPr txBox="1"/>
            <p:nvPr/>
          </p:nvSpPr>
          <p:spPr>
            <a:xfrm>
              <a:off x="7143749" y="3209925"/>
              <a:ext cx="390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L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578E8F7-29B4-C66B-157B-8A25C1499E81}"/>
                </a:ext>
              </a:extLst>
            </p:cNvPr>
            <p:cNvSpPr txBox="1"/>
            <p:nvPr/>
          </p:nvSpPr>
          <p:spPr>
            <a:xfrm>
              <a:off x="8058149" y="3209925"/>
              <a:ext cx="390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DC2CAEC-37F3-7958-5572-A6F67F8D7E37}"/>
              </a:ext>
            </a:extLst>
          </p:cNvPr>
          <p:cNvSpPr txBox="1"/>
          <p:nvPr/>
        </p:nvSpPr>
        <p:spPr>
          <a:xfrm>
            <a:off x="666750" y="3476625"/>
            <a:ext cx="10915650" cy="234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S;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ST, SD.         b)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D;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DS, DL.</a:t>
            </a:r>
          </a:p>
          <a:p>
            <a:pPr>
              <a:lnSpc>
                <a:spcPct val="250000"/>
              </a:lnSpc>
            </a:pP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c)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G;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GS, GL.        d)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L;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LG, LC.</a:t>
            </a: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AB836A95-E6CE-4BAB-5C9A-2492350A70E2}"/>
              </a:ext>
            </a:extLst>
          </p:cNvPr>
          <p:cNvSpPr/>
          <p:nvPr/>
        </p:nvSpPr>
        <p:spPr>
          <a:xfrm rot="9837755">
            <a:off x="3914039" y="1596565"/>
            <a:ext cx="672075" cy="818203"/>
          </a:xfrm>
          <a:prstGeom prst="arc">
            <a:avLst>
              <a:gd name="adj1" fmla="val 14409791"/>
              <a:gd name="adj2" fmla="val 0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082502-1B4B-691D-FB67-D92B80735E60}"/>
              </a:ext>
            </a:extLst>
          </p:cNvPr>
          <p:cNvSpPr txBox="1"/>
          <p:nvPr/>
        </p:nvSpPr>
        <p:spPr>
          <a:xfrm>
            <a:off x="2362200" y="4438650"/>
            <a:ext cx="3114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90°</a:t>
            </a: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F8047ECC-4F21-80B8-1D30-9201615EE020}"/>
              </a:ext>
            </a:extLst>
          </p:cNvPr>
          <p:cNvSpPr/>
          <p:nvPr/>
        </p:nvSpPr>
        <p:spPr>
          <a:xfrm rot="21291769">
            <a:off x="4437914" y="2872915"/>
            <a:ext cx="672075" cy="818203"/>
          </a:xfrm>
          <a:prstGeom prst="arc">
            <a:avLst>
              <a:gd name="adj1" fmla="val 14409791"/>
              <a:gd name="adj2" fmla="val 0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1ED34B0-2CC9-9570-13A0-EAE1B247BF6E}"/>
              </a:ext>
            </a:extLst>
          </p:cNvPr>
          <p:cNvSpPr txBox="1"/>
          <p:nvPr/>
        </p:nvSpPr>
        <p:spPr>
          <a:xfrm>
            <a:off x="8382000" y="4429125"/>
            <a:ext cx="3114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90°</a:t>
            </a:r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2D90F6AB-57DB-7C2C-3A95-7F1099A8C4BB}"/>
              </a:ext>
            </a:extLst>
          </p:cNvPr>
          <p:cNvSpPr/>
          <p:nvPr/>
        </p:nvSpPr>
        <p:spPr>
          <a:xfrm rot="10358367">
            <a:off x="6381014" y="1682289"/>
            <a:ext cx="672075" cy="818203"/>
          </a:xfrm>
          <a:prstGeom prst="arc">
            <a:avLst>
              <a:gd name="adj1" fmla="val 14409791"/>
              <a:gd name="adj2" fmla="val 0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0131E0-2A8E-2D9B-CE5B-8033A7AC71AD}"/>
              </a:ext>
            </a:extLst>
          </p:cNvPr>
          <p:cNvSpPr txBox="1"/>
          <p:nvPr/>
        </p:nvSpPr>
        <p:spPr>
          <a:xfrm>
            <a:off x="2276475" y="5610225"/>
            <a:ext cx="3114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120°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5DBA6B77-13E2-D282-B1DD-B26A8C914F29}"/>
              </a:ext>
            </a:extLst>
          </p:cNvPr>
          <p:cNvSpPr/>
          <p:nvPr/>
        </p:nvSpPr>
        <p:spPr>
          <a:xfrm rot="21282980">
            <a:off x="7143014" y="2911014"/>
            <a:ext cx="672075" cy="818203"/>
          </a:xfrm>
          <a:prstGeom prst="arc">
            <a:avLst>
              <a:gd name="adj1" fmla="val 14409791"/>
              <a:gd name="adj2" fmla="val 0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CFBE2C7-B66E-91D4-4635-6C676BAA72CC}"/>
              </a:ext>
            </a:extLst>
          </p:cNvPr>
          <p:cNvSpPr txBox="1"/>
          <p:nvPr/>
        </p:nvSpPr>
        <p:spPr>
          <a:xfrm>
            <a:off x="8343900" y="5629275"/>
            <a:ext cx="3114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120°</a:t>
            </a:r>
          </a:p>
        </p:txBody>
      </p:sp>
    </p:spTree>
    <p:extLst>
      <p:ext uri="{BB962C8B-B14F-4D97-AF65-F5344CB8AC3E}">
        <p14:creationId xmlns:p14="http://schemas.microsoft.com/office/powerpoint/2010/main" val="28437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  <p:bldP spid="49" grpId="0" animBg="1"/>
      <p:bldP spid="51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208034-EF1C-D68D-1396-0388496B26D3}"/>
              </a:ext>
            </a:extLst>
          </p:cNvPr>
          <p:cNvSpPr txBox="1"/>
          <p:nvPr/>
        </p:nvSpPr>
        <p:spPr>
          <a:xfrm>
            <a:off x="-479754" y="516334"/>
            <a:ext cx="8675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Chọn</a:t>
            </a:r>
            <a:r>
              <a:rPr lang="en-US" sz="36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câu</a:t>
            </a:r>
            <a:r>
              <a:rPr lang="en-US" sz="36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trả</a:t>
            </a:r>
            <a:r>
              <a:rPr lang="en-US" sz="36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lời</a:t>
            </a:r>
            <a:r>
              <a:rPr lang="en-US" sz="36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đúng</a:t>
            </a:r>
            <a:r>
              <a:rPr lang="en-US" sz="36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1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911919-E7BC-DCED-7AEC-D6913C483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62" y="-77779"/>
            <a:ext cx="1493649" cy="1774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AE296D-589D-C257-AD72-4A14EAEC53A2}"/>
              </a:ext>
            </a:extLst>
          </p:cNvPr>
          <p:cNvSpPr txBox="1"/>
          <p:nvPr/>
        </p:nvSpPr>
        <p:spPr>
          <a:xfrm>
            <a:off x="847725" y="1125934"/>
            <a:ext cx="10877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Bạn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Rô-bốt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vẽ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góc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đỉnh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O;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cạnh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OM, ON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có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đo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60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°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và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góc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đỉnh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O;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cạnh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ON, OP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có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đo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90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°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để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tạo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thành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góc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đỉnh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O;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cạnh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OM, OP.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Hỏi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nào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sau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đây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Rô-bốt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đã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vẽ</a:t>
            </a:r>
            <a:r>
              <a:rPr lang="en-US" sz="2800" b="1" dirty="0">
                <a:solidFill>
                  <a:srgbClr val="5B9BD5">
                    <a:lumMod val="10000"/>
                  </a:srgbClr>
                </a:solidFill>
                <a:latin typeface="Cambria" panose="02040503050406030204" pitchFamily="18" charset="0"/>
              </a:rPr>
              <a:t>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1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C193BD-3536-3836-F393-FA9B9A875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75" y="2428875"/>
            <a:ext cx="8953500" cy="25475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E8D460-1D68-C607-3239-95ADCEF638D7}"/>
              </a:ext>
            </a:extLst>
          </p:cNvPr>
          <p:cNvSpPr txBox="1"/>
          <p:nvPr/>
        </p:nvSpPr>
        <p:spPr>
          <a:xfrm>
            <a:off x="295276" y="5057775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Ở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A,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O;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OM, ON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bằng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90</a:t>
            </a:r>
            <a:r>
              <a:rPr lang="en-US" sz="2400" b="1" i="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không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Rô-bốt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vẽ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Ở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C,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O;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ON, OP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nhọn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cũng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không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Rô-bốt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vẽ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27" name="Picture 26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EB7CFD28-7C4E-D426-30AD-D46FDF25365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75" y="2800350"/>
            <a:ext cx="1516287" cy="128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2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5D20A4-1B54-6635-6EDD-32BE53E8C956}"/>
              </a:ext>
            </a:extLst>
          </p:cNvPr>
          <p:cNvSpPr/>
          <p:nvPr/>
        </p:nvSpPr>
        <p:spPr>
          <a:xfrm>
            <a:off x="732467" y="691074"/>
            <a:ext cx="886783" cy="547176"/>
          </a:xfrm>
          <a:prstGeom prst="roundRect">
            <a:avLst/>
          </a:prstGeom>
          <a:solidFill>
            <a:srgbClr val="EBD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4BC6F0-BA47-08B6-BA88-B9B2FACF5CF9}"/>
              </a:ext>
            </a:extLst>
          </p:cNvPr>
          <p:cNvSpPr txBox="1"/>
          <p:nvPr/>
        </p:nvSpPr>
        <p:spPr>
          <a:xfrm>
            <a:off x="1571625" y="628650"/>
            <a:ext cx="9572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 hãy tìm một số hình ảnh về góc nhọn, góc tù, góc vuông có ở những đồ vật quanh em như bàn ghế, ê-ke, com pa, …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05B06D-6544-958E-B046-9EF4ED36C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2543175"/>
            <a:ext cx="3667125" cy="3314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0B0382-1759-7B75-1CED-E10491736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437" y="2233612"/>
            <a:ext cx="62769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9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4"/>
          <a:stretch/>
        </p:blipFill>
        <p:spPr>
          <a:xfrm>
            <a:off x="2796781" y="798752"/>
            <a:ext cx="7413674" cy="49479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493004-136B-1685-B010-84C92E3F3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8282" y="-512674"/>
            <a:ext cx="6607860" cy="29426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5F5FDB-FDE5-C1A1-55A2-BB7714AC6068}"/>
              </a:ext>
            </a:extLst>
          </p:cNvPr>
          <p:cNvSpPr txBox="1"/>
          <p:nvPr/>
        </p:nvSpPr>
        <p:spPr>
          <a:xfrm>
            <a:off x="3419787" y="2990578"/>
            <a:ext cx="58440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Ôn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tập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946B2E-EABA-3911-4EE4-7C619F02C19F}"/>
              </a:ext>
            </a:extLst>
          </p:cNvPr>
          <p:cNvSpPr txBox="1"/>
          <p:nvPr/>
        </p:nvSpPr>
        <p:spPr>
          <a:xfrm>
            <a:off x="3448080" y="4092261"/>
            <a:ext cx="57074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Chuẩn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bị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tiếp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theo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85899A-5EDE-FC30-3940-F5910A71E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8984" y="582758"/>
            <a:ext cx="5938019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8"/>
            <a:ext cx="6858003" cy="1219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" b="13608"/>
          <a:stretch/>
        </p:blipFill>
        <p:spPr>
          <a:xfrm rot="5195870">
            <a:off x="3708726" y="-2516831"/>
            <a:ext cx="5216604" cy="105466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D7A497-4B4A-0040-570C-D1963231C0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7" t="8773"/>
          <a:stretch/>
        </p:blipFill>
        <p:spPr>
          <a:xfrm>
            <a:off x="6530549" y="3069378"/>
            <a:ext cx="5685052" cy="39230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EE95E7-0D07-D863-8E96-274CFC2294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5" t="401" r="61267" b="3746"/>
          <a:stretch/>
        </p:blipFill>
        <p:spPr>
          <a:xfrm>
            <a:off x="201335" y="3245362"/>
            <a:ext cx="3732435" cy="37023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5F043A-ED7C-86E0-D7E9-39D91A3ED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8718" y="-558613"/>
            <a:ext cx="6607860" cy="29426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2BDB40-D786-BD44-4E30-A8EC19249FA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5" t="-1976" r="5635" b="78498"/>
          <a:stretch/>
        </p:blipFill>
        <p:spPr>
          <a:xfrm>
            <a:off x="9937361" y="285068"/>
            <a:ext cx="2345394" cy="13626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93A768-E77A-87C6-9C9B-4B0B64739D6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1702" y="52390"/>
            <a:ext cx="1809435" cy="17627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BF7B1C-FC7C-46EC-C02A-90E477C560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0863" y="591139"/>
            <a:ext cx="10040982" cy="49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1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" name="Google Shape;2240;p58"/>
          <p:cNvSpPr/>
          <p:nvPr/>
        </p:nvSpPr>
        <p:spPr>
          <a:xfrm>
            <a:off x="9139866" y="431824"/>
            <a:ext cx="3745076" cy="854419"/>
          </a:xfrm>
          <a:custGeom>
            <a:avLst/>
            <a:gdLst/>
            <a:ahLst/>
            <a:cxnLst/>
            <a:rect l="l" t="t" r="r" b="b"/>
            <a:pathLst>
              <a:path w="56942" h="12991" extrusionOk="0">
                <a:moveTo>
                  <a:pt x="21078" y="0"/>
                </a:moveTo>
                <a:cubicBezTo>
                  <a:pt x="17553" y="0"/>
                  <a:pt x="14604" y="2373"/>
                  <a:pt x="14061" y="5464"/>
                </a:cubicBezTo>
                <a:cubicBezTo>
                  <a:pt x="13593" y="5380"/>
                  <a:pt x="13125" y="5330"/>
                  <a:pt x="12649" y="5330"/>
                </a:cubicBezTo>
                <a:cubicBezTo>
                  <a:pt x="9165" y="5330"/>
                  <a:pt x="6266" y="7619"/>
                  <a:pt x="5648" y="10627"/>
                </a:cubicBezTo>
                <a:cubicBezTo>
                  <a:pt x="2165" y="11095"/>
                  <a:pt x="1" y="12991"/>
                  <a:pt x="1" y="12991"/>
                </a:cubicBezTo>
                <a:lnTo>
                  <a:pt x="19650" y="12991"/>
                </a:lnTo>
                <a:lnTo>
                  <a:pt x="19675" y="12866"/>
                </a:lnTo>
                <a:cubicBezTo>
                  <a:pt x="19733" y="12874"/>
                  <a:pt x="19800" y="12882"/>
                  <a:pt x="19858" y="12891"/>
                </a:cubicBezTo>
                <a:cubicBezTo>
                  <a:pt x="19867" y="12924"/>
                  <a:pt x="19875" y="12958"/>
                  <a:pt x="19883" y="12991"/>
                </a:cubicBezTo>
                <a:lnTo>
                  <a:pt x="56942" y="12991"/>
                </a:lnTo>
                <a:cubicBezTo>
                  <a:pt x="54026" y="11713"/>
                  <a:pt x="51977" y="11295"/>
                  <a:pt x="50544" y="11295"/>
                </a:cubicBezTo>
                <a:cubicBezTo>
                  <a:pt x="50515" y="11295"/>
                  <a:pt x="50487" y="11295"/>
                  <a:pt x="50459" y="11295"/>
                </a:cubicBezTo>
                <a:cubicBezTo>
                  <a:pt x="50159" y="6575"/>
                  <a:pt x="45865" y="2832"/>
                  <a:pt x="40627" y="2832"/>
                </a:cubicBezTo>
                <a:cubicBezTo>
                  <a:pt x="37201" y="2832"/>
                  <a:pt x="34194" y="4420"/>
                  <a:pt x="32423" y="6834"/>
                </a:cubicBezTo>
                <a:cubicBezTo>
                  <a:pt x="32181" y="5756"/>
                  <a:pt x="31136" y="4954"/>
                  <a:pt x="29883" y="4954"/>
                </a:cubicBezTo>
                <a:cubicBezTo>
                  <a:pt x="29870" y="4954"/>
                  <a:pt x="29857" y="4954"/>
                  <a:pt x="29844" y="4954"/>
                </a:cubicBezTo>
                <a:cubicBezTo>
                  <a:pt x="29282" y="4954"/>
                  <a:pt x="28745" y="5129"/>
                  <a:pt x="28288" y="5456"/>
                </a:cubicBezTo>
                <a:cubicBezTo>
                  <a:pt x="28229" y="5447"/>
                  <a:pt x="28162" y="5431"/>
                  <a:pt x="28104" y="5422"/>
                </a:cubicBezTo>
                <a:cubicBezTo>
                  <a:pt x="27544" y="2348"/>
                  <a:pt x="24612" y="0"/>
                  <a:pt x="21078" y="0"/>
                </a:cubicBezTo>
                <a:close/>
              </a:path>
            </a:pathLst>
          </a:custGeom>
          <a:solidFill>
            <a:srgbClr val="B3F5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2258" name="Google Shape;2258;p58"/>
          <p:cNvGrpSpPr/>
          <p:nvPr/>
        </p:nvGrpSpPr>
        <p:grpSpPr>
          <a:xfrm flipH="1">
            <a:off x="4418718" y="713033"/>
            <a:ext cx="1307767" cy="693067"/>
            <a:chOff x="2468025" y="734125"/>
            <a:chExt cx="980825" cy="519800"/>
          </a:xfrm>
        </p:grpSpPr>
        <p:sp>
          <p:nvSpPr>
            <p:cNvPr id="2259" name="Google Shape;2259;p58"/>
            <p:cNvSpPr/>
            <p:nvPr/>
          </p:nvSpPr>
          <p:spPr>
            <a:xfrm>
              <a:off x="2831050" y="905000"/>
              <a:ext cx="617800" cy="140225"/>
            </a:xfrm>
            <a:custGeom>
              <a:avLst/>
              <a:gdLst/>
              <a:ahLst/>
              <a:cxnLst/>
              <a:rect l="l" t="t" r="r" b="b"/>
              <a:pathLst>
                <a:path w="24712" h="5609" extrusionOk="0">
                  <a:moveTo>
                    <a:pt x="18198" y="1"/>
                  </a:moveTo>
                  <a:cubicBezTo>
                    <a:pt x="15715" y="1"/>
                    <a:pt x="14485" y="2407"/>
                    <a:pt x="12052" y="2407"/>
                  </a:cubicBezTo>
                  <a:cubicBezTo>
                    <a:pt x="9710" y="2407"/>
                    <a:pt x="7709" y="668"/>
                    <a:pt x="5003" y="668"/>
                  </a:cubicBezTo>
                  <a:cubicBezTo>
                    <a:pt x="4711" y="668"/>
                    <a:pt x="4411" y="688"/>
                    <a:pt x="4101" y="733"/>
                  </a:cubicBezTo>
                  <a:cubicBezTo>
                    <a:pt x="1507" y="1131"/>
                    <a:pt x="0" y="5315"/>
                    <a:pt x="0" y="5315"/>
                  </a:cubicBezTo>
                  <a:cubicBezTo>
                    <a:pt x="0" y="5315"/>
                    <a:pt x="3060" y="2256"/>
                    <a:pt x="5465" y="2256"/>
                  </a:cubicBezTo>
                  <a:cubicBezTo>
                    <a:pt x="5520" y="2256"/>
                    <a:pt x="5574" y="2257"/>
                    <a:pt x="5629" y="2260"/>
                  </a:cubicBezTo>
                  <a:cubicBezTo>
                    <a:pt x="8077" y="2407"/>
                    <a:pt x="9918" y="5608"/>
                    <a:pt x="12199" y="5608"/>
                  </a:cubicBezTo>
                  <a:cubicBezTo>
                    <a:pt x="14398" y="5608"/>
                    <a:pt x="16189" y="1931"/>
                    <a:pt x="18903" y="1931"/>
                  </a:cubicBezTo>
                  <a:cubicBezTo>
                    <a:pt x="19003" y="1931"/>
                    <a:pt x="19105" y="1936"/>
                    <a:pt x="19208" y="1947"/>
                  </a:cubicBezTo>
                  <a:cubicBezTo>
                    <a:pt x="22116" y="2260"/>
                    <a:pt x="24711" y="4395"/>
                    <a:pt x="24711" y="4395"/>
                  </a:cubicBezTo>
                  <a:cubicBezTo>
                    <a:pt x="24711" y="4395"/>
                    <a:pt x="22409" y="880"/>
                    <a:pt x="19208" y="126"/>
                  </a:cubicBezTo>
                  <a:cubicBezTo>
                    <a:pt x="18848" y="39"/>
                    <a:pt x="18513" y="1"/>
                    <a:pt x="18198" y="1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0" name="Google Shape;2260;p58"/>
            <p:cNvSpPr/>
            <p:nvPr/>
          </p:nvSpPr>
          <p:spPr>
            <a:xfrm>
              <a:off x="2468025" y="1149000"/>
              <a:ext cx="463475" cy="104925"/>
            </a:xfrm>
            <a:custGeom>
              <a:avLst/>
              <a:gdLst/>
              <a:ahLst/>
              <a:cxnLst/>
              <a:rect l="l" t="t" r="r" b="b"/>
              <a:pathLst>
                <a:path w="18539" h="4197" extrusionOk="0">
                  <a:moveTo>
                    <a:pt x="13655" y="0"/>
                  </a:moveTo>
                  <a:cubicBezTo>
                    <a:pt x="11792" y="0"/>
                    <a:pt x="10877" y="1811"/>
                    <a:pt x="9039" y="1811"/>
                  </a:cubicBezTo>
                  <a:cubicBezTo>
                    <a:pt x="7276" y="1811"/>
                    <a:pt x="5771" y="489"/>
                    <a:pt x="3746" y="489"/>
                  </a:cubicBezTo>
                  <a:cubicBezTo>
                    <a:pt x="3535" y="489"/>
                    <a:pt x="3319" y="504"/>
                    <a:pt x="3097" y="535"/>
                  </a:cubicBezTo>
                  <a:cubicBezTo>
                    <a:pt x="1151" y="828"/>
                    <a:pt x="0" y="3967"/>
                    <a:pt x="0" y="3967"/>
                  </a:cubicBezTo>
                  <a:cubicBezTo>
                    <a:pt x="0" y="3967"/>
                    <a:pt x="2304" y="1683"/>
                    <a:pt x="4109" y="1683"/>
                  </a:cubicBezTo>
                  <a:cubicBezTo>
                    <a:pt x="4148" y="1683"/>
                    <a:pt x="4188" y="1684"/>
                    <a:pt x="4227" y="1686"/>
                  </a:cubicBezTo>
                  <a:cubicBezTo>
                    <a:pt x="6068" y="1811"/>
                    <a:pt x="7449" y="4197"/>
                    <a:pt x="9165" y="4197"/>
                  </a:cubicBezTo>
                  <a:cubicBezTo>
                    <a:pt x="10817" y="4197"/>
                    <a:pt x="12139" y="1443"/>
                    <a:pt x="14177" y="1443"/>
                  </a:cubicBezTo>
                  <a:cubicBezTo>
                    <a:pt x="14255" y="1443"/>
                    <a:pt x="14335" y="1447"/>
                    <a:pt x="14417" y="1456"/>
                  </a:cubicBezTo>
                  <a:cubicBezTo>
                    <a:pt x="16593" y="1686"/>
                    <a:pt x="18539" y="3297"/>
                    <a:pt x="18539" y="3297"/>
                  </a:cubicBezTo>
                  <a:cubicBezTo>
                    <a:pt x="18539" y="3297"/>
                    <a:pt x="16823" y="661"/>
                    <a:pt x="14417" y="96"/>
                  </a:cubicBezTo>
                  <a:cubicBezTo>
                    <a:pt x="14145" y="30"/>
                    <a:pt x="13892" y="0"/>
                    <a:pt x="1365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1" name="Google Shape;2261;p58"/>
            <p:cNvSpPr/>
            <p:nvPr/>
          </p:nvSpPr>
          <p:spPr>
            <a:xfrm>
              <a:off x="2565325" y="734125"/>
              <a:ext cx="290850" cy="66275"/>
            </a:xfrm>
            <a:custGeom>
              <a:avLst/>
              <a:gdLst/>
              <a:ahLst/>
              <a:cxnLst/>
              <a:rect l="l" t="t" r="r" b="b"/>
              <a:pathLst>
                <a:path w="11634" h="2651" extrusionOk="0">
                  <a:moveTo>
                    <a:pt x="8575" y="0"/>
                  </a:moveTo>
                  <a:cubicBezTo>
                    <a:pt x="7400" y="0"/>
                    <a:pt x="6825" y="1144"/>
                    <a:pt x="5670" y="1144"/>
                  </a:cubicBezTo>
                  <a:cubicBezTo>
                    <a:pt x="4579" y="1144"/>
                    <a:pt x="3640" y="316"/>
                    <a:pt x="2367" y="316"/>
                  </a:cubicBezTo>
                  <a:cubicBezTo>
                    <a:pt x="2224" y="316"/>
                    <a:pt x="2077" y="326"/>
                    <a:pt x="1925" y="349"/>
                  </a:cubicBezTo>
                  <a:cubicBezTo>
                    <a:pt x="711" y="538"/>
                    <a:pt x="0" y="2505"/>
                    <a:pt x="0" y="2505"/>
                  </a:cubicBezTo>
                  <a:cubicBezTo>
                    <a:pt x="0" y="2505"/>
                    <a:pt x="1445" y="1080"/>
                    <a:pt x="2585" y="1080"/>
                  </a:cubicBezTo>
                  <a:cubicBezTo>
                    <a:pt x="2610" y="1080"/>
                    <a:pt x="2634" y="1080"/>
                    <a:pt x="2657" y="1082"/>
                  </a:cubicBezTo>
                  <a:cubicBezTo>
                    <a:pt x="3808" y="1124"/>
                    <a:pt x="4666" y="2651"/>
                    <a:pt x="5733" y="2651"/>
                  </a:cubicBezTo>
                  <a:cubicBezTo>
                    <a:pt x="6780" y="2651"/>
                    <a:pt x="7614" y="906"/>
                    <a:pt x="8888" y="906"/>
                  </a:cubicBezTo>
                  <a:cubicBezTo>
                    <a:pt x="8938" y="906"/>
                    <a:pt x="8988" y="909"/>
                    <a:pt x="9039" y="914"/>
                  </a:cubicBezTo>
                  <a:cubicBezTo>
                    <a:pt x="10399" y="1061"/>
                    <a:pt x="11634" y="2065"/>
                    <a:pt x="11634" y="2065"/>
                  </a:cubicBezTo>
                  <a:cubicBezTo>
                    <a:pt x="11634" y="2065"/>
                    <a:pt x="10546" y="412"/>
                    <a:pt x="9039" y="56"/>
                  </a:cubicBezTo>
                  <a:cubicBezTo>
                    <a:pt x="8874" y="17"/>
                    <a:pt x="8720" y="0"/>
                    <a:pt x="8575" y="0"/>
                  </a:cubicBezTo>
                  <a:close/>
                </a:path>
              </a:pathLst>
            </a:custGeom>
            <a:solidFill>
              <a:srgbClr val="0058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963406A-3EE3-48E8-F56B-276AA5B4E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296" y="188007"/>
            <a:ext cx="9559357" cy="47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8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staway in a Desert Island by Slidesgo">
  <a:themeElements>
    <a:clrScheme name="Simple Light">
      <a:dk1>
        <a:srgbClr val="FBE5BB"/>
      </a:dk1>
      <a:lt1>
        <a:srgbClr val="D6F4FF"/>
      </a:lt1>
      <a:dk2>
        <a:srgbClr val="94E9FB"/>
      </a:dk2>
      <a:lt2>
        <a:srgbClr val="00A5CA"/>
      </a:lt2>
      <a:accent1>
        <a:srgbClr val="008DB4"/>
      </a:accent1>
      <a:accent2>
        <a:srgbClr val="005870"/>
      </a:accent2>
      <a:accent3>
        <a:srgbClr val="78A201"/>
      </a:accent3>
      <a:accent4>
        <a:srgbClr val="027024"/>
      </a:accent4>
      <a:accent5>
        <a:srgbClr val="F7A923"/>
      </a:accent5>
      <a:accent6>
        <a:srgbClr val="754C24"/>
      </a:accent6>
      <a:hlink>
        <a:srgbClr val="754C24"/>
      </a:hlink>
      <a:folHlink>
        <a:srgbClr val="0097A7"/>
      </a:folHlink>
    </a:clrScheme>
    <a:fontScheme name="1 Tùy chỉnh">
      <a:majorFont>
        <a:latin typeface="SVN-Poky'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astaway in a Desert Island by Slidesgo">
  <a:themeElements>
    <a:clrScheme name="Simple Light">
      <a:dk1>
        <a:srgbClr val="FBE5BB"/>
      </a:dk1>
      <a:lt1>
        <a:srgbClr val="D6F4FF"/>
      </a:lt1>
      <a:dk2>
        <a:srgbClr val="94E9FB"/>
      </a:dk2>
      <a:lt2>
        <a:srgbClr val="00A5CA"/>
      </a:lt2>
      <a:accent1>
        <a:srgbClr val="008DB4"/>
      </a:accent1>
      <a:accent2>
        <a:srgbClr val="005870"/>
      </a:accent2>
      <a:accent3>
        <a:srgbClr val="78A201"/>
      </a:accent3>
      <a:accent4>
        <a:srgbClr val="027024"/>
      </a:accent4>
      <a:accent5>
        <a:srgbClr val="F7A923"/>
      </a:accent5>
      <a:accent6>
        <a:srgbClr val="754C24"/>
      </a:accent6>
      <a:hlink>
        <a:srgbClr val="754C24"/>
      </a:hlink>
      <a:folHlink>
        <a:srgbClr val="0097A7"/>
      </a:folHlink>
    </a:clrScheme>
    <a:fontScheme name="1 Tùy chỉnh">
      <a:majorFont>
        <a:latin typeface="SVN-Poky'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astaway in a Desert Island by Slidesgo">
  <a:themeElements>
    <a:clrScheme name="Simple Light">
      <a:dk1>
        <a:srgbClr val="FBE5BB"/>
      </a:dk1>
      <a:lt1>
        <a:srgbClr val="D6F4FF"/>
      </a:lt1>
      <a:dk2>
        <a:srgbClr val="94E9FB"/>
      </a:dk2>
      <a:lt2>
        <a:srgbClr val="00A5CA"/>
      </a:lt2>
      <a:accent1>
        <a:srgbClr val="008DB4"/>
      </a:accent1>
      <a:accent2>
        <a:srgbClr val="005870"/>
      </a:accent2>
      <a:accent3>
        <a:srgbClr val="78A201"/>
      </a:accent3>
      <a:accent4>
        <a:srgbClr val="027024"/>
      </a:accent4>
      <a:accent5>
        <a:srgbClr val="F7A923"/>
      </a:accent5>
      <a:accent6>
        <a:srgbClr val="754C24"/>
      </a:accent6>
      <a:hlink>
        <a:srgbClr val="754C24"/>
      </a:hlink>
      <a:folHlink>
        <a:srgbClr val="0097A7"/>
      </a:folHlink>
    </a:clrScheme>
    <a:fontScheme name="1 Tùy chỉnh">
      <a:majorFont>
        <a:latin typeface="SVN-Poky'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273</Words>
  <Application>Microsoft Office PowerPoint</Application>
  <PresentationFormat>Widescreen</PresentationFormat>
  <Paragraphs>36</Paragraphs>
  <Slides>12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等线</vt:lpstr>
      <vt:lpstr>Public Sans</vt:lpstr>
      <vt:lpstr>Satisfy</vt:lpstr>
      <vt:lpstr>字魂105号-简雅黑</vt:lpstr>
      <vt:lpstr>1_Office Theme</vt:lpstr>
      <vt:lpstr>Castaway in a Desert Island by Slidesgo</vt:lpstr>
      <vt:lpstr>1_Castaway in a Desert Island by Slidesgo</vt:lpstr>
      <vt:lpstr>2_Castaway in a Desert Island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17</cp:revision>
  <dcterms:created xsi:type="dcterms:W3CDTF">2023-07-09T11:41:24Z</dcterms:created>
  <dcterms:modified xsi:type="dcterms:W3CDTF">2024-10-16T03:30:32Z</dcterms:modified>
</cp:coreProperties>
</file>