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78" r:id="rId2"/>
    <p:sldMasterId id="2147483690" r:id="rId3"/>
    <p:sldMasterId id="2147483700" r:id="rId4"/>
    <p:sldMasterId id="2147483702" r:id="rId5"/>
  </p:sldMasterIdLst>
  <p:notesMasterIdLst>
    <p:notesMasterId r:id="rId27"/>
  </p:notesMasterIdLst>
  <p:sldIdLst>
    <p:sldId id="2760" r:id="rId6"/>
    <p:sldId id="2761" r:id="rId7"/>
    <p:sldId id="2762" r:id="rId8"/>
    <p:sldId id="2763" r:id="rId9"/>
    <p:sldId id="2764" r:id="rId10"/>
    <p:sldId id="2765" r:id="rId11"/>
    <p:sldId id="2767" r:id="rId12"/>
    <p:sldId id="2766" r:id="rId13"/>
    <p:sldId id="2768" r:id="rId14"/>
    <p:sldId id="277" r:id="rId15"/>
    <p:sldId id="258" r:id="rId16"/>
    <p:sldId id="259" r:id="rId17"/>
    <p:sldId id="260" r:id="rId18"/>
    <p:sldId id="261" r:id="rId19"/>
    <p:sldId id="262" r:id="rId20"/>
    <p:sldId id="2759" r:id="rId21"/>
    <p:sldId id="2771" r:id="rId22"/>
    <p:sldId id="2772" r:id="rId23"/>
    <p:sldId id="2773" r:id="rId24"/>
    <p:sldId id="2770" r:id="rId25"/>
    <p:sldId id="276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F99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2" d="100"/>
          <a:sy n="82" d="100"/>
        </p:scale>
        <p:origin x="720" y="3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5A0813-4B67-4BE8-A15D-63372DBBCE5E}" type="datetimeFigureOut">
              <a:rPr lang="en-US" smtClean="0"/>
              <a:t>10/16/2024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5D2AD8-CD39-4FF7-90DB-C7D8DAE127AF}" type="slidenum">
              <a:rPr lang="en-US" smtClean="0"/>
              <a:t>‹#›</a:t>
            </a:fld>
            <a:endParaRPr lang="en-US"/>
          </a:p>
        </p:txBody>
      </p:sp>
    </p:spTree>
    <p:extLst>
      <p:ext uri="{BB962C8B-B14F-4D97-AF65-F5344CB8AC3E}">
        <p14:creationId xmlns:p14="http://schemas.microsoft.com/office/powerpoint/2010/main" val="2290891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0EFA368-07C6-42CA-86B7-702472C65BE2}" type="datetimeFigureOut">
              <a:rPr lang="en-US" smtClean="0"/>
              <a:t>10/16/2024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D009E6F-1209-4CF3-BF1F-F3E2D6052877}" type="slidenum">
              <a:rPr lang="en-US" smtClean="0"/>
              <a:t>‹#›</a:t>
            </a:fld>
            <a:endParaRPr lang="en-US"/>
          </a:p>
        </p:txBody>
      </p:sp>
    </p:spTree>
    <p:extLst>
      <p:ext uri="{BB962C8B-B14F-4D97-AF65-F5344CB8AC3E}">
        <p14:creationId xmlns:p14="http://schemas.microsoft.com/office/powerpoint/2010/main" val="970099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0EFA368-07C6-42CA-86B7-702472C65BE2}" type="datetimeFigureOut">
              <a:rPr lang="en-US" smtClean="0"/>
              <a:t>10/16/2024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D009E6F-1209-4CF3-BF1F-F3E2D6052877}" type="slidenum">
              <a:rPr lang="en-US" smtClean="0"/>
              <a:t>‹#›</a:t>
            </a:fld>
            <a:endParaRPr lang="en-US"/>
          </a:p>
        </p:txBody>
      </p:sp>
    </p:spTree>
    <p:extLst>
      <p:ext uri="{BB962C8B-B14F-4D97-AF65-F5344CB8AC3E}">
        <p14:creationId xmlns:p14="http://schemas.microsoft.com/office/powerpoint/2010/main" val="3145817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0EFA368-07C6-42CA-86B7-702472C65BE2}" type="datetimeFigureOut">
              <a:rPr lang="en-US" smtClean="0"/>
              <a:t>10/16/2024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D009E6F-1209-4CF3-BF1F-F3E2D6052877}" type="slidenum">
              <a:rPr lang="en-US" smtClean="0"/>
              <a:t>‹#›</a:t>
            </a:fld>
            <a:endParaRPr lang="en-US"/>
          </a:p>
        </p:txBody>
      </p:sp>
    </p:spTree>
    <p:extLst>
      <p:ext uri="{BB962C8B-B14F-4D97-AF65-F5344CB8AC3E}">
        <p14:creationId xmlns:p14="http://schemas.microsoft.com/office/powerpoint/2010/main" val="1382159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0EFA368-07C6-42CA-86B7-702472C65BE2}" type="datetimeFigureOut">
              <a:rPr lang="en-US" smtClean="0"/>
              <a:t>10/16/2024</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D009E6F-1209-4CF3-BF1F-F3E2D6052877}" type="slidenum">
              <a:rPr lang="en-US" smtClean="0"/>
              <a:t>‹#›</a:t>
            </a:fld>
            <a:endParaRPr lang="en-US"/>
          </a:p>
        </p:txBody>
      </p:sp>
    </p:spTree>
    <p:extLst>
      <p:ext uri="{BB962C8B-B14F-4D97-AF65-F5344CB8AC3E}">
        <p14:creationId xmlns:p14="http://schemas.microsoft.com/office/powerpoint/2010/main" val="1365142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70EFA368-07C6-42CA-86B7-702472C65BE2}" type="datetimeFigureOut">
              <a:rPr lang="en-US" smtClean="0"/>
              <a:t>10/16/2024</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FD009E6F-1209-4CF3-BF1F-F3E2D6052877}" type="slidenum">
              <a:rPr lang="en-US" smtClean="0"/>
              <a:t>‹#›</a:t>
            </a:fld>
            <a:endParaRPr lang="en-US"/>
          </a:p>
        </p:txBody>
      </p:sp>
    </p:spTree>
    <p:extLst>
      <p:ext uri="{BB962C8B-B14F-4D97-AF65-F5344CB8AC3E}">
        <p14:creationId xmlns:p14="http://schemas.microsoft.com/office/powerpoint/2010/main" val="102570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70EFA368-07C6-42CA-86B7-702472C65BE2}" type="datetimeFigureOut">
              <a:rPr lang="en-US" smtClean="0"/>
              <a:t>10/16/2024</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D009E6F-1209-4CF3-BF1F-F3E2D6052877}" type="slidenum">
              <a:rPr lang="en-US" smtClean="0"/>
              <a:t>‹#›</a:t>
            </a:fld>
            <a:endParaRPr lang="en-US"/>
          </a:p>
        </p:txBody>
      </p:sp>
    </p:spTree>
    <p:extLst>
      <p:ext uri="{BB962C8B-B14F-4D97-AF65-F5344CB8AC3E}">
        <p14:creationId xmlns:p14="http://schemas.microsoft.com/office/powerpoint/2010/main" val="3028310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70EFA368-07C6-42CA-86B7-702472C65BE2}" type="datetimeFigureOut">
              <a:rPr lang="en-US" smtClean="0"/>
              <a:t>10/16/2024</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D009E6F-1209-4CF3-BF1F-F3E2D6052877}" type="slidenum">
              <a:rPr lang="en-US" smtClean="0"/>
              <a:t>‹#›</a:t>
            </a:fld>
            <a:endParaRPr lang="en-US"/>
          </a:p>
        </p:txBody>
      </p:sp>
    </p:spTree>
    <p:extLst>
      <p:ext uri="{BB962C8B-B14F-4D97-AF65-F5344CB8AC3E}">
        <p14:creationId xmlns:p14="http://schemas.microsoft.com/office/powerpoint/2010/main" val="2358668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0EFA368-07C6-42CA-86B7-702472C65BE2}" type="datetimeFigureOut">
              <a:rPr lang="en-US" smtClean="0"/>
              <a:t>10/16/2024</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D009E6F-1209-4CF3-BF1F-F3E2D6052877}" type="slidenum">
              <a:rPr lang="en-US" smtClean="0"/>
              <a:t>‹#›</a:t>
            </a:fld>
            <a:endParaRPr lang="en-US"/>
          </a:p>
        </p:txBody>
      </p:sp>
    </p:spTree>
    <p:extLst>
      <p:ext uri="{BB962C8B-B14F-4D97-AF65-F5344CB8AC3E}">
        <p14:creationId xmlns:p14="http://schemas.microsoft.com/office/powerpoint/2010/main" val="484777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0EFA368-07C6-42CA-86B7-702472C65BE2}" type="datetimeFigureOut">
              <a:rPr lang="en-US" smtClean="0"/>
              <a:t>10/16/2024</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D009E6F-1209-4CF3-BF1F-F3E2D6052877}" type="slidenum">
              <a:rPr lang="en-US" smtClean="0"/>
              <a:t>‹#›</a:t>
            </a:fld>
            <a:endParaRPr lang="en-US"/>
          </a:p>
        </p:txBody>
      </p:sp>
    </p:spTree>
    <p:extLst>
      <p:ext uri="{BB962C8B-B14F-4D97-AF65-F5344CB8AC3E}">
        <p14:creationId xmlns:p14="http://schemas.microsoft.com/office/powerpoint/2010/main" val="4036769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0EFA368-07C6-42CA-86B7-702472C65BE2}" type="datetimeFigureOut">
              <a:rPr lang="en-US" smtClean="0"/>
              <a:t>10/16/2024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D009E6F-1209-4CF3-BF1F-F3E2D6052877}" type="slidenum">
              <a:rPr lang="en-US" smtClean="0"/>
              <a:t>‹#›</a:t>
            </a:fld>
            <a:endParaRPr lang="en-US"/>
          </a:p>
        </p:txBody>
      </p:sp>
    </p:spTree>
    <p:extLst>
      <p:ext uri="{BB962C8B-B14F-4D97-AF65-F5344CB8AC3E}">
        <p14:creationId xmlns:p14="http://schemas.microsoft.com/office/powerpoint/2010/main" val="3936082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0EFA368-07C6-42CA-86B7-702472C65BE2}" type="datetimeFigureOut">
              <a:rPr lang="en-US" smtClean="0"/>
              <a:t>10/16/2024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D009E6F-1209-4CF3-BF1F-F3E2D6052877}" type="slidenum">
              <a:rPr lang="en-US" smtClean="0"/>
              <a:t>‹#›</a:t>
            </a:fld>
            <a:endParaRPr lang="en-US"/>
          </a:p>
        </p:txBody>
      </p:sp>
    </p:spTree>
    <p:extLst>
      <p:ext uri="{BB962C8B-B14F-4D97-AF65-F5344CB8AC3E}">
        <p14:creationId xmlns:p14="http://schemas.microsoft.com/office/powerpoint/2010/main" val="1652781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958A53C-AC31-4532-A3F1-7F2586B5D1A0}" type="datetimeFigureOut">
              <a:rPr lang="en-US" smtClean="0"/>
              <a:t>10/16/2024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7CBF96A3-5927-4041-B276-6F69F318AAA6}" type="slidenum">
              <a:rPr lang="en-US" smtClean="0"/>
              <a:t>‹#›</a:t>
            </a:fld>
            <a:endParaRPr lang="en-US"/>
          </a:p>
        </p:txBody>
      </p:sp>
    </p:spTree>
    <p:extLst>
      <p:ext uri="{BB962C8B-B14F-4D97-AF65-F5344CB8AC3E}">
        <p14:creationId xmlns:p14="http://schemas.microsoft.com/office/powerpoint/2010/main" val="3458419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958A53C-AC31-4532-A3F1-7F2586B5D1A0}" type="datetimeFigureOut">
              <a:rPr lang="en-US" smtClean="0"/>
              <a:t>10/16/2024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7CBF96A3-5927-4041-B276-6F69F318AAA6}" type="slidenum">
              <a:rPr lang="en-US" smtClean="0"/>
              <a:t>‹#›</a:t>
            </a:fld>
            <a:endParaRPr lang="en-US"/>
          </a:p>
        </p:txBody>
      </p:sp>
    </p:spTree>
    <p:extLst>
      <p:ext uri="{BB962C8B-B14F-4D97-AF65-F5344CB8AC3E}">
        <p14:creationId xmlns:p14="http://schemas.microsoft.com/office/powerpoint/2010/main" val="2949745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958A53C-AC31-4532-A3F1-7F2586B5D1A0}" type="datetimeFigureOut">
              <a:rPr lang="en-US" smtClean="0"/>
              <a:t>10/16/2024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7CBF96A3-5927-4041-B276-6F69F318AAA6}" type="slidenum">
              <a:rPr lang="en-US" smtClean="0"/>
              <a:t>‹#›</a:t>
            </a:fld>
            <a:endParaRPr lang="en-US"/>
          </a:p>
        </p:txBody>
      </p:sp>
    </p:spTree>
    <p:extLst>
      <p:ext uri="{BB962C8B-B14F-4D97-AF65-F5344CB8AC3E}">
        <p14:creationId xmlns:p14="http://schemas.microsoft.com/office/powerpoint/2010/main" val="896505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958A53C-AC31-4532-A3F1-7F2586B5D1A0}" type="datetimeFigureOut">
              <a:rPr lang="en-US" smtClean="0"/>
              <a:t>10/16/2024</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7CBF96A3-5927-4041-B276-6F69F318AAA6}" type="slidenum">
              <a:rPr lang="en-US" smtClean="0"/>
              <a:t>‹#›</a:t>
            </a:fld>
            <a:endParaRPr lang="en-US"/>
          </a:p>
        </p:txBody>
      </p:sp>
    </p:spTree>
    <p:extLst>
      <p:ext uri="{BB962C8B-B14F-4D97-AF65-F5344CB8AC3E}">
        <p14:creationId xmlns:p14="http://schemas.microsoft.com/office/powerpoint/2010/main" val="3179834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5958A53C-AC31-4532-A3F1-7F2586B5D1A0}" type="datetimeFigureOut">
              <a:rPr lang="en-US" smtClean="0"/>
              <a:t>10/16/2024</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7CBF96A3-5927-4041-B276-6F69F318AAA6}" type="slidenum">
              <a:rPr lang="en-US" smtClean="0"/>
              <a:t>‹#›</a:t>
            </a:fld>
            <a:endParaRPr lang="en-US"/>
          </a:p>
        </p:txBody>
      </p:sp>
    </p:spTree>
    <p:extLst>
      <p:ext uri="{BB962C8B-B14F-4D97-AF65-F5344CB8AC3E}">
        <p14:creationId xmlns:p14="http://schemas.microsoft.com/office/powerpoint/2010/main" val="3347502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5958A53C-AC31-4532-A3F1-7F2586B5D1A0}" type="datetimeFigureOut">
              <a:rPr lang="en-US" smtClean="0"/>
              <a:t>10/16/2024</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7CBF96A3-5927-4041-B276-6F69F318AAA6}" type="slidenum">
              <a:rPr lang="en-US" smtClean="0"/>
              <a:t>‹#›</a:t>
            </a:fld>
            <a:endParaRPr lang="en-US"/>
          </a:p>
        </p:txBody>
      </p:sp>
    </p:spTree>
    <p:extLst>
      <p:ext uri="{BB962C8B-B14F-4D97-AF65-F5344CB8AC3E}">
        <p14:creationId xmlns:p14="http://schemas.microsoft.com/office/powerpoint/2010/main" val="2534704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5958A53C-AC31-4532-A3F1-7F2586B5D1A0}" type="datetimeFigureOut">
              <a:rPr lang="en-US" smtClean="0"/>
              <a:t>10/16/2024</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7CBF96A3-5927-4041-B276-6F69F318AAA6}" type="slidenum">
              <a:rPr lang="en-US" smtClean="0"/>
              <a:t>‹#›</a:t>
            </a:fld>
            <a:endParaRPr lang="en-US"/>
          </a:p>
        </p:txBody>
      </p:sp>
    </p:spTree>
    <p:extLst>
      <p:ext uri="{BB962C8B-B14F-4D97-AF65-F5344CB8AC3E}">
        <p14:creationId xmlns:p14="http://schemas.microsoft.com/office/powerpoint/2010/main" val="2336084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958A53C-AC31-4532-A3F1-7F2586B5D1A0}" type="datetimeFigureOut">
              <a:rPr lang="en-US" smtClean="0"/>
              <a:t>10/16/2024</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7CBF96A3-5927-4041-B276-6F69F318AAA6}" type="slidenum">
              <a:rPr lang="en-US" smtClean="0"/>
              <a:t>‹#›</a:t>
            </a:fld>
            <a:endParaRPr lang="en-US"/>
          </a:p>
        </p:txBody>
      </p:sp>
    </p:spTree>
    <p:extLst>
      <p:ext uri="{BB962C8B-B14F-4D97-AF65-F5344CB8AC3E}">
        <p14:creationId xmlns:p14="http://schemas.microsoft.com/office/powerpoint/2010/main" val="3623153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958A53C-AC31-4532-A3F1-7F2586B5D1A0}" type="datetimeFigureOut">
              <a:rPr lang="en-US" smtClean="0"/>
              <a:t>10/16/2024</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7CBF96A3-5927-4041-B276-6F69F318AAA6}" type="slidenum">
              <a:rPr lang="en-US" smtClean="0"/>
              <a:t>‹#›</a:t>
            </a:fld>
            <a:endParaRPr lang="en-US"/>
          </a:p>
        </p:txBody>
      </p:sp>
    </p:spTree>
    <p:extLst>
      <p:ext uri="{BB962C8B-B14F-4D97-AF65-F5344CB8AC3E}">
        <p14:creationId xmlns:p14="http://schemas.microsoft.com/office/powerpoint/2010/main" val="5311982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958A53C-AC31-4532-A3F1-7F2586B5D1A0}" type="datetimeFigureOut">
              <a:rPr lang="en-US" smtClean="0"/>
              <a:t>10/16/2024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7CBF96A3-5927-4041-B276-6F69F318AAA6}" type="slidenum">
              <a:rPr lang="en-US" smtClean="0"/>
              <a:t>‹#›</a:t>
            </a:fld>
            <a:endParaRPr lang="en-US"/>
          </a:p>
        </p:txBody>
      </p:sp>
    </p:spTree>
    <p:extLst>
      <p:ext uri="{BB962C8B-B14F-4D97-AF65-F5344CB8AC3E}">
        <p14:creationId xmlns:p14="http://schemas.microsoft.com/office/powerpoint/2010/main" val="13348557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958A53C-AC31-4532-A3F1-7F2586B5D1A0}" type="datetimeFigureOut">
              <a:rPr lang="en-US" smtClean="0"/>
              <a:t>10/16/2024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7CBF96A3-5927-4041-B276-6F69F318AAA6}" type="slidenum">
              <a:rPr lang="en-US" smtClean="0"/>
              <a:t>‹#›</a:t>
            </a:fld>
            <a:endParaRPr lang="en-US"/>
          </a:p>
        </p:txBody>
      </p:sp>
    </p:spTree>
    <p:extLst>
      <p:ext uri="{BB962C8B-B14F-4D97-AF65-F5344CB8AC3E}">
        <p14:creationId xmlns:p14="http://schemas.microsoft.com/office/powerpoint/2010/main" val="41260645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1" name="图片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90" y="690827"/>
            <a:ext cx="12192000" cy="4336094"/>
          </a:xfrm>
          <a:prstGeom prst="rect">
            <a:avLst/>
          </a:prstGeom>
        </p:spPr>
      </p:pic>
      <p:pic>
        <p:nvPicPr>
          <p:cNvPr id="23" name="图片 22" descr="图片包含 植物&#10;&#10;描述已自动生成"/>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636" y="160942"/>
            <a:ext cx="3868629" cy="6006231"/>
          </a:xfrm>
          <a:prstGeom prst="rect">
            <a:avLst/>
          </a:prstGeom>
        </p:spPr>
      </p:pic>
      <p:pic>
        <p:nvPicPr>
          <p:cNvPr id="7" name="图片 6"/>
          <p:cNvPicPr>
            <a:picLocks noChangeAspect="1"/>
          </p:cNvPicPr>
          <p:nvPr userDrawn="1"/>
        </p:nvPicPr>
        <p:blipFill rotWithShape="1">
          <a:blip r:embed="rId4">
            <a:extLst>
              <a:ext uri="{28A0092B-C50C-407E-A947-70E740481C1C}">
                <a14:useLocalDpi xmlns:a14="http://schemas.microsoft.com/office/drawing/2010/main" val="0"/>
              </a:ext>
            </a:extLst>
          </a:blip>
          <a:srcRect l="8344" t="46836" r="15250" b="23996"/>
          <a:stretch>
            <a:fillRect/>
          </a:stretch>
        </p:blipFill>
        <p:spPr>
          <a:xfrm flipH="1">
            <a:off x="0" y="4926563"/>
            <a:ext cx="12192000" cy="1931437"/>
          </a:xfrm>
          <a:prstGeom prst="rect">
            <a:avLst/>
          </a:prstGeom>
        </p:spPr>
      </p:pic>
      <p:grpSp>
        <p:nvGrpSpPr>
          <p:cNvPr id="16" name="组合 15"/>
          <p:cNvGrpSpPr/>
          <p:nvPr userDrawn="1"/>
        </p:nvGrpSpPr>
        <p:grpSpPr>
          <a:xfrm>
            <a:off x="6956640" y="5026921"/>
            <a:ext cx="1272960" cy="1272960"/>
            <a:chOff x="1771650" y="1931437"/>
            <a:chExt cx="1409700" cy="1409700"/>
          </a:xfrm>
        </p:grpSpPr>
        <p:sp>
          <p:nvSpPr>
            <p:cNvPr id="14" name="椭圆 13"/>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sp>
          <p:nvSpPr>
            <p:cNvPr id="15" name="椭圆 14"/>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grpSp>
        <p:nvGrpSpPr>
          <p:cNvPr id="17" name="组合 16"/>
          <p:cNvGrpSpPr/>
          <p:nvPr userDrawn="1"/>
        </p:nvGrpSpPr>
        <p:grpSpPr>
          <a:xfrm>
            <a:off x="10246751" y="569041"/>
            <a:ext cx="939072" cy="939072"/>
            <a:chOff x="1771650" y="1931437"/>
            <a:chExt cx="1409700" cy="1409700"/>
          </a:xfrm>
        </p:grpSpPr>
        <p:sp>
          <p:nvSpPr>
            <p:cNvPr id="18" name="椭圆 17"/>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sp>
          <p:nvSpPr>
            <p:cNvPr id="19" name="椭圆 18"/>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pic>
        <p:nvPicPr>
          <p:cNvPr id="24" name="图片 2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653418" y="3795610"/>
            <a:ext cx="1587302" cy="1765079"/>
          </a:xfrm>
          <a:prstGeom prst="rect">
            <a:avLst/>
          </a:prstGeom>
        </p:spPr>
      </p:pic>
    </p:spTree>
    <p:extLst>
      <p:ext uri="{BB962C8B-B14F-4D97-AF65-F5344CB8AC3E}">
        <p14:creationId xmlns:p14="http://schemas.microsoft.com/office/powerpoint/2010/main" val="3464485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90" y="690827"/>
            <a:ext cx="12192000" cy="4336094"/>
          </a:xfrm>
          <a:prstGeom prst="rect">
            <a:avLst/>
          </a:prstGeom>
        </p:spPr>
      </p:pic>
      <p:pic>
        <p:nvPicPr>
          <p:cNvPr id="10" name="图片 9" descr="图片包含 植物&#10;&#10;描述已自动生成"/>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8308381" y="160942"/>
            <a:ext cx="3868629" cy="6006231"/>
          </a:xfrm>
          <a:prstGeom prst="rect">
            <a:avLst/>
          </a:prstGeom>
        </p:spPr>
      </p:pic>
      <p:pic>
        <p:nvPicPr>
          <p:cNvPr id="11" name="图片 10"/>
          <p:cNvPicPr>
            <a:picLocks noChangeAspect="1"/>
          </p:cNvPicPr>
          <p:nvPr userDrawn="1"/>
        </p:nvPicPr>
        <p:blipFill rotWithShape="1">
          <a:blip r:embed="rId4">
            <a:extLst>
              <a:ext uri="{28A0092B-C50C-407E-A947-70E740481C1C}">
                <a14:useLocalDpi xmlns:a14="http://schemas.microsoft.com/office/drawing/2010/main" val="0"/>
              </a:ext>
            </a:extLst>
          </a:blip>
          <a:srcRect l="8344" t="46836" r="15250" b="23996"/>
          <a:stretch>
            <a:fillRect/>
          </a:stretch>
        </p:blipFill>
        <p:spPr>
          <a:xfrm flipH="1">
            <a:off x="0" y="4926563"/>
            <a:ext cx="12192000" cy="1931437"/>
          </a:xfrm>
          <a:prstGeom prst="rect">
            <a:avLst/>
          </a:prstGeom>
        </p:spPr>
      </p:pic>
      <p:grpSp>
        <p:nvGrpSpPr>
          <p:cNvPr id="16" name="组合 15"/>
          <p:cNvGrpSpPr/>
          <p:nvPr userDrawn="1"/>
        </p:nvGrpSpPr>
        <p:grpSpPr>
          <a:xfrm>
            <a:off x="6008610" y="5003388"/>
            <a:ext cx="939072" cy="939072"/>
            <a:chOff x="1771650" y="1931437"/>
            <a:chExt cx="1409700" cy="1409700"/>
          </a:xfrm>
        </p:grpSpPr>
        <p:sp>
          <p:nvSpPr>
            <p:cNvPr id="17" name="椭圆 16"/>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sp>
          <p:nvSpPr>
            <p:cNvPr id="18" name="椭圆 17"/>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sp>
        <p:nvSpPr>
          <p:cNvPr id="19" name="椭圆 18"/>
          <p:cNvSpPr/>
          <p:nvPr userDrawn="1"/>
        </p:nvSpPr>
        <p:spPr>
          <a:xfrm>
            <a:off x="3041954" y="5921229"/>
            <a:ext cx="394238" cy="394238"/>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nvGrpSpPr>
          <p:cNvPr id="23" name="组合 22"/>
          <p:cNvGrpSpPr/>
          <p:nvPr userDrawn="1"/>
        </p:nvGrpSpPr>
        <p:grpSpPr>
          <a:xfrm>
            <a:off x="567813" y="1258178"/>
            <a:ext cx="1890574" cy="3201392"/>
            <a:chOff x="8632521" y="1671488"/>
            <a:chExt cx="2185526" cy="3700847"/>
          </a:xfrm>
        </p:grpSpPr>
        <p:grpSp>
          <p:nvGrpSpPr>
            <p:cNvPr id="13" name="组合 12"/>
            <p:cNvGrpSpPr/>
            <p:nvPr userDrawn="1"/>
          </p:nvGrpSpPr>
          <p:grpSpPr>
            <a:xfrm>
              <a:off x="8632521" y="1671488"/>
              <a:ext cx="2170536" cy="2170536"/>
              <a:chOff x="1771650" y="1931437"/>
              <a:chExt cx="1409700" cy="1409700"/>
            </a:xfrm>
          </p:grpSpPr>
          <p:sp>
            <p:nvSpPr>
              <p:cNvPr id="14" name="椭圆 13"/>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sp>
            <p:nvSpPr>
              <p:cNvPr id="15" name="椭圆 14"/>
              <p:cNvSpPr/>
              <p:nvPr userDrawn="1"/>
            </p:nvSpPr>
            <p:spPr>
              <a:xfrm>
                <a:off x="1936802" y="2094452"/>
                <a:ext cx="1083670" cy="1083670"/>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grpSp>
          <p:nvGrpSpPr>
            <p:cNvPr id="20" name="组合 19"/>
            <p:cNvGrpSpPr/>
            <p:nvPr userDrawn="1"/>
          </p:nvGrpSpPr>
          <p:grpSpPr>
            <a:xfrm>
              <a:off x="8647511" y="3201799"/>
              <a:ext cx="2170536" cy="2170536"/>
              <a:chOff x="1771650" y="1931437"/>
              <a:chExt cx="1409700" cy="1409700"/>
            </a:xfrm>
          </p:grpSpPr>
          <p:sp>
            <p:nvSpPr>
              <p:cNvPr id="21" name="椭圆 20"/>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sp>
            <p:nvSpPr>
              <p:cNvPr id="22" name="椭圆 21"/>
              <p:cNvSpPr/>
              <p:nvPr userDrawn="1"/>
            </p:nvSpPr>
            <p:spPr>
              <a:xfrm>
                <a:off x="1936802" y="2094452"/>
                <a:ext cx="1083670" cy="1083670"/>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grpSp>
      <p:pic>
        <p:nvPicPr>
          <p:cNvPr id="24" name="图片 2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655393" y="4242447"/>
            <a:ext cx="1587302" cy="1765079"/>
          </a:xfrm>
          <a:prstGeom prst="rect">
            <a:avLst/>
          </a:prstGeom>
        </p:spPr>
      </p:pic>
    </p:spTree>
    <p:extLst>
      <p:ext uri="{BB962C8B-B14F-4D97-AF65-F5344CB8AC3E}">
        <p14:creationId xmlns:p14="http://schemas.microsoft.com/office/powerpoint/2010/main" val="636077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 name="矩形: 圆角 9"/>
          <p:cNvSpPr/>
          <p:nvPr userDrawn="1"/>
        </p:nvSpPr>
        <p:spPr>
          <a:xfrm>
            <a:off x="697463" y="914338"/>
            <a:ext cx="10797073" cy="5016043"/>
          </a:xfrm>
          <a:prstGeom prst="roundRect">
            <a:avLst>
              <a:gd name="adj" fmla="val 5377"/>
            </a:avLst>
          </a:prstGeom>
          <a:no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8344" t="46836" r="15250" b="23996"/>
          <a:stretch>
            <a:fillRect/>
          </a:stretch>
        </p:blipFill>
        <p:spPr>
          <a:xfrm flipH="1">
            <a:off x="0" y="4926563"/>
            <a:ext cx="12192000" cy="1931437"/>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t="27877"/>
          <a:stretch>
            <a:fillRect/>
          </a:stretch>
        </p:blipFill>
        <p:spPr>
          <a:xfrm flipH="1">
            <a:off x="9683500" y="4685476"/>
            <a:ext cx="2280974" cy="2193471"/>
          </a:xfrm>
          <a:prstGeom prst="rect">
            <a:avLst/>
          </a:prstGeom>
          <a:effectLst/>
        </p:spPr>
      </p:pic>
      <p:grpSp>
        <p:nvGrpSpPr>
          <p:cNvPr id="12" name="组合 11"/>
          <p:cNvGrpSpPr/>
          <p:nvPr userDrawn="1"/>
        </p:nvGrpSpPr>
        <p:grpSpPr>
          <a:xfrm>
            <a:off x="6041759" y="5143253"/>
            <a:ext cx="1277918" cy="1277918"/>
            <a:chOff x="1771650" y="1931437"/>
            <a:chExt cx="1409700" cy="1409700"/>
          </a:xfrm>
        </p:grpSpPr>
        <p:sp>
          <p:nvSpPr>
            <p:cNvPr id="13" name="椭圆 12"/>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sp>
          <p:nvSpPr>
            <p:cNvPr id="14" name="椭圆 13"/>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grpSp>
        <p:nvGrpSpPr>
          <p:cNvPr id="15" name="组合 14"/>
          <p:cNvGrpSpPr/>
          <p:nvPr userDrawn="1"/>
        </p:nvGrpSpPr>
        <p:grpSpPr>
          <a:xfrm>
            <a:off x="10246751" y="569041"/>
            <a:ext cx="939072" cy="939072"/>
            <a:chOff x="1771650" y="1931437"/>
            <a:chExt cx="1409700" cy="1409700"/>
          </a:xfrm>
        </p:grpSpPr>
        <p:sp>
          <p:nvSpPr>
            <p:cNvPr id="16" name="椭圆 15"/>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sp>
          <p:nvSpPr>
            <p:cNvPr id="17" name="椭圆 16"/>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pic>
        <p:nvPicPr>
          <p:cNvPr id="18" name="图片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047" y="4112071"/>
            <a:ext cx="1501925" cy="1670140"/>
          </a:xfrm>
          <a:prstGeom prst="rect">
            <a:avLst/>
          </a:prstGeom>
        </p:spPr>
      </p:pic>
      <p:grpSp>
        <p:nvGrpSpPr>
          <p:cNvPr id="19" name="组合 18"/>
          <p:cNvGrpSpPr/>
          <p:nvPr userDrawn="1"/>
        </p:nvGrpSpPr>
        <p:grpSpPr>
          <a:xfrm>
            <a:off x="1648038" y="1359214"/>
            <a:ext cx="791983" cy="791983"/>
            <a:chOff x="1771650" y="1931437"/>
            <a:chExt cx="1409700" cy="1409700"/>
          </a:xfrm>
        </p:grpSpPr>
        <p:sp>
          <p:nvSpPr>
            <p:cNvPr id="20" name="椭圆 19"/>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sp>
          <p:nvSpPr>
            <p:cNvPr id="21" name="椭圆 20"/>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spTree>
    <p:extLst>
      <p:ext uri="{BB962C8B-B14F-4D97-AF65-F5344CB8AC3E}">
        <p14:creationId xmlns:p14="http://schemas.microsoft.com/office/powerpoint/2010/main" val="129056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11" name="图片 10"/>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a:fillRect/>
          </a:stretch>
        </p:blipFill>
        <p:spPr>
          <a:xfrm>
            <a:off x="0" y="4631190"/>
            <a:ext cx="12192000" cy="2226811"/>
          </a:xfrm>
          <a:prstGeom prst="rect">
            <a:avLst/>
          </a:prstGeom>
        </p:spPr>
      </p:pic>
      <p:sp>
        <p:nvSpPr>
          <p:cNvPr id="9" name="矩形: 圆角 8"/>
          <p:cNvSpPr/>
          <p:nvPr userDrawn="1"/>
        </p:nvSpPr>
        <p:spPr>
          <a:xfrm>
            <a:off x="465234" y="318863"/>
            <a:ext cx="11160709" cy="608193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pic>
        <p:nvPicPr>
          <p:cNvPr id="13" name="图片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3096" y="5859787"/>
            <a:ext cx="1425890" cy="909620"/>
          </a:xfrm>
          <a:prstGeom prst="rect">
            <a:avLst/>
          </a:prstGeom>
        </p:spPr>
      </p:pic>
      <p:pic>
        <p:nvPicPr>
          <p:cNvPr id="19" name="图片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1461" y="4788317"/>
            <a:ext cx="1552261" cy="2069682"/>
          </a:xfrm>
          <a:prstGeom prst="rect">
            <a:avLst/>
          </a:prstGeom>
        </p:spPr>
      </p:pic>
    </p:spTree>
    <p:extLst>
      <p:ext uri="{BB962C8B-B14F-4D97-AF65-F5344CB8AC3E}">
        <p14:creationId xmlns:p14="http://schemas.microsoft.com/office/powerpoint/2010/main" val="357121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a:fillRect/>
          </a:stretch>
        </p:blipFill>
        <p:spPr>
          <a:xfrm>
            <a:off x="0" y="4631190"/>
            <a:ext cx="12192000" cy="2226811"/>
          </a:xfrm>
          <a:prstGeom prst="rect">
            <a:avLst/>
          </a:prstGeom>
        </p:spPr>
      </p:pic>
      <p:sp>
        <p:nvSpPr>
          <p:cNvPr id="11" name="矩形: 圆角 10"/>
          <p:cNvSpPr/>
          <p:nvPr userDrawn="1"/>
        </p:nvSpPr>
        <p:spPr>
          <a:xfrm>
            <a:off x="464235" y="267286"/>
            <a:ext cx="11366694" cy="602510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pic>
        <p:nvPicPr>
          <p:cNvPr id="16" name="图片 15" descr="图片包含 植物&#10;&#10;描述已自动生成"/>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5205046"/>
            <a:ext cx="1192316" cy="1851127"/>
          </a:xfrm>
          <a:prstGeom prst="rect">
            <a:avLst/>
          </a:prstGeom>
        </p:spPr>
      </p:pic>
    </p:spTree>
    <p:extLst>
      <p:ext uri="{BB962C8B-B14F-4D97-AF65-F5344CB8AC3E}">
        <p14:creationId xmlns:p14="http://schemas.microsoft.com/office/powerpoint/2010/main" val="2523137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a:fillRect/>
          </a:stretch>
        </p:blipFill>
        <p:spPr>
          <a:xfrm>
            <a:off x="0" y="4631190"/>
            <a:ext cx="12192000" cy="2226811"/>
          </a:xfrm>
          <a:prstGeom prst="rect">
            <a:avLst/>
          </a:prstGeom>
        </p:spPr>
      </p:pic>
      <p:sp>
        <p:nvSpPr>
          <p:cNvPr id="7" name="矩形: 圆角 6"/>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8731" y="5665577"/>
            <a:ext cx="1425890" cy="909620"/>
          </a:xfrm>
          <a:prstGeom prst="rect">
            <a:avLst/>
          </a:prstGeom>
        </p:spPr>
      </p:pic>
      <p:grpSp>
        <p:nvGrpSpPr>
          <p:cNvPr id="9" name="组合 8"/>
          <p:cNvGrpSpPr/>
          <p:nvPr userDrawn="1"/>
        </p:nvGrpSpPr>
        <p:grpSpPr>
          <a:xfrm>
            <a:off x="2803210" y="881742"/>
            <a:ext cx="6596743" cy="555171"/>
            <a:chOff x="2803210" y="881742"/>
            <a:chExt cx="6596743" cy="555171"/>
          </a:xfrm>
        </p:grpSpPr>
        <p:cxnSp>
          <p:nvCxnSpPr>
            <p:cNvPr id="10" name="直接连接符 9"/>
            <p:cNvCxnSpPr/>
            <p:nvPr userDrawn="1"/>
          </p:nvCxnSpPr>
          <p:spPr>
            <a:xfrm>
              <a:off x="2803210" y="1159327"/>
              <a:ext cx="6596743"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1" name="矩形: 圆角 10"/>
            <p:cNvSpPr/>
            <p:nvPr userDrawn="1"/>
          </p:nvSpPr>
          <p:spPr>
            <a:xfrm>
              <a:off x="4534038" y="881742"/>
              <a:ext cx="3135086" cy="555171"/>
            </a:xfrm>
            <a:prstGeom prst="roundRect">
              <a:avLst>
                <a:gd name="adj" fmla="val 50000"/>
              </a:avLst>
            </a:prstGeom>
            <a:solidFill>
              <a:srgbClr val="FFE05C"/>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pic>
        <p:nvPicPr>
          <p:cNvPr id="12" name="图片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9778482" y="3175000"/>
            <a:ext cx="2762250" cy="3683000"/>
          </a:xfrm>
          <a:prstGeom prst="rect">
            <a:avLst/>
          </a:prstGeom>
        </p:spPr>
      </p:pic>
    </p:spTree>
    <p:extLst>
      <p:ext uri="{BB962C8B-B14F-4D97-AF65-F5344CB8AC3E}">
        <p14:creationId xmlns:p14="http://schemas.microsoft.com/office/powerpoint/2010/main" val="3823947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a:fillRect/>
          </a:stretch>
        </p:blipFill>
        <p:spPr>
          <a:xfrm>
            <a:off x="0" y="4631190"/>
            <a:ext cx="12192000" cy="2226811"/>
          </a:xfrm>
          <a:prstGeom prst="rect">
            <a:avLst/>
          </a:prstGeom>
        </p:spPr>
      </p:pic>
      <p:sp>
        <p:nvSpPr>
          <p:cNvPr id="6" name="矩形: 圆角 5"/>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spTree>
    <p:extLst>
      <p:ext uri="{BB962C8B-B14F-4D97-AF65-F5344CB8AC3E}">
        <p14:creationId xmlns:p14="http://schemas.microsoft.com/office/powerpoint/2010/main" val="1184617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90" y="690827"/>
            <a:ext cx="12192000" cy="4336094"/>
          </a:xfrm>
          <a:prstGeom prst="rect">
            <a:avLst/>
          </a:prstGeom>
        </p:spPr>
      </p:pic>
      <p:pic>
        <p:nvPicPr>
          <p:cNvPr id="9" name="图片 8" descr="图片包含 植物&#10;&#10;描述已自动生成"/>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636" y="160942"/>
            <a:ext cx="3868629" cy="6006231"/>
          </a:xfrm>
          <a:prstGeom prst="rect">
            <a:avLst/>
          </a:prstGeom>
        </p:spPr>
      </p:pic>
      <p:pic>
        <p:nvPicPr>
          <p:cNvPr id="10" name="图片 9"/>
          <p:cNvPicPr>
            <a:picLocks noChangeAspect="1"/>
          </p:cNvPicPr>
          <p:nvPr userDrawn="1"/>
        </p:nvPicPr>
        <p:blipFill rotWithShape="1">
          <a:blip r:embed="rId4">
            <a:extLst>
              <a:ext uri="{28A0092B-C50C-407E-A947-70E740481C1C}">
                <a14:useLocalDpi xmlns:a14="http://schemas.microsoft.com/office/drawing/2010/main" val="0"/>
              </a:ext>
            </a:extLst>
          </a:blip>
          <a:srcRect l="8344" t="46836" r="15250" b="23996"/>
          <a:stretch>
            <a:fillRect/>
          </a:stretch>
        </p:blipFill>
        <p:spPr>
          <a:xfrm flipH="1">
            <a:off x="0" y="4926563"/>
            <a:ext cx="12192000" cy="1931437"/>
          </a:xfrm>
          <a:prstGeom prst="rect">
            <a:avLst/>
          </a:prstGeom>
        </p:spPr>
      </p:pic>
      <p:grpSp>
        <p:nvGrpSpPr>
          <p:cNvPr id="12" name="组合 11"/>
          <p:cNvGrpSpPr/>
          <p:nvPr userDrawn="1"/>
        </p:nvGrpSpPr>
        <p:grpSpPr>
          <a:xfrm>
            <a:off x="1711675" y="4480363"/>
            <a:ext cx="1277918" cy="1277918"/>
            <a:chOff x="1771650" y="1931437"/>
            <a:chExt cx="1409700" cy="1409700"/>
          </a:xfrm>
        </p:grpSpPr>
        <p:sp>
          <p:nvSpPr>
            <p:cNvPr id="13" name="椭圆 12"/>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sp>
          <p:nvSpPr>
            <p:cNvPr id="14" name="椭圆 13"/>
            <p:cNvSpPr/>
            <p:nvPr userDrawn="1"/>
          </p:nvSpPr>
          <p:spPr>
            <a:xfrm>
              <a:off x="1995173" y="2154960"/>
              <a:ext cx="962654" cy="962654"/>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grpSp>
        <p:nvGrpSpPr>
          <p:cNvPr id="15" name="组合 14"/>
          <p:cNvGrpSpPr/>
          <p:nvPr userDrawn="1"/>
        </p:nvGrpSpPr>
        <p:grpSpPr>
          <a:xfrm>
            <a:off x="10246751" y="569041"/>
            <a:ext cx="939072" cy="939072"/>
            <a:chOff x="1771650" y="1931437"/>
            <a:chExt cx="1409700" cy="1409700"/>
          </a:xfrm>
        </p:grpSpPr>
        <p:sp>
          <p:nvSpPr>
            <p:cNvPr id="16" name="椭圆 15"/>
            <p:cNvSpPr/>
            <p:nvPr userDrawn="1"/>
          </p:nvSpPr>
          <p:spPr>
            <a:xfrm>
              <a:off x="1771650" y="1931437"/>
              <a:ext cx="1409700" cy="1409700"/>
            </a:xfrm>
            <a:prstGeom prst="ellipse">
              <a:avLst/>
            </a:prstGeom>
            <a:solidFill>
              <a:srgbClr val="D4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sp>
          <p:nvSpPr>
            <p:cNvPr id="17" name="椭圆 16"/>
            <p:cNvSpPr/>
            <p:nvPr userDrawn="1"/>
          </p:nvSpPr>
          <p:spPr>
            <a:xfrm>
              <a:off x="1995173" y="2154960"/>
              <a:ext cx="962655" cy="962655"/>
            </a:xfrm>
            <a:prstGeom prst="ellipse">
              <a:avLst/>
            </a:prstGeom>
            <a:solidFill>
              <a:srgbClr val="75D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grpSp>
      <p:pic>
        <p:nvPicPr>
          <p:cNvPr id="18" name="图片 1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140700" y="4846249"/>
            <a:ext cx="1127468" cy="1253744"/>
          </a:xfrm>
          <a:prstGeom prst="rect">
            <a:avLst/>
          </a:prstGeom>
        </p:spPr>
      </p:pic>
    </p:spTree>
    <p:extLst>
      <p:ext uri="{BB962C8B-B14F-4D97-AF65-F5344CB8AC3E}">
        <p14:creationId xmlns:p14="http://schemas.microsoft.com/office/powerpoint/2010/main" val="615895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l="8438" r="15223" b="41583"/>
          <a:stretch>
            <a:fillRect/>
          </a:stretch>
        </p:blipFill>
        <p:spPr>
          <a:xfrm>
            <a:off x="0" y="4631190"/>
            <a:ext cx="12192000" cy="2226811"/>
          </a:xfrm>
          <a:prstGeom prst="rect">
            <a:avLst/>
          </a:prstGeom>
        </p:spPr>
      </p:pic>
      <p:sp>
        <p:nvSpPr>
          <p:cNvPr id="9" name="矩形: 圆角 8"/>
          <p:cNvSpPr/>
          <p:nvPr userDrawn="1"/>
        </p:nvSpPr>
        <p:spPr>
          <a:xfrm>
            <a:off x="697463" y="565606"/>
            <a:ext cx="10797073" cy="5726787"/>
          </a:xfrm>
          <a:prstGeom prst="roundRect">
            <a:avLst>
              <a:gd name="adj" fmla="val 5377"/>
            </a:avLst>
          </a:prstGeom>
          <a:solidFill>
            <a:schemeClr val="bg1"/>
          </a:solidFill>
          <a:ln w="635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cs typeface="+mn-cs"/>
            </a:endParaRPr>
          </a:p>
        </p:txBody>
      </p:sp>
      <p:pic>
        <p:nvPicPr>
          <p:cNvPr id="13" name="图片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99953" y="5665577"/>
            <a:ext cx="1425890" cy="909620"/>
          </a:xfrm>
          <a:prstGeom prst="rect">
            <a:avLst/>
          </a:prstGeom>
        </p:spPr>
      </p:pic>
    </p:spTree>
    <p:extLst>
      <p:ext uri="{BB962C8B-B14F-4D97-AF65-F5344CB8AC3E}">
        <p14:creationId xmlns:p14="http://schemas.microsoft.com/office/powerpoint/2010/main" val="315678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72BA9D-91DC-305E-C4C7-F3AB3242C3E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1E2D262-0FC0-42C0-818A-41C31B76146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372CF0E6-5BA9-986E-72BC-BD7E4058C2F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1BFFBBDF-5881-712A-A7D3-F1BC6ED897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31D0ED-892A-42D6-A373-62A0E94317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07666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72BA9D-91DC-305E-C4C7-F3AB3242C3E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1E2D262-0FC0-42C0-818A-41C31B76146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372CF0E6-5BA9-986E-72BC-BD7E4058C2F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1BFFBBDF-5881-712A-A7D3-F1BC6ED897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31D0ED-892A-42D6-A373-62A0E94317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9772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theme" Target="../theme/theme4.xml"/><Relationship Id="rId1"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theme" Target="../theme/theme5.xml"/><Relationship Id="rId1"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white circle with leaves and blue text&#10;&#10;Description automatically generated">
            <a:extLst>
              <a:ext uri="{FF2B5EF4-FFF2-40B4-BE49-F238E27FC236}">
                <a16:creationId xmlns:a16="http://schemas.microsoft.com/office/drawing/2014/main" id="{6D5DA813-F199-CED0-6EF5-02CF04EEB8CD}"/>
              </a:ext>
            </a:extLst>
          </p:cNvPr>
          <p:cNvPicPr>
            <a:picLocks noChangeAspect="1"/>
          </p:cNvPicPr>
          <p:nvPr userDrawn="1"/>
        </p:nvPicPr>
        <p:blipFill>
          <a:blip r:embed="rId13" cstate="hqprint">
            <a:extLst>
              <a:ext uri="{28A0092B-C50C-407E-A947-70E740481C1C}">
                <a14:useLocalDpi xmlns:a14="http://schemas.microsoft.com/office/drawing/2010/main" val="0"/>
              </a:ext>
            </a:extLst>
          </a:blip>
          <a:stretch>
            <a:fillRect/>
          </a:stretch>
        </p:blipFill>
        <p:spPr>
          <a:xfrm>
            <a:off x="12334875" y="400051"/>
            <a:ext cx="1171574" cy="1171574"/>
          </a:xfrm>
          <a:prstGeom prst="rect">
            <a:avLst/>
          </a:prstGeom>
        </p:spPr>
      </p:pic>
      <p:pic>
        <p:nvPicPr>
          <p:cNvPr id="3" name="Picture 2" descr="A white circle with leaves and blue text&#10;&#10;Description automatically generated">
            <a:extLst>
              <a:ext uri="{FF2B5EF4-FFF2-40B4-BE49-F238E27FC236}">
                <a16:creationId xmlns:a16="http://schemas.microsoft.com/office/drawing/2014/main" id="{C94BB37F-DA88-680A-7DE0-4959764ACC77}"/>
              </a:ext>
            </a:extLst>
          </p:cNvPr>
          <p:cNvPicPr>
            <a:picLocks noChangeAspect="1"/>
          </p:cNvPicPr>
          <p:nvPr userDrawn="1"/>
        </p:nvPicPr>
        <p:blipFill>
          <a:blip r:embed="rId13" cstate="hqprint">
            <a:extLst>
              <a:ext uri="{28A0092B-C50C-407E-A947-70E740481C1C}">
                <a14:useLocalDpi xmlns:a14="http://schemas.microsoft.com/office/drawing/2010/main" val="0"/>
              </a:ext>
            </a:extLst>
          </a:blip>
          <a:stretch>
            <a:fillRect/>
          </a:stretch>
        </p:blipFill>
        <p:spPr>
          <a:xfrm>
            <a:off x="5966159" y="8052135"/>
            <a:ext cx="1171574" cy="1171574"/>
          </a:xfrm>
          <a:prstGeom prst="rect">
            <a:avLst/>
          </a:prstGeom>
        </p:spPr>
      </p:pic>
    </p:spTree>
    <p:extLst>
      <p:ext uri="{BB962C8B-B14F-4D97-AF65-F5344CB8AC3E}">
        <p14:creationId xmlns:p14="http://schemas.microsoft.com/office/powerpoint/2010/main" val="202081698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800710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E05C"/>
        </a:solidFill>
        <a:effectLst/>
      </p:bgPr>
    </p:bg>
    <p:spTree>
      <p:nvGrpSpPr>
        <p:cNvPr id="1" name=""/>
        <p:cNvGrpSpPr/>
        <p:nvPr/>
      </p:nvGrpSpPr>
      <p:grpSpPr>
        <a:xfrm>
          <a:off x="0" y="0"/>
          <a:ext cx="0" cy="0"/>
          <a:chOff x="0" y="0"/>
          <a:chExt cx="0" cy="0"/>
        </a:xfrm>
      </p:grpSpPr>
      <p:sp>
        <p:nvSpPr>
          <p:cNvPr id="4" name="9Slide.vn - 2019"/>
          <p:cNvSpPr txBox="1"/>
          <p:nvPr userDrawn="1"/>
        </p:nvSpPr>
        <p:spPr>
          <a:xfrm>
            <a:off x="0" y="-1604665"/>
            <a:ext cx="12192000" cy="461665"/>
          </a:xfrm>
          <a:prstGeom prst="rect">
            <a:avLst/>
          </a:prstGeom>
          <a:noFill/>
        </p:spPr>
        <p:txBody>
          <a:bodyPr vert="horz"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CFCFCF"/>
                </a:solidFill>
                <a:effectLst/>
                <a:uLnTx/>
                <a:uFillTx/>
                <a:latin typeface="等线"/>
                <a:ea typeface="+mn-ea"/>
                <a:cs typeface="+mn-cs"/>
              </a:rPr>
              <a:t>www.9slide.vn</a:t>
            </a:r>
          </a:p>
        </p:txBody>
      </p:sp>
    </p:spTree>
    <p:extLst>
      <p:ext uri="{BB962C8B-B14F-4D97-AF65-F5344CB8AC3E}">
        <p14:creationId xmlns:p14="http://schemas.microsoft.com/office/powerpoint/2010/main" val="190805695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7DE2DF-D99E-50E2-6B42-CE9B6264DB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346DA2-36F5-BF0E-C52C-2AD8E4D95EC1}"/>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376D38-4D53-1500-D1A9-B9429D6E5EF6}"/>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1E2D262-0FC0-42C0-818A-41C31B76146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D4FF903-4828-D681-FC0E-B783D901B68C}"/>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37DE69AD-03A2-C075-1F78-11A80CD78BE1}"/>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531D0ED-892A-42D6-A373-62A0E94317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5630511"/>
      </p:ext>
    </p:extLst>
  </p:cSld>
  <p:clrMap bg1="lt1" tx1="dk1" bg2="lt2" tx2="dk2" accent1="accent1" accent2="accent2" accent3="accent3" accent4="accent4" accent5="accent5" accent6="accent6" hlink="hlink" folHlink="folHlink"/>
  <p:sldLayoutIdLst>
    <p:sldLayoutId id="2147483701"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7DE2DF-D99E-50E2-6B42-CE9B6264DB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346DA2-36F5-BF0E-C52C-2AD8E4D95EC1}"/>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376D38-4D53-1500-D1A9-B9429D6E5EF6}"/>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1E2D262-0FC0-42C0-818A-41C31B76146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D4FF903-4828-D681-FC0E-B783D901B68C}"/>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37DE69AD-03A2-C075-1F78-11A80CD78BE1}"/>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531D0ED-892A-42D6-A373-62A0E943178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4723550"/>
      </p:ext>
    </p:extLst>
  </p:cSld>
  <p:clrMap bg1="lt1" tx1="dk1" bg2="lt2" tx2="dk2" accent1="accent1" accent2="accent2" accent3="accent3" accent4="accent4" accent5="accent5" accent6="accent6" hlink="hlink" folHlink="folHlink"/>
  <p:sldLayoutIdLst>
    <p:sldLayoutId id="2147483703"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29.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8" Type="http://schemas.openxmlformats.org/officeDocument/2006/relationships/image" Target="../media/image39.svg"/><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9.xml"/><Relationship Id="rId6" Type="http://schemas.openxmlformats.org/officeDocument/2006/relationships/image" Target="../media/image28.png"/><Relationship Id="rId5" Type="http://schemas.openxmlformats.org/officeDocument/2006/relationships/image" Target="../media/image27.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Layout" Target="../slideLayouts/slideLayout29.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18.xml"/><Relationship Id="rId5" Type="http://schemas.openxmlformats.org/officeDocument/2006/relationships/image" Target="../media/image37.png"/><Relationship Id="rId4" Type="http://schemas.openxmlformats.org/officeDocument/2006/relationships/image" Target="../media/image36.gif"/></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jpg"/><Relationship Id="rId1" Type="http://schemas.openxmlformats.org/officeDocument/2006/relationships/slideLayout" Target="../slideLayouts/slideLayout18.xml"/><Relationship Id="rId6" Type="http://schemas.openxmlformats.org/officeDocument/2006/relationships/image" Target="../media/image41.png"/><Relationship Id="rId5" Type="http://schemas.openxmlformats.org/officeDocument/2006/relationships/image" Target="../media/image40.gif"/><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8.jpg"/><Relationship Id="rId7" Type="http://schemas.openxmlformats.org/officeDocument/2006/relationships/image" Target="../media/image43.gif"/><Relationship Id="rId12" Type="http://schemas.microsoft.com/office/2007/relationships/hdphoto" Target="../media/hdphoto3.wdp"/><Relationship Id="rId2" Type="http://schemas.openxmlformats.org/officeDocument/2006/relationships/audio" Target="../media/audio1.wav"/><Relationship Id="rId1" Type="http://schemas.openxmlformats.org/officeDocument/2006/relationships/slideLayout" Target="../slideLayouts/slideLayout18.xml"/><Relationship Id="rId6" Type="http://schemas.openxmlformats.org/officeDocument/2006/relationships/image" Target="../media/image40.gif"/><Relationship Id="rId11" Type="http://schemas.openxmlformats.org/officeDocument/2006/relationships/image" Target="../media/image46.png"/><Relationship Id="rId5" Type="http://schemas.openxmlformats.org/officeDocument/2006/relationships/image" Target="../media/image36.gif"/><Relationship Id="rId10" Type="http://schemas.openxmlformats.org/officeDocument/2006/relationships/image" Target="../media/image45.jpeg"/><Relationship Id="rId4" Type="http://schemas.openxmlformats.org/officeDocument/2006/relationships/image" Target="../media/image42.png"/><Relationship Id="rId9" Type="http://schemas.openxmlformats.org/officeDocument/2006/relationships/image" Target="../media/image44.gif"/></Relationships>
</file>

<file path=ppt/slides/_rels/slide1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8.jpg"/><Relationship Id="rId7" Type="http://schemas.openxmlformats.org/officeDocument/2006/relationships/image" Target="../media/image43.gif"/><Relationship Id="rId12" Type="http://schemas.microsoft.com/office/2007/relationships/hdphoto" Target="../media/hdphoto4.wdp"/><Relationship Id="rId2" Type="http://schemas.openxmlformats.org/officeDocument/2006/relationships/audio" Target="../media/audio1.wav"/><Relationship Id="rId1" Type="http://schemas.openxmlformats.org/officeDocument/2006/relationships/slideLayout" Target="../slideLayouts/slideLayout18.xml"/><Relationship Id="rId6" Type="http://schemas.openxmlformats.org/officeDocument/2006/relationships/image" Target="../media/image36.gif"/><Relationship Id="rId11" Type="http://schemas.openxmlformats.org/officeDocument/2006/relationships/image" Target="../media/image50.png"/><Relationship Id="rId5" Type="http://schemas.openxmlformats.org/officeDocument/2006/relationships/image" Target="../media/image48.gif"/><Relationship Id="rId10" Type="http://schemas.openxmlformats.org/officeDocument/2006/relationships/image" Target="../media/image49.jpeg"/><Relationship Id="rId4" Type="http://schemas.openxmlformats.org/officeDocument/2006/relationships/image" Target="../media/image47.png"/><Relationship Id="rId9" Type="http://schemas.openxmlformats.org/officeDocument/2006/relationships/image" Target="../media/image44.gif"/></Relationships>
</file>

<file path=ppt/slides/_rels/slide1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8.jpg"/><Relationship Id="rId7" Type="http://schemas.openxmlformats.org/officeDocument/2006/relationships/image" Target="../media/image43.gif"/><Relationship Id="rId2" Type="http://schemas.openxmlformats.org/officeDocument/2006/relationships/audio" Target="../media/audio1.wav"/><Relationship Id="rId1" Type="http://schemas.openxmlformats.org/officeDocument/2006/relationships/slideLayout" Target="../slideLayouts/slideLayout18.xml"/><Relationship Id="rId6" Type="http://schemas.openxmlformats.org/officeDocument/2006/relationships/image" Target="../media/image48.gif"/><Relationship Id="rId11" Type="http://schemas.openxmlformats.org/officeDocument/2006/relationships/image" Target="../media/image54.png"/><Relationship Id="rId5" Type="http://schemas.openxmlformats.org/officeDocument/2006/relationships/image" Target="../media/image52.gif"/><Relationship Id="rId10" Type="http://schemas.openxmlformats.org/officeDocument/2006/relationships/image" Target="../media/image53.jpeg"/><Relationship Id="rId4" Type="http://schemas.openxmlformats.org/officeDocument/2006/relationships/image" Target="../media/image51.png"/><Relationship Id="rId9" Type="http://schemas.openxmlformats.org/officeDocument/2006/relationships/image" Target="../media/image44.gif"/></Relationships>
</file>

<file path=ppt/slides/_rels/slide16.xml.rels><?xml version="1.0" encoding="UTF-8" standalone="yes"?>
<Relationships xmlns="http://schemas.openxmlformats.org/package/2006/relationships"><Relationship Id="rId8" Type="http://schemas.openxmlformats.org/officeDocument/2006/relationships/image" Target="../media/image44.gif"/><Relationship Id="rId3" Type="http://schemas.openxmlformats.org/officeDocument/2006/relationships/audio" Target="../media/audio2.wav"/><Relationship Id="rId7"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18.xml"/><Relationship Id="rId6" Type="http://schemas.openxmlformats.org/officeDocument/2006/relationships/image" Target="../media/image43.gif"/><Relationship Id="rId11" Type="http://schemas.openxmlformats.org/officeDocument/2006/relationships/image" Target="../media/image57.gif"/><Relationship Id="rId5" Type="http://schemas.openxmlformats.org/officeDocument/2006/relationships/image" Target="../media/image52.gif"/><Relationship Id="rId10" Type="http://schemas.openxmlformats.org/officeDocument/2006/relationships/image" Target="../media/image56.png"/><Relationship Id="rId4" Type="http://schemas.openxmlformats.org/officeDocument/2006/relationships/image" Target="../media/image38.jpg"/><Relationship Id="rId9" Type="http://schemas.openxmlformats.org/officeDocument/2006/relationships/image" Target="../media/image55.jpeg"/></Relationships>
</file>

<file path=ppt/slides/_rels/slide1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18.xml"/><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1.jpg"/><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CE62156-C697-A827-89B6-CC4680FC49F7}"/>
              </a:ext>
            </a:extLst>
          </p:cNvPr>
          <p:cNvPicPr>
            <a:picLocks noChangeAspect="1"/>
          </p:cNvPicPr>
          <p:nvPr/>
        </p:nvPicPr>
        <p:blipFill>
          <a:blip r:embed="rId2"/>
          <a:stretch>
            <a:fillRect/>
          </a:stretch>
        </p:blipFill>
        <p:spPr>
          <a:xfrm>
            <a:off x="1038247" y="596585"/>
            <a:ext cx="8803387" cy="1225402"/>
          </a:xfrm>
          <a:prstGeom prst="rect">
            <a:avLst/>
          </a:prstGeom>
        </p:spPr>
      </p:pic>
      <p:pic>
        <p:nvPicPr>
          <p:cNvPr id="7" name="Picture 6">
            <a:extLst>
              <a:ext uri="{FF2B5EF4-FFF2-40B4-BE49-F238E27FC236}">
                <a16:creationId xmlns:a16="http://schemas.microsoft.com/office/drawing/2014/main" id="{0D8A2F5F-BC06-F744-4BAD-2FC7FFE49767}"/>
              </a:ext>
            </a:extLst>
          </p:cNvPr>
          <p:cNvPicPr>
            <a:picLocks noChangeAspect="1"/>
          </p:cNvPicPr>
          <p:nvPr/>
        </p:nvPicPr>
        <p:blipFill>
          <a:blip r:embed="rId3"/>
          <a:stretch>
            <a:fillRect/>
          </a:stretch>
        </p:blipFill>
        <p:spPr>
          <a:xfrm>
            <a:off x="508340" y="402112"/>
            <a:ext cx="3560373" cy="2651990"/>
          </a:xfrm>
          <a:prstGeom prst="rect">
            <a:avLst/>
          </a:prstGeom>
        </p:spPr>
      </p:pic>
      <p:pic>
        <p:nvPicPr>
          <p:cNvPr id="8" name="Picture 7">
            <a:extLst>
              <a:ext uri="{FF2B5EF4-FFF2-40B4-BE49-F238E27FC236}">
                <a16:creationId xmlns:a16="http://schemas.microsoft.com/office/drawing/2014/main" id="{ED039D45-33BE-A6CA-B18B-1457620667D9}"/>
              </a:ext>
            </a:extLst>
          </p:cNvPr>
          <p:cNvPicPr>
            <a:picLocks noChangeAspect="1"/>
          </p:cNvPicPr>
          <p:nvPr/>
        </p:nvPicPr>
        <p:blipFill>
          <a:blip r:embed="rId4"/>
          <a:stretch>
            <a:fillRect/>
          </a:stretch>
        </p:blipFill>
        <p:spPr>
          <a:xfrm>
            <a:off x="2798181" y="1594869"/>
            <a:ext cx="8779001" cy="1274174"/>
          </a:xfrm>
          <a:prstGeom prst="rect">
            <a:avLst/>
          </a:prstGeom>
        </p:spPr>
      </p:pic>
      <p:grpSp>
        <p:nvGrpSpPr>
          <p:cNvPr id="9" name="Group 8">
            <a:extLst>
              <a:ext uri="{FF2B5EF4-FFF2-40B4-BE49-F238E27FC236}">
                <a16:creationId xmlns:a16="http://schemas.microsoft.com/office/drawing/2014/main" id="{18540C5C-A86C-F120-FF33-01556F99EC9C}"/>
              </a:ext>
            </a:extLst>
          </p:cNvPr>
          <p:cNvGrpSpPr/>
          <p:nvPr/>
        </p:nvGrpSpPr>
        <p:grpSpPr>
          <a:xfrm>
            <a:off x="306160" y="2463280"/>
            <a:ext cx="4457700" cy="3974842"/>
            <a:chOff x="2876550" y="2524125"/>
            <a:chExt cx="4705356" cy="4705356"/>
          </a:xfrm>
        </p:grpSpPr>
        <p:pic>
          <p:nvPicPr>
            <p:cNvPr id="10" name="Picture 9" descr="A pink television with a white screen&#10;&#10;Description automatically generated with medium confidence">
              <a:extLst>
                <a:ext uri="{FF2B5EF4-FFF2-40B4-BE49-F238E27FC236}">
                  <a16:creationId xmlns:a16="http://schemas.microsoft.com/office/drawing/2014/main" id="{D38EC0CB-3B32-0154-9147-D6200103D40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876550" y="2524125"/>
              <a:ext cx="4705356" cy="4705356"/>
            </a:xfrm>
            <a:prstGeom prst="rect">
              <a:avLst/>
            </a:prstGeom>
          </p:spPr>
        </p:pic>
        <p:pic>
          <p:nvPicPr>
            <p:cNvPr id="11" name="Picture 2" descr="Tập đọc Bốn anh tài (trang 4) - Tiếng Việt 4 tập 2">
              <a:extLst>
                <a:ext uri="{FF2B5EF4-FFF2-40B4-BE49-F238E27FC236}">
                  <a16:creationId xmlns:a16="http://schemas.microsoft.com/office/drawing/2014/main" id="{594D3D4F-ED12-D626-D6C1-82A24A4781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4276" y="4476750"/>
              <a:ext cx="2571750" cy="18764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pic>
        <p:nvPicPr>
          <p:cNvPr id="12" name="Picture 2" descr="Cute girl smiling welcoming posture character cartoon logo hand drawn art illustration"/>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22098" t="5797" r="24015"/>
          <a:stretch/>
        </p:blipFill>
        <p:spPr bwMode="auto">
          <a:xfrm>
            <a:off x="8239708" y="2860929"/>
            <a:ext cx="2552700" cy="341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75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CE62156-C697-A827-89B6-CC4680FC49F7}"/>
              </a:ext>
            </a:extLst>
          </p:cNvPr>
          <p:cNvPicPr>
            <a:picLocks noChangeAspect="1"/>
          </p:cNvPicPr>
          <p:nvPr/>
        </p:nvPicPr>
        <p:blipFill>
          <a:blip r:embed="rId2"/>
          <a:stretch>
            <a:fillRect/>
          </a:stretch>
        </p:blipFill>
        <p:spPr>
          <a:xfrm>
            <a:off x="1607414" y="92732"/>
            <a:ext cx="8803387" cy="1225402"/>
          </a:xfrm>
          <a:prstGeom prst="rect">
            <a:avLst/>
          </a:prstGeom>
        </p:spPr>
      </p:pic>
      <p:pic>
        <p:nvPicPr>
          <p:cNvPr id="13" name="Picture 12">
            <a:extLst>
              <a:ext uri="{FF2B5EF4-FFF2-40B4-BE49-F238E27FC236}">
                <a16:creationId xmlns:a16="http://schemas.microsoft.com/office/drawing/2014/main" id="{32729290-1DA8-AA40-047D-D29DB298E4D4}"/>
              </a:ext>
            </a:extLst>
          </p:cNvPr>
          <p:cNvPicPr>
            <a:picLocks noChangeAspect="1"/>
          </p:cNvPicPr>
          <p:nvPr/>
        </p:nvPicPr>
        <p:blipFill>
          <a:blip r:embed="rId3"/>
          <a:stretch>
            <a:fillRect/>
          </a:stretch>
        </p:blipFill>
        <p:spPr>
          <a:xfrm>
            <a:off x="1843506" y="1015166"/>
            <a:ext cx="8718036" cy="1822862"/>
          </a:xfrm>
          <a:prstGeom prst="rect">
            <a:avLst/>
          </a:prstGeom>
        </p:spPr>
      </p:pic>
      <p:sp>
        <p:nvSpPr>
          <p:cNvPr id="14" name="Rounded Rectangle 13"/>
          <p:cNvSpPr/>
          <p:nvPr/>
        </p:nvSpPr>
        <p:spPr>
          <a:xfrm>
            <a:off x="1092759" y="2584815"/>
            <a:ext cx="8775512" cy="1038373"/>
          </a:xfrm>
          <a:prstGeom prst="roundRect">
            <a:avLst/>
          </a:prstGeom>
          <a:solidFill>
            <a:srgbClr val="FFC000">
              <a:lumMod val="40000"/>
              <a:lumOff val="60000"/>
            </a:srgbClr>
          </a:solidFill>
          <a:ln w="28575" cap="flat" cmpd="sng" algn="ctr">
            <a:noFill/>
            <a:prstDash val="sysDot"/>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457200" marR="0" lvl="0" indent="0" algn="just" defTabSz="914400" eaLnBrk="1" fontAlgn="auto" latinLnBrk="0" hangingPunct="1">
              <a:lnSpc>
                <a:spcPct val="100000"/>
              </a:lnSpc>
              <a:spcBef>
                <a:spcPts val="1200"/>
              </a:spcBef>
              <a:spcAft>
                <a:spcPts val="0"/>
              </a:spcAft>
              <a:buClrTx/>
              <a:buSzTx/>
              <a:buFontTx/>
              <a:buNone/>
              <a:tabLst/>
              <a:defRPr/>
            </a:pPr>
            <a:r>
              <a:rPr kumimoji="0" lang="vi-VN" sz="2800" b="1" i="0" u="none" strike="noStrike" kern="0" cap="none" spc="0" normalizeH="0" baseline="0" noProof="0" dirty="0" smtClean="0">
                <a:ln>
                  <a:noFill/>
                </a:ln>
                <a:solidFill>
                  <a:prstClr val="black"/>
                </a:solidFill>
                <a:effectLst/>
                <a:uLnTx/>
                <a:uFillTx/>
                <a:latin typeface="Calibri" panose="020F0502020204030204"/>
                <a:ea typeface="+mn-ea"/>
                <a:cs typeface="+mn-cs"/>
              </a:rPr>
              <a:t>Nghe hiểu câu chuyện Bốn anh tài, trả lời câu hỏi dưới tranh</a:t>
            </a:r>
            <a:endParaRPr kumimoji="0" lang="en-US" sz="2800" b="1"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15" name="Rounded Rectangle 14"/>
          <p:cNvSpPr/>
          <p:nvPr/>
        </p:nvSpPr>
        <p:spPr>
          <a:xfrm>
            <a:off x="1092759" y="3883715"/>
            <a:ext cx="8775512" cy="1463503"/>
          </a:xfrm>
          <a:prstGeom prst="roundRect">
            <a:avLst/>
          </a:prstGeom>
          <a:solidFill>
            <a:srgbClr val="FFC000">
              <a:lumMod val="40000"/>
              <a:lumOff val="60000"/>
            </a:srgbClr>
          </a:solidFill>
          <a:ln w="28575" cap="flat" cmpd="sng" algn="ctr">
            <a:noFill/>
            <a:prstDash val="sysDot"/>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457200" marR="0" lvl="0" indent="0" algn="just" defTabSz="914400" eaLnBrk="1" fontAlgn="auto" latinLnBrk="0" hangingPunct="1">
              <a:lnSpc>
                <a:spcPct val="100000"/>
              </a:lnSpc>
              <a:spcBef>
                <a:spcPts val="1200"/>
              </a:spcBef>
              <a:spcAft>
                <a:spcPts val="0"/>
              </a:spcAft>
              <a:buClrTx/>
              <a:buSzTx/>
              <a:buFontTx/>
              <a:buNone/>
              <a:tabLst/>
              <a:defRPr/>
            </a:pPr>
            <a:r>
              <a:rPr kumimoji="0" lang="en-US" sz="2800" b="1" i="0" u="none" strike="noStrike" kern="0" cap="none" spc="0" normalizeH="0" baseline="0" noProof="0" dirty="0" smtClean="0">
                <a:ln>
                  <a:noFill/>
                </a:ln>
                <a:solidFill>
                  <a:prstClr val="black"/>
                </a:solidFill>
                <a:effectLst/>
                <a:uLnTx/>
                <a:uFillTx/>
                <a:latin typeface="Calibri" panose="020F0502020204030204"/>
                <a:ea typeface="+mn-ea"/>
                <a:cs typeface="+mn-cs"/>
              </a:rPr>
              <a:t>K</a:t>
            </a:r>
            <a:r>
              <a:rPr kumimoji="0" lang="vi-VN" sz="2800" b="1" i="0" u="none" strike="noStrike" kern="0" cap="none" spc="0" normalizeH="0" baseline="0" noProof="0" dirty="0" smtClean="0">
                <a:ln>
                  <a:noFill/>
                </a:ln>
                <a:solidFill>
                  <a:prstClr val="black"/>
                </a:solidFill>
                <a:effectLst/>
                <a:uLnTx/>
                <a:uFillTx/>
                <a:latin typeface="Calibri" panose="020F0502020204030204"/>
                <a:ea typeface="+mn-ea"/>
                <a:cs typeface="+mn-cs"/>
              </a:rPr>
              <a:t>ể lại được 1 – 2 đoạn trong câu chuyện dựa vào tranh và câu hỏi gợi ý (không bắt buộc kể đúng nguyên văn câu chuyện).</a:t>
            </a:r>
          </a:p>
        </p:txBody>
      </p:sp>
    </p:spTree>
    <p:extLst>
      <p:ext uri="{BB962C8B-B14F-4D97-AF65-F5344CB8AC3E}">
        <p14:creationId xmlns:p14="http://schemas.microsoft.com/office/powerpoint/2010/main" val="403444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ppt_y</p:attrName>
                                        </p:attrNameLst>
                                      </p:cBhvr>
                                      <p:tavLst>
                                        <p:tav tm="0">
                                          <p:val>
                                            <p:strVal val="#ppt_y+#ppt_h*1.125000"/>
                                          </p:val>
                                        </p:tav>
                                        <p:tav tm="100000">
                                          <p:val>
                                            <p:strVal val="#ppt_y"/>
                                          </p:val>
                                        </p:tav>
                                      </p:tavLst>
                                    </p:anim>
                                    <p:animEffect transition="in" filter="wipe(up)">
                                      <p:cBhvr>
                                        <p:cTn id="8" dur="500"/>
                                        <p:tgtEl>
                                          <p:spTgt spid="14"/>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ppt_y</p:attrName>
                                        </p:attrNameLst>
                                      </p:cBhvr>
                                      <p:tavLst>
                                        <p:tav tm="0">
                                          <p:val>
                                            <p:strVal val="#ppt_y+#ppt_h*1.125000"/>
                                          </p:val>
                                        </p:tav>
                                        <p:tav tm="100000">
                                          <p:val>
                                            <p:strVal val="#ppt_y"/>
                                          </p:val>
                                        </p:tav>
                                      </p:tavLst>
                                    </p:anim>
                                    <p:animEffect transition="in" filter="wipe(up)">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768966">
            <a:off x="367638" y="1552427"/>
            <a:ext cx="4660134" cy="212365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6600" b="1" dirty="0">
                <a:ln>
                  <a:solidFill>
                    <a:srgbClr val="FFFF99"/>
                  </a:solidFill>
                </a:ln>
                <a:solidFill>
                  <a:srgbClr val="FF0000"/>
                </a:solidFill>
                <a:latin typeface="Calibri" panose="020F0502020204030204"/>
                <a:ea typeface="LNTH-LuoLuoNotangYuanTi 1" pitchFamily="2" charset="-128"/>
                <a:cs typeface="LNTH-LuoLuoNotangYuanTi 1" pitchFamily="2" charset="-128"/>
              </a:rPr>
              <a:t>1. Nghe </a:t>
            </a:r>
            <a:r>
              <a:rPr lang="en-US" sz="6600" b="1" dirty="0" err="1">
                <a:ln>
                  <a:solidFill>
                    <a:srgbClr val="FFFF99"/>
                  </a:solidFill>
                </a:ln>
                <a:solidFill>
                  <a:srgbClr val="FF0000"/>
                </a:solidFill>
                <a:latin typeface="Calibri" panose="020F0502020204030204"/>
                <a:ea typeface="LNTH-LuoLuoNotangYuanTi 1" pitchFamily="2" charset="-128"/>
                <a:cs typeface="LNTH-LuoLuoNotangYuanTi 1" pitchFamily="2" charset="-128"/>
              </a:rPr>
              <a:t>kể</a:t>
            </a:r>
            <a:r>
              <a:rPr lang="en-US" sz="6600" b="1" dirty="0">
                <a:ln>
                  <a:solidFill>
                    <a:srgbClr val="FFFF99"/>
                  </a:solidFill>
                </a:ln>
                <a:solidFill>
                  <a:srgbClr val="FF0000"/>
                </a:solidFill>
                <a:latin typeface="Calibri" panose="020F0502020204030204"/>
                <a:ea typeface="LNTH-LuoLuoNotangYuanTi 1" pitchFamily="2" charset="-128"/>
                <a:cs typeface="LNTH-LuoLuoNotangYuanTi 1" pitchFamily="2" charset="-128"/>
              </a:rPr>
              <a:t> </a:t>
            </a:r>
            <a:r>
              <a:rPr lang="en-US" sz="6600" b="1" dirty="0" err="1">
                <a:ln>
                  <a:solidFill>
                    <a:srgbClr val="FFFF99"/>
                  </a:solidFill>
                </a:ln>
                <a:solidFill>
                  <a:srgbClr val="FF0000"/>
                </a:solidFill>
                <a:latin typeface="Calibri" panose="020F0502020204030204"/>
                <a:ea typeface="LNTH-LuoLuoNotangYuanTi 1" pitchFamily="2" charset="-128"/>
                <a:cs typeface="LNTH-LuoLuoNotangYuanTi 1" pitchFamily="2" charset="-128"/>
              </a:rPr>
              <a:t>chuyện</a:t>
            </a:r>
            <a:endParaRPr lang="en-US" sz="6600" b="1" dirty="0">
              <a:ln>
                <a:solidFill>
                  <a:srgbClr val="FFFF99"/>
                </a:solidFill>
              </a:ln>
              <a:solidFill>
                <a:srgbClr val="FF0000"/>
              </a:solidFill>
              <a:latin typeface="Calibri" panose="020F0502020204030204"/>
              <a:ea typeface="LNTH-LuoLuoNotangYuanTi 1" pitchFamily="2" charset="-128"/>
              <a:cs typeface="LNTH-LuoLuoNotangYuanTi 1" pitchFamily="2" charset="-128"/>
            </a:endParaRP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foregroundMark x1="48796" y1="32041" x2="48796" y2="32041"/>
                        <a14:foregroundMark x1="41072" y1="78680" x2="41072" y2="78680"/>
                        <a14:foregroundMark x1="80418" y1="58692" x2="80418" y2="58692"/>
                        <a14:foregroundMark x1="80918" y1="75712" x2="80918" y2="75712"/>
                        <a14:foregroundMark x1="78964" y1="66687" x2="78964" y2="66687"/>
                        <a14:foregroundMark x1="80418" y1="44761" x2="80418" y2="44761"/>
                        <a14:foregroundMark x1="67060" y1="79346" x2="67060" y2="79346"/>
                        <a14:foregroundMark x1="82054" y1="67535" x2="82054" y2="67535"/>
                        <a14:backgroundMark x1="18401" y1="62568" x2="18401" y2="62568"/>
                        <a14:backgroundMark x1="18174" y1="64809" x2="18174" y2="64809"/>
                        <a14:backgroundMark x1="32712" y1="60569" x2="32712" y2="60569"/>
                      </a14:backgroundRemoval>
                    </a14:imgEffect>
                  </a14:imgLayer>
                </a14:imgProps>
              </a:ext>
              <a:ext uri="{28A0092B-C50C-407E-A947-70E740481C1C}">
                <a14:useLocalDpi xmlns:a14="http://schemas.microsoft.com/office/drawing/2010/main" val="0"/>
              </a:ext>
            </a:extLst>
          </a:blip>
          <a:srcRect t="14452" b="19325"/>
          <a:stretch/>
        </p:blipFill>
        <p:spPr>
          <a:xfrm>
            <a:off x="4602483" y="2199658"/>
            <a:ext cx="6898101" cy="3425781"/>
          </a:xfrm>
          <a:prstGeom prst="rect">
            <a:avLst/>
          </a:prstGeom>
        </p:spPr>
      </p:pic>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foregroundMark x1="48796" y1="32041" x2="48796" y2="32041"/>
                        <a14:foregroundMark x1="41072" y1="78680" x2="41072" y2="78680"/>
                        <a14:foregroundMark x1="80418" y1="58692" x2="80418" y2="58692"/>
                        <a14:foregroundMark x1="80918" y1="75712" x2="80918" y2="75712"/>
                        <a14:foregroundMark x1="78964" y1="66687" x2="78964" y2="66687"/>
                        <a14:foregroundMark x1="80418" y1="44761" x2="80418" y2="44761"/>
                        <a14:foregroundMark x1="67060" y1="79346" x2="67060" y2="79346"/>
                        <a14:foregroundMark x1="82054" y1="67535" x2="82054" y2="67535"/>
                        <a14:backgroundMark x1="18401" y1="62568" x2="18401" y2="62568"/>
                        <a14:backgroundMark x1="18174" y1="64809" x2="18174" y2="64809"/>
                        <a14:backgroundMark x1="32712" y1="60569" x2="32712" y2="60569"/>
                      </a14:backgroundRemoval>
                    </a14:imgEffect>
                  </a14:imgLayer>
                </a14:imgProps>
              </a:ext>
              <a:ext uri="{28A0092B-C50C-407E-A947-70E740481C1C}">
                <a14:useLocalDpi xmlns:a14="http://schemas.microsoft.com/office/drawing/2010/main" val="0"/>
              </a:ext>
            </a:extLst>
          </a:blip>
          <a:srcRect t="14452" b="19325"/>
          <a:stretch/>
        </p:blipFill>
        <p:spPr>
          <a:xfrm>
            <a:off x="5759479" y="3039413"/>
            <a:ext cx="6898101" cy="3425781"/>
          </a:xfrm>
          <a:prstGeom prst="rect">
            <a:avLst/>
          </a:prstGeom>
        </p:spPr>
      </p:pic>
    </p:spTree>
    <p:extLst>
      <p:ext uri="{BB962C8B-B14F-4D97-AF65-F5344CB8AC3E}">
        <p14:creationId xmlns:p14="http://schemas.microsoft.com/office/powerpoint/2010/main" val="4257595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32" presetClass="emph" presetSubtype="0" fill="hold" grpId="1" nodeType="withEffect">
                                  <p:stCondLst>
                                    <p:cond delay="0"/>
                                  </p:stCondLst>
                                  <p:childTnLs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43095" y="0"/>
            <a:ext cx="7310720"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solidFill>
                    <a:srgbClr val="FFFF99"/>
                  </a:solidFill>
                </a:ln>
                <a:solidFill>
                  <a:srgbClr val="FF0000"/>
                </a:solidFill>
                <a:effectLst/>
                <a:uLnTx/>
                <a:uFillTx/>
                <a:latin typeface="Calibri" panose="020F0502020204030204"/>
                <a:ea typeface="LNTH-LuoLuoNotangYuanTi 1" pitchFamily="2" charset="-128"/>
                <a:cs typeface="LNTH-LuoLuoNotangYuanTi 1" pitchFamily="2" charset="-128"/>
              </a:rPr>
              <a:t>1. Nghe </a:t>
            </a:r>
            <a:r>
              <a:rPr kumimoji="0" lang="en-US" sz="6600" b="1" i="0" u="none" strike="noStrike" kern="1200" cap="none" spc="0" normalizeH="0" baseline="0" noProof="0" dirty="0" err="1">
                <a:ln>
                  <a:solidFill>
                    <a:srgbClr val="FFFF99"/>
                  </a:solidFill>
                </a:ln>
                <a:solidFill>
                  <a:srgbClr val="FF0000"/>
                </a:solidFill>
                <a:effectLst/>
                <a:uLnTx/>
                <a:uFillTx/>
                <a:latin typeface="Calibri" panose="020F0502020204030204"/>
                <a:ea typeface="LNTH-LuoLuoNotangYuanTi 1" pitchFamily="2" charset="-128"/>
                <a:cs typeface="LNTH-LuoLuoNotangYuanTi 1" pitchFamily="2" charset="-128"/>
              </a:rPr>
              <a:t>kể</a:t>
            </a:r>
            <a:r>
              <a:rPr kumimoji="0" lang="en-US" sz="6600" b="1" i="0" u="none" strike="noStrike" kern="1200" cap="none" spc="0" normalizeH="0" baseline="0" noProof="0" dirty="0">
                <a:ln>
                  <a:solidFill>
                    <a:srgbClr val="FFFF99"/>
                  </a:solidFill>
                </a:ln>
                <a:solidFill>
                  <a:srgbClr val="FF0000"/>
                </a:solidFill>
                <a:effectLst/>
                <a:uLnTx/>
                <a:uFillTx/>
                <a:latin typeface="Calibri" panose="020F0502020204030204"/>
                <a:ea typeface="LNTH-LuoLuoNotangYuanTi 1" pitchFamily="2" charset="-128"/>
                <a:cs typeface="LNTH-LuoLuoNotangYuanTi 1" pitchFamily="2" charset="-128"/>
              </a:rPr>
              <a:t> </a:t>
            </a:r>
            <a:r>
              <a:rPr kumimoji="0" lang="en-US" sz="6600" b="1" i="0" u="none" strike="noStrike" kern="1200" cap="none" spc="0" normalizeH="0" baseline="0" noProof="0" dirty="0" err="1">
                <a:ln>
                  <a:solidFill>
                    <a:srgbClr val="FFFF99"/>
                  </a:solidFill>
                </a:ln>
                <a:solidFill>
                  <a:srgbClr val="FF0000"/>
                </a:solidFill>
                <a:effectLst/>
                <a:uLnTx/>
                <a:uFillTx/>
                <a:latin typeface="Calibri" panose="020F0502020204030204"/>
                <a:ea typeface="LNTH-LuoLuoNotangYuanTi 1" pitchFamily="2" charset="-128"/>
                <a:cs typeface="LNTH-LuoLuoNotangYuanTi 1" pitchFamily="2" charset="-128"/>
              </a:rPr>
              <a:t>chuyện</a:t>
            </a:r>
            <a:endParaRPr kumimoji="0" lang="en-US" sz="6600" b="1" i="0" u="none" strike="noStrike" kern="1200" cap="none" spc="0" normalizeH="0" baseline="0" noProof="0" dirty="0">
              <a:ln>
                <a:solidFill>
                  <a:srgbClr val="FFFF99"/>
                </a:solidFill>
              </a:ln>
              <a:solidFill>
                <a:srgbClr val="FF0000"/>
              </a:solidFill>
              <a:effectLst/>
              <a:uLnTx/>
              <a:uFillTx/>
              <a:latin typeface="Calibri" panose="020F0502020204030204"/>
              <a:ea typeface="LNTH-LuoLuoNotangYuanTi 1" pitchFamily="2" charset="-128"/>
              <a:cs typeface="LNTH-LuoLuoNotangYuanTi 1" pitchFamily="2" charset="-128"/>
            </a:endParaRPr>
          </a:p>
        </p:txBody>
      </p:sp>
      <p:pic>
        <p:nvPicPr>
          <p:cNvPr id="5" name="Picture 4">
            <a:extLst>
              <a:ext uri="{FF2B5EF4-FFF2-40B4-BE49-F238E27FC236}">
                <a16:creationId xmlns:a16="http://schemas.microsoft.com/office/drawing/2014/main" id="{4BA8557D-ADF4-0F6D-EEA5-19174D389835}"/>
              </a:ext>
            </a:extLst>
          </p:cNvPr>
          <p:cNvPicPr>
            <a:picLocks noChangeAspect="1"/>
          </p:cNvPicPr>
          <p:nvPr/>
        </p:nvPicPr>
        <p:blipFill>
          <a:blip r:embed="rId2"/>
          <a:stretch>
            <a:fillRect/>
          </a:stretch>
        </p:blipFill>
        <p:spPr>
          <a:xfrm>
            <a:off x="284840" y="1282239"/>
            <a:ext cx="3603048" cy="4578493"/>
          </a:xfrm>
          <a:prstGeom prst="rect">
            <a:avLst/>
          </a:prstGeom>
        </p:spPr>
      </p:pic>
      <p:pic>
        <p:nvPicPr>
          <p:cNvPr id="6" name="Picture 5">
            <a:extLst>
              <a:ext uri="{FF2B5EF4-FFF2-40B4-BE49-F238E27FC236}">
                <a16:creationId xmlns:a16="http://schemas.microsoft.com/office/drawing/2014/main" id="{316D191C-6F23-BBEB-6205-DEF684FF690F}"/>
              </a:ext>
            </a:extLst>
          </p:cNvPr>
          <p:cNvPicPr>
            <a:picLocks noChangeAspect="1"/>
          </p:cNvPicPr>
          <p:nvPr/>
        </p:nvPicPr>
        <p:blipFill>
          <a:blip r:embed="rId3"/>
          <a:stretch>
            <a:fillRect/>
          </a:stretch>
        </p:blipFill>
        <p:spPr>
          <a:xfrm>
            <a:off x="3351050" y="1282239"/>
            <a:ext cx="8401050" cy="45299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3416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32" presetClass="emph" presetSubtype="0" fill="hold" grpId="1" nodeType="withEffect">
                                  <p:stCondLst>
                                    <p:cond delay="0"/>
                                  </p:stCondLst>
                                  <p:childTnLs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634F29B-8BD2-8006-E5EF-0F7CE82EFD48}"/>
              </a:ext>
            </a:extLst>
          </p:cNvPr>
          <p:cNvSpPr/>
          <p:nvPr/>
        </p:nvSpPr>
        <p:spPr>
          <a:xfrm>
            <a:off x="114300" y="886407"/>
            <a:ext cx="12001499" cy="5703141"/>
          </a:xfrm>
          <a:prstGeom prst="roundRect">
            <a:avLst>
              <a:gd name="adj" fmla="val 9545"/>
            </a:avLst>
          </a:prstGeom>
          <a:solidFill>
            <a:srgbClr val="FFFFFF"/>
          </a:solidFill>
          <a:ln w="38100" cap="flat" cmpd="sng" algn="ctr">
            <a:solidFill>
              <a:srgbClr val="002060"/>
            </a:solidFill>
            <a:prstDash val="lgDashDotDot"/>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Ngày xưa, ở bản kia có một chú bé tuy nhỏ người nhưng ăn một lúc hết chín chõ xôi. Dân bản đặt tên cho chú là Cẩu Khây. Cẩu Khây lên mười tuổi, sức đã bằng trai mười tám; mười lăm tuổi đã tinh thông võ nghệ.</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vi-VN"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Hồi ấy, trong vùng xuất hiện một con yêu tinh</a:t>
            </a:r>
            <a:r>
              <a:rPr kumimoji="0" lang="vi-VN" sz="1700" b="0" i="0" u="none" strike="noStrike" kern="0" cap="none" spc="0" normalizeH="0" baseline="3000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chuyên bắt người và súc vật. Chẳng mấy chốc, làng bản tan hoang, nhiều nơi không còn ai sống sót. Thương dân bản, Cẩu Khây quyết chí lên đường diệt trừ yêu tinh.</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vi-VN"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Đến một cánh đồng khô cạn, Cẩu Khây thấy một cậu bé vạm vỡ đang dùng tay làm vồ đóng cọc để đắp đập dẫn nước vào ruộng. Mỗi quả đấm của cậu giáng xuống, cọc tre thụt sâu hàng gang tay. Hỏi chuyện, Cẩu Khây biết tên cậu là Nắm Tay Đóng Cọc. Nắm Tay Đóng Cọc sốt sắng xin được cùng Cẩu Khây đi diệt trừ yêu tinh.</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Đến một vùng khác, hai người nghe có tiếng tát nước ầm ầm. Họ ngạc nhiên thấy một cậu bé đang lấy vành tai tát nước suối lên một thửa ruộng cao bằng mái nhà. Nghe Cẩu Khây nói chuyện, Lấy Tai Tát Nước hăm hở cùng hai bạn lên đường.</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Đi được ít lâu, ba người lại gặp một cậu bé đang ngồi dưới gốc cây, lấy móng tay đục gỗ thành lòng máng dẫn nước vào ruộng. Cẩu Khây cùng các bạn đến làm quen và nói rõ chí hướng của ba người. Móng Tay Đục Máng hăng hái xin được làm em út đi theo.</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Bốn anh em tìm tới chỗ yêu tinh ở. Nơi đây bản làng vắng teo, chỉ còn mỗi một bà cụ được yêu tinh cho sống sót để chăn bò cho nó. Thấy anh em Cẩu Khây kêu đói, bà cụ nấu cơm cho ăn. Ăn no, bốn cậu bé lăn ra ngủ. Tờ mờ sáng, bỗng có tiếng đập cửa. Biết yêu tinh đã đánh hơi thấy thịt trẻ con, bà cụ liền lay anh em Cẩu Khây dậy, giục chạy trốn. Cẩu Khây bèn nói:</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Bà đừng sợ, anh em chúng cháu đến đây để bắt yêu tinh đấy.</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Cẩu Khây hé cửa. Yêu tinh thò đầu vào, lè lưỡi dài như quả núc nác, trợn mắt xanh lè. Nắm Tay Đóng Cọc đấm một cái làm nó gãy gần hết hàm răng. Yêu tinh bỏ chạy. Bốn anh em Cẩu Khây liền đuổi theo nó. Cẩu Khây nhổ cây bên đường quật túi bụi. Yêu tinh đau quá hét lên, gió bão nổi ầm ầm, đất trời tối sầm lại. Đến một thung lũng, yêu tinh dừng lại, phun nước ra như mưa. Nước dâng ngập cả cánh đồng. Nắm Tay Đóng Cọc đóng cọc be bờ ngăn nước lụt, Lấy Tai Tát Nước tát nước ầm ầm qua núi cao, Móng Tay Đục Máng ngả cây khoét máng, khơi dòng nước chảy đi. Chỉ một lúc, mặt đất lại cạn khô. Yêu tinh núng thế, đành phải quy hàng.</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17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Từ đấy, bản làng lại đông vui.</a:t>
            </a:r>
          </a:p>
        </p:txBody>
      </p:sp>
      <p:pic>
        <p:nvPicPr>
          <p:cNvPr id="3" name="Picture 2">
            <a:extLst>
              <a:ext uri="{FF2B5EF4-FFF2-40B4-BE49-F238E27FC236}">
                <a16:creationId xmlns:a16="http://schemas.microsoft.com/office/drawing/2014/main" id="{648AF4F8-25F2-D612-82FE-D19C8A40AC6D}"/>
              </a:ext>
            </a:extLst>
          </p:cNvPr>
          <p:cNvPicPr>
            <a:picLocks noChangeAspect="1"/>
          </p:cNvPicPr>
          <p:nvPr/>
        </p:nvPicPr>
        <p:blipFill>
          <a:blip r:embed="rId2"/>
          <a:stretch>
            <a:fillRect/>
          </a:stretch>
        </p:blipFill>
        <p:spPr>
          <a:xfrm>
            <a:off x="4034673" y="0"/>
            <a:ext cx="6686200" cy="829128"/>
          </a:xfrm>
          <a:prstGeom prst="rect">
            <a:avLst/>
          </a:prstGeom>
        </p:spPr>
      </p:pic>
    </p:spTree>
    <p:extLst>
      <p:ext uri="{BB962C8B-B14F-4D97-AF65-F5344CB8AC3E}">
        <p14:creationId xmlns:p14="http://schemas.microsoft.com/office/powerpoint/2010/main" val="1631426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427C7864-0D43-8D8F-B12C-34CF675E9D6A}"/>
              </a:ext>
            </a:extLst>
          </p:cNvPr>
          <p:cNvSpPr/>
          <p:nvPr/>
        </p:nvSpPr>
        <p:spPr>
          <a:xfrm>
            <a:off x="828676" y="1047269"/>
            <a:ext cx="7046361" cy="3229261"/>
          </a:xfrm>
          <a:prstGeom prst="roundRect">
            <a:avLst/>
          </a:prstGeom>
          <a:solidFill>
            <a:srgbClr val="FFC000">
              <a:lumMod val="20000"/>
              <a:lumOff val="80000"/>
            </a:srgbClr>
          </a:solidFill>
          <a:ln w="12700" cap="flat" cmpd="sng" algn="ctr">
            <a:noFill/>
            <a:prstDash val="solid"/>
            <a:miter lim="800000"/>
          </a:ln>
          <a:effectLst>
            <a:softEdge rad="76200"/>
          </a:effectLst>
          <a:scene3d>
            <a:camera prst="orthographicFront"/>
            <a:lightRig rig="threePt" dir="t"/>
          </a:scene3d>
          <a:sp3d>
            <a:bevelT/>
          </a:sp3d>
        </p:spPr>
        <p:txBody>
          <a:bodyPr rtlCol="0" anchor="ctr"/>
          <a:lstStyle/>
          <a:p>
            <a:pPr marL="685800" marR="0" lvl="0" indent="-68580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Câu</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 </a:t>
            </a: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chuyện</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 </a:t>
            </a: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có</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 </a:t>
            </a: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mấy</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 </a:t>
            </a: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nhân</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 </a:t>
            </a: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vật</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a:t>
            </a:r>
          </a:p>
          <a:p>
            <a:pPr marL="685800" marR="0" lvl="0" indent="-68580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Em</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 </a:t>
            </a: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ấn</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 </a:t>
            </a: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tượng</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 </a:t>
            </a: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với</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 </a:t>
            </a: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nhân</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 </a:t>
            </a: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vật</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 </a:t>
            </a:r>
            <a:r>
              <a:rPr kumimoji="0" lang="en-US" sz="4800" b="1" i="0" u="none" strike="noStrike" kern="0" cap="none" spc="0" normalizeH="0" baseline="0" noProof="0" dirty="0" err="1">
                <a:ln>
                  <a:noFill/>
                </a:ln>
                <a:solidFill>
                  <a:srgbClr val="002060"/>
                </a:solidFill>
                <a:effectLst/>
                <a:uLnTx/>
                <a:uFillTx/>
                <a:latin typeface="Calibri" panose="020F0502020204030204"/>
                <a:ea typeface="+mn-ea"/>
                <a:cs typeface="+mn-cs"/>
              </a:rPr>
              <a:t>nào</a:t>
            </a:r>
            <a:r>
              <a:rPr kumimoji="0" lang="en-US" sz="4800" b="1" i="0" u="none" strike="noStrike" kern="0" cap="none" spc="0" normalizeH="0" baseline="0" noProof="0" dirty="0">
                <a:ln>
                  <a:noFill/>
                </a:ln>
                <a:solidFill>
                  <a:srgbClr val="002060"/>
                </a:solidFill>
                <a:effectLst/>
                <a:uLnTx/>
                <a:uFillTx/>
                <a:latin typeface="Calibri" panose="020F0502020204030204"/>
                <a:ea typeface="+mn-ea"/>
                <a:cs typeface="+mn-cs"/>
              </a:rPr>
              <a:t>?</a:t>
            </a:r>
          </a:p>
        </p:txBody>
      </p:sp>
      <p:pic>
        <p:nvPicPr>
          <p:cNvPr id="3" name="Picture 11">
            <a:extLst>
              <a:ext uri="{FF2B5EF4-FFF2-40B4-BE49-F238E27FC236}">
                <a16:creationId xmlns:a16="http://schemas.microsoft.com/office/drawing/2014/main" id="{6BAFF833-80EC-B812-2AD1-02A54761C2C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7875037" y="3135215"/>
            <a:ext cx="3727774" cy="3004327"/>
          </a:xfrm>
          <a:prstGeom prst="rect">
            <a:avLst/>
          </a:prstGeom>
        </p:spPr>
      </p:pic>
    </p:spTree>
    <p:extLst>
      <p:ext uri="{BB962C8B-B14F-4D97-AF65-F5344CB8AC3E}">
        <p14:creationId xmlns:p14="http://schemas.microsoft.com/office/powerpoint/2010/main" val="45038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52520" y="348146"/>
            <a:ext cx="9022862" cy="1664352"/>
          </a:xfrm>
          <a:prstGeom prst="rect">
            <a:avLst/>
          </a:prstGeom>
        </p:spPr>
      </p:pic>
      <p:grpSp>
        <p:nvGrpSpPr>
          <p:cNvPr id="5" name="Group 4">
            <a:extLst>
              <a:ext uri="{FF2B5EF4-FFF2-40B4-BE49-F238E27FC236}">
                <a16:creationId xmlns:a16="http://schemas.microsoft.com/office/drawing/2014/main" id="{2B95B735-1DA4-764C-42CD-515D9473FCDF}"/>
              </a:ext>
            </a:extLst>
          </p:cNvPr>
          <p:cNvGrpSpPr/>
          <p:nvPr/>
        </p:nvGrpSpPr>
        <p:grpSpPr>
          <a:xfrm>
            <a:off x="289739" y="1670560"/>
            <a:ext cx="7857674" cy="2004828"/>
            <a:chOff x="6330073" y="2742745"/>
            <a:chExt cx="4557001" cy="2457905"/>
          </a:xfrm>
        </p:grpSpPr>
        <p:grpSp>
          <p:nvGrpSpPr>
            <p:cNvPr id="6" name="Nhóm 31">
              <a:extLst>
                <a:ext uri="{FF2B5EF4-FFF2-40B4-BE49-F238E27FC236}">
                  <a16:creationId xmlns:a16="http://schemas.microsoft.com/office/drawing/2014/main" id="{E7AED128-12FD-DF5F-D749-388484791DDB}"/>
                </a:ext>
              </a:extLst>
            </p:cNvPr>
            <p:cNvGrpSpPr/>
            <p:nvPr/>
          </p:nvGrpSpPr>
          <p:grpSpPr>
            <a:xfrm>
              <a:off x="6488431" y="3071819"/>
              <a:ext cx="4398643" cy="2128831"/>
              <a:chOff x="1922830" y="773002"/>
              <a:chExt cx="5400981" cy="1282973"/>
            </a:xfrm>
          </p:grpSpPr>
          <p:sp>
            <p:nvSpPr>
              <p:cNvPr id="9" name="Freeform: Shape 34">
                <a:extLst>
                  <a:ext uri="{FF2B5EF4-FFF2-40B4-BE49-F238E27FC236}">
                    <a16:creationId xmlns:a16="http://schemas.microsoft.com/office/drawing/2014/main" id="{FDCDB82D-1511-3810-3080-D5A03ACC3AC8}"/>
                  </a:ext>
                </a:extLst>
              </p:cNvPr>
              <p:cNvSpPr/>
              <p:nvPr/>
            </p:nvSpPr>
            <p:spPr>
              <a:xfrm>
                <a:off x="1938635" y="784278"/>
                <a:ext cx="5385176" cy="1168371"/>
              </a:xfrm>
              <a:custGeom>
                <a:avLst/>
                <a:gdLst>
                  <a:gd name="connsiteX0" fmla="*/ 7366635 w 7811452"/>
                  <a:gd name="connsiteY0" fmla="*/ 2863215 h 3305231"/>
                  <a:gd name="connsiteX1" fmla="*/ 7606665 w 7811452"/>
                  <a:gd name="connsiteY1" fmla="*/ 3050858 h 3305231"/>
                  <a:gd name="connsiteX2" fmla="*/ 313373 w 7811452"/>
                  <a:gd name="connsiteY2" fmla="*/ 3098483 h 3305231"/>
                  <a:gd name="connsiteX3" fmla="*/ 260033 w 7811452"/>
                  <a:gd name="connsiteY3" fmla="*/ 2592705 h 3305231"/>
                  <a:gd name="connsiteX4" fmla="*/ 118110 w 7811452"/>
                  <a:gd name="connsiteY4" fmla="*/ 2519363 h 3305231"/>
                  <a:gd name="connsiteX5" fmla="*/ 280035 w 7811452"/>
                  <a:gd name="connsiteY5" fmla="*/ 2226945 h 3305231"/>
                  <a:gd name="connsiteX6" fmla="*/ 50483 w 7811452"/>
                  <a:gd name="connsiteY6" fmla="*/ 2021205 h 3305231"/>
                  <a:gd name="connsiteX7" fmla="*/ 318135 w 7811452"/>
                  <a:gd name="connsiteY7" fmla="*/ 1744028 h 3305231"/>
                  <a:gd name="connsiteX8" fmla="*/ 228600 w 7811452"/>
                  <a:gd name="connsiteY8" fmla="*/ 974408 h 3305231"/>
                  <a:gd name="connsiteX9" fmla="*/ 138113 w 7811452"/>
                  <a:gd name="connsiteY9" fmla="*/ 928687 h 3305231"/>
                  <a:gd name="connsiteX10" fmla="*/ 279083 w 7811452"/>
                  <a:gd name="connsiteY10" fmla="*/ 719137 h 3305231"/>
                  <a:gd name="connsiteX11" fmla="*/ 0 w 7811452"/>
                  <a:gd name="connsiteY11" fmla="*/ 532448 h 3305231"/>
                  <a:gd name="connsiteX12" fmla="*/ 187643 w 7811452"/>
                  <a:gd name="connsiteY12" fmla="*/ 318135 h 3305231"/>
                  <a:gd name="connsiteX13" fmla="*/ 35243 w 7811452"/>
                  <a:gd name="connsiteY13" fmla="*/ 76200 h 3305231"/>
                  <a:gd name="connsiteX14" fmla="*/ 7439025 w 7811452"/>
                  <a:gd name="connsiteY14" fmla="*/ 0 h 3305231"/>
                  <a:gd name="connsiteX15" fmla="*/ 7167563 w 7811452"/>
                  <a:gd name="connsiteY15" fmla="*/ 337185 h 3305231"/>
                  <a:gd name="connsiteX16" fmla="*/ 7617143 w 7811452"/>
                  <a:gd name="connsiteY16" fmla="*/ 554355 h 3305231"/>
                  <a:gd name="connsiteX17" fmla="*/ 7167563 w 7811452"/>
                  <a:gd name="connsiteY17" fmla="*/ 630555 h 3305231"/>
                  <a:gd name="connsiteX18" fmla="*/ 7425690 w 7811452"/>
                  <a:gd name="connsiteY18" fmla="*/ 789623 h 3305231"/>
                  <a:gd name="connsiteX19" fmla="*/ 7450455 w 7811452"/>
                  <a:gd name="connsiteY19" fmla="*/ 2069783 h 3305231"/>
                  <a:gd name="connsiteX20" fmla="*/ 7610475 w 7811452"/>
                  <a:gd name="connsiteY20" fmla="*/ 2229803 h 3305231"/>
                  <a:gd name="connsiteX21" fmla="*/ 7454265 w 7811452"/>
                  <a:gd name="connsiteY21" fmla="*/ 2352675 h 3305231"/>
                  <a:gd name="connsiteX22" fmla="*/ 7811453 w 7811452"/>
                  <a:gd name="connsiteY22" fmla="*/ 2592705 h 3305231"/>
                  <a:gd name="connsiteX23" fmla="*/ 7366635 w 7811452"/>
                  <a:gd name="connsiteY23" fmla="*/ 2863215 h 330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11452" h="3305231">
                    <a:moveTo>
                      <a:pt x="7366635" y="2863215"/>
                    </a:moveTo>
                    <a:cubicBezTo>
                      <a:pt x="7450455" y="2938463"/>
                      <a:pt x="7522845" y="2975610"/>
                      <a:pt x="7606665" y="3050858"/>
                    </a:cubicBezTo>
                    <a:cubicBezTo>
                      <a:pt x="5185410" y="3375660"/>
                      <a:pt x="2739390" y="3387090"/>
                      <a:pt x="313373" y="3098483"/>
                    </a:cubicBezTo>
                    <a:cubicBezTo>
                      <a:pt x="305753" y="2931795"/>
                      <a:pt x="303848" y="2753678"/>
                      <a:pt x="260033" y="2592705"/>
                    </a:cubicBezTo>
                    <a:cubicBezTo>
                      <a:pt x="207645" y="2566988"/>
                      <a:pt x="170498" y="2545080"/>
                      <a:pt x="118110" y="2519363"/>
                    </a:cubicBezTo>
                    <a:cubicBezTo>
                      <a:pt x="176213" y="2419350"/>
                      <a:pt x="221933" y="2326958"/>
                      <a:pt x="280035" y="2226945"/>
                    </a:cubicBezTo>
                    <a:cubicBezTo>
                      <a:pt x="210503" y="2168843"/>
                      <a:pt x="120015" y="2080260"/>
                      <a:pt x="50483" y="2021205"/>
                    </a:cubicBezTo>
                    <a:cubicBezTo>
                      <a:pt x="133350" y="1945005"/>
                      <a:pt x="235267" y="1820228"/>
                      <a:pt x="318135" y="1744028"/>
                    </a:cubicBezTo>
                    <a:cubicBezTo>
                      <a:pt x="284798" y="1479233"/>
                      <a:pt x="261938" y="1238250"/>
                      <a:pt x="228600" y="974408"/>
                    </a:cubicBezTo>
                    <a:cubicBezTo>
                      <a:pt x="198120" y="956310"/>
                      <a:pt x="169545" y="946785"/>
                      <a:pt x="138113" y="928687"/>
                    </a:cubicBezTo>
                    <a:cubicBezTo>
                      <a:pt x="185738" y="867728"/>
                      <a:pt x="230505" y="781050"/>
                      <a:pt x="279083" y="719137"/>
                    </a:cubicBezTo>
                    <a:cubicBezTo>
                      <a:pt x="187643" y="672465"/>
                      <a:pt x="91440" y="579120"/>
                      <a:pt x="0" y="532448"/>
                    </a:cubicBezTo>
                    <a:cubicBezTo>
                      <a:pt x="61913" y="471487"/>
                      <a:pt x="125730" y="379095"/>
                      <a:pt x="187643" y="318135"/>
                    </a:cubicBezTo>
                    <a:cubicBezTo>
                      <a:pt x="124778" y="243840"/>
                      <a:pt x="97155" y="150495"/>
                      <a:pt x="35243" y="76200"/>
                    </a:cubicBezTo>
                    <a:cubicBezTo>
                      <a:pt x="2501265" y="219075"/>
                      <a:pt x="4976813" y="194310"/>
                      <a:pt x="7439025" y="0"/>
                    </a:cubicBezTo>
                    <a:cubicBezTo>
                      <a:pt x="7332345" y="106680"/>
                      <a:pt x="7275195" y="230505"/>
                      <a:pt x="7167563" y="337185"/>
                    </a:cubicBezTo>
                    <a:cubicBezTo>
                      <a:pt x="7319963" y="406718"/>
                      <a:pt x="7464743" y="483870"/>
                      <a:pt x="7617143" y="554355"/>
                    </a:cubicBezTo>
                    <a:cubicBezTo>
                      <a:pt x="7472363" y="574358"/>
                      <a:pt x="7312343" y="610553"/>
                      <a:pt x="7167563" y="630555"/>
                    </a:cubicBezTo>
                    <a:cubicBezTo>
                      <a:pt x="7275195" y="665798"/>
                      <a:pt x="7318058" y="754380"/>
                      <a:pt x="7425690" y="789623"/>
                    </a:cubicBezTo>
                    <a:cubicBezTo>
                      <a:pt x="7434263" y="1207770"/>
                      <a:pt x="7441883" y="1651635"/>
                      <a:pt x="7450455" y="2069783"/>
                    </a:cubicBezTo>
                    <a:cubicBezTo>
                      <a:pt x="7506653" y="2117408"/>
                      <a:pt x="7554278" y="2182178"/>
                      <a:pt x="7610475" y="2229803"/>
                    </a:cubicBezTo>
                    <a:cubicBezTo>
                      <a:pt x="7557135" y="2277428"/>
                      <a:pt x="7508558" y="2304098"/>
                      <a:pt x="7454265" y="2352675"/>
                    </a:cubicBezTo>
                    <a:cubicBezTo>
                      <a:pt x="7556183" y="2465070"/>
                      <a:pt x="7670483" y="2536508"/>
                      <a:pt x="7811453" y="2592705"/>
                    </a:cubicBezTo>
                    <a:cubicBezTo>
                      <a:pt x="7664768" y="2667000"/>
                      <a:pt x="7512368" y="2787968"/>
                      <a:pt x="7366635" y="2863215"/>
                    </a:cubicBezTo>
                    <a:close/>
                  </a:path>
                </a:pathLst>
              </a:custGeom>
              <a:solidFill>
                <a:srgbClr val="FDF5A0"/>
              </a:solidFill>
              <a:ln w="9525" cap="flat">
                <a:noFill/>
                <a:prstDash val="solid"/>
                <a:miter/>
              </a:ln>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smtClean="0">
                  <a:ln>
                    <a:noFill/>
                  </a:ln>
                  <a:solidFill>
                    <a:prstClr val="black"/>
                  </a:solidFill>
                  <a:effectLst/>
                  <a:uLnTx/>
                  <a:uFillTx/>
                </a:endParaRPr>
              </a:p>
            </p:txBody>
          </p:sp>
          <p:sp>
            <p:nvSpPr>
              <p:cNvPr id="10" name="Freeform: Shape 35">
                <a:extLst>
                  <a:ext uri="{FF2B5EF4-FFF2-40B4-BE49-F238E27FC236}">
                    <a16:creationId xmlns:a16="http://schemas.microsoft.com/office/drawing/2014/main" id="{E992FF90-AF0E-E5B6-B8FD-464BD4D896BE}"/>
                  </a:ext>
                </a:extLst>
              </p:cNvPr>
              <p:cNvSpPr/>
              <p:nvPr/>
            </p:nvSpPr>
            <p:spPr>
              <a:xfrm>
                <a:off x="1922830" y="773002"/>
                <a:ext cx="5379733" cy="1282973"/>
              </a:xfrm>
              <a:custGeom>
                <a:avLst/>
                <a:gdLst>
                  <a:gd name="connsiteX0" fmla="*/ 3809281 w 7860264"/>
                  <a:gd name="connsiteY0" fmla="*/ 3350999 h 3350998"/>
                  <a:gd name="connsiteX1" fmla="*/ 333609 w 7860264"/>
                  <a:gd name="connsiteY1" fmla="*/ 3144306 h 3350998"/>
                  <a:gd name="connsiteX2" fmla="*/ 313606 w 7860264"/>
                  <a:gd name="connsiteY2" fmla="*/ 3122399 h 3350998"/>
                  <a:gd name="connsiteX3" fmla="*/ 310749 w 7860264"/>
                  <a:gd name="connsiteY3" fmla="*/ 3060486 h 3350998"/>
                  <a:gd name="connsiteX4" fmla="*/ 263124 w 7860264"/>
                  <a:gd name="connsiteY4" fmla="*/ 2631861 h 3350998"/>
                  <a:gd name="connsiteX5" fmla="*/ 201211 w 7860264"/>
                  <a:gd name="connsiteY5" fmla="*/ 2599476 h 3350998"/>
                  <a:gd name="connsiteX6" fmla="*/ 130726 w 7860264"/>
                  <a:gd name="connsiteY6" fmla="*/ 2562328 h 3350998"/>
                  <a:gd name="connsiteX7" fmla="*/ 118344 w 7860264"/>
                  <a:gd name="connsiteY7" fmla="*/ 2548041 h 3350998"/>
                  <a:gd name="connsiteX8" fmla="*/ 120249 w 7860264"/>
                  <a:gd name="connsiteY8" fmla="*/ 2529944 h 3350998"/>
                  <a:gd name="connsiteX9" fmla="*/ 201211 w 7860264"/>
                  <a:gd name="connsiteY9" fmla="*/ 2384211 h 3350998"/>
                  <a:gd name="connsiteX10" fmla="*/ 272649 w 7860264"/>
                  <a:gd name="connsiteY10" fmla="*/ 2254671 h 3350998"/>
                  <a:gd name="connsiteX11" fmla="*/ 172636 w 7860264"/>
                  <a:gd name="connsiteY11" fmla="*/ 2164184 h 3350998"/>
                  <a:gd name="connsiteX12" fmla="*/ 58336 w 7860264"/>
                  <a:gd name="connsiteY12" fmla="*/ 2061314 h 3350998"/>
                  <a:gd name="connsiteX13" fmla="*/ 49764 w 7860264"/>
                  <a:gd name="connsiteY13" fmla="*/ 2044168 h 3350998"/>
                  <a:gd name="connsiteX14" fmla="*/ 57384 w 7860264"/>
                  <a:gd name="connsiteY14" fmla="*/ 2027024 h 3350998"/>
                  <a:gd name="connsiteX15" fmla="*/ 189781 w 7860264"/>
                  <a:gd name="connsiteY15" fmla="*/ 1889864 h 3350998"/>
                  <a:gd name="connsiteX16" fmla="*/ 316464 w 7860264"/>
                  <a:gd name="connsiteY16" fmla="*/ 1757466 h 3350998"/>
                  <a:gd name="connsiteX17" fmla="*/ 273601 w 7860264"/>
                  <a:gd name="connsiteY17" fmla="*/ 1384086 h 3350998"/>
                  <a:gd name="connsiteX18" fmla="*/ 230739 w 7860264"/>
                  <a:gd name="connsiteY18" fmla="*/ 1010706 h 3350998"/>
                  <a:gd name="connsiteX19" fmla="*/ 197401 w 7860264"/>
                  <a:gd name="connsiteY19" fmla="*/ 994513 h 3350998"/>
                  <a:gd name="connsiteX20" fmla="*/ 149776 w 7860264"/>
                  <a:gd name="connsiteY20" fmla="*/ 970701 h 3350998"/>
                  <a:gd name="connsiteX21" fmla="*/ 139299 w 7860264"/>
                  <a:gd name="connsiteY21" fmla="*/ 955461 h 3350998"/>
                  <a:gd name="connsiteX22" fmla="*/ 144061 w 7860264"/>
                  <a:gd name="connsiteY22" fmla="*/ 937363 h 3350998"/>
                  <a:gd name="connsiteX23" fmla="*/ 212641 w 7860264"/>
                  <a:gd name="connsiteY23" fmla="*/ 834493 h 3350998"/>
                  <a:gd name="connsiteX24" fmla="*/ 267886 w 7860264"/>
                  <a:gd name="connsiteY24" fmla="*/ 749721 h 3350998"/>
                  <a:gd name="connsiteX25" fmla="*/ 148824 w 7860264"/>
                  <a:gd name="connsiteY25" fmla="*/ 667806 h 3350998"/>
                  <a:gd name="connsiteX26" fmla="*/ 12616 w 7860264"/>
                  <a:gd name="connsiteY26" fmla="*/ 576366 h 3350998"/>
                  <a:gd name="connsiteX27" fmla="*/ 234 w 7860264"/>
                  <a:gd name="connsiteY27" fmla="*/ 559221 h 3350998"/>
                  <a:gd name="connsiteX28" fmla="*/ 6901 w 7860264"/>
                  <a:gd name="connsiteY28" fmla="*/ 539219 h 3350998"/>
                  <a:gd name="connsiteX29" fmla="*/ 99294 w 7860264"/>
                  <a:gd name="connsiteY29" fmla="*/ 433491 h 3350998"/>
                  <a:gd name="connsiteX30" fmla="*/ 180256 w 7860264"/>
                  <a:gd name="connsiteY30" fmla="*/ 339194 h 3350998"/>
                  <a:gd name="connsiteX31" fmla="*/ 114534 w 7860264"/>
                  <a:gd name="connsiteY31" fmla="*/ 230608 h 3350998"/>
                  <a:gd name="connsiteX32" fmla="*/ 41191 w 7860264"/>
                  <a:gd name="connsiteY32" fmla="*/ 113451 h 3350998"/>
                  <a:gd name="connsiteX33" fmla="*/ 38334 w 7860264"/>
                  <a:gd name="connsiteY33" fmla="*/ 88686 h 3350998"/>
                  <a:gd name="connsiteX34" fmla="*/ 60241 w 7860264"/>
                  <a:gd name="connsiteY34" fmla="*/ 76303 h 3350998"/>
                  <a:gd name="connsiteX35" fmla="*/ 7461167 w 7860264"/>
                  <a:gd name="connsiteY35" fmla="*/ 103 h 3350998"/>
                  <a:gd name="connsiteX36" fmla="*/ 7484027 w 7860264"/>
                  <a:gd name="connsiteY36" fmla="*/ 13438 h 3350998"/>
                  <a:gd name="connsiteX37" fmla="*/ 7479264 w 7860264"/>
                  <a:gd name="connsiteY37" fmla="*/ 39156 h 3350998"/>
                  <a:gd name="connsiteX38" fmla="*/ 7345914 w 7860264"/>
                  <a:gd name="connsiteY38" fmla="*/ 204891 h 3350998"/>
                  <a:gd name="connsiteX39" fmla="*/ 7230661 w 7860264"/>
                  <a:gd name="connsiteY39" fmla="*/ 352529 h 3350998"/>
                  <a:gd name="connsiteX40" fmla="*/ 7425924 w 7860264"/>
                  <a:gd name="connsiteY40" fmla="*/ 447779 h 3350998"/>
                  <a:gd name="connsiteX41" fmla="*/ 7650714 w 7860264"/>
                  <a:gd name="connsiteY41" fmla="*/ 556363 h 3350998"/>
                  <a:gd name="connsiteX42" fmla="*/ 7664049 w 7860264"/>
                  <a:gd name="connsiteY42" fmla="*/ 581129 h 3350998"/>
                  <a:gd name="connsiteX43" fmla="*/ 7644047 w 7860264"/>
                  <a:gd name="connsiteY43" fmla="*/ 600179 h 3350998"/>
                  <a:gd name="connsiteX44" fmla="*/ 7421161 w 7860264"/>
                  <a:gd name="connsiteY44" fmla="*/ 638279 h 3350998"/>
                  <a:gd name="connsiteX45" fmla="*/ 7268761 w 7860264"/>
                  <a:gd name="connsiteY45" fmla="*/ 664949 h 3350998"/>
                  <a:gd name="connsiteX46" fmla="*/ 7335436 w 7860264"/>
                  <a:gd name="connsiteY46" fmla="*/ 714479 h 3350998"/>
                  <a:gd name="connsiteX47" fmla="*/ 7457357 w 7860264"/>
                  <a:gd name="connsiteY47" fmla="*/ 789726 h 3350998"/>
                  <a:gd name="connsiteX48" fmla="*/ 7473549 w 7860264"/>
                  <a:gd name="connsiteY48" fmla="*/ 811634 h 3350998"/>
                  <a:gd name="connsiteX49" fmla="*/ 7484979 w 7860264"/>
                  <a:gd name="connsiteY49" fmla="*/ 1433616 h 3350998"/>
                  <a:gd name="connsiteX50" fmla="*/ 7497361 w 7860264"/>
                  <a:gd name="connsiteY50" fmla="*/ 2081316 h 3350998"/>
                  <a:gd name="connsiteX51" fmla="*/ 7571657 w 7860264"/>
                  <a:gd name="connsiteY51" fmla="*/ 2156564 h 3350998"/>
                  <a:gd name="connsiteX52" fmla="*/ 7649761 w 7860264"/>
                  <a:gd name="connsiteY52" fmla="*/ 2234669 h 3350998"/>
                  <a:gd name="connsiteX53" fmla="*/ 7658334 w 7860264"/>
                  <a:gd name="connsiteY53" fmla="*/ 2251814 h 3350998"/>
                  <a:gd name="connsiteX54" fmla="*/ 7650714 w 7860264"/>
                  <a:gd name="connsiteY54" fmla="*/ 2268959 h 3350998"/>
                  <a:gd name="connsiteX55" fmla="*/ 7570704 w 7860264"/>
                  <a:gd name="connsiteY55" fmla="*/ 2331824 h 3350998"/>
                  <a:gd name="connsiteX56" fmla="*/ 7512602 w 7860264"/>
                  <a:gd name="connsiteY56" fmla="*/ 2376591 h 3350998"/>
                  <a:gd name="connsiteX57" fmla="*/ 7845977 w 7860264"/>
                  <a:gd name="connsiteY57" fmla="*/ 2593761 h 3350998"/>
                  <a:gd name="connsiteX58" fmla="*/ 7860264 w 7860264"/>
                  <a:gd name="connsiteY58" fmla="*/ 2613764 h 3350998"/>
                  <a:gd name="connsiteX59" fmla="*/ 7847882 w 7860264"/>
                  <a:gd name="connsiteY59" fmla="*/ 2635671 h 3350998"/>
                  <a:gd name="connsiteX60" fmla="*/ 7627854 w 7860264"/>
                  <a:gd name="connsiteY60" fmla="*/ 2769974 h 3350998"/>
                  <a:gd name="connsiteX61" fmla="*/ 7433544 w 7860264"/>
                  <a:gd name="connsiteY61" fmla="*/ 2890941 h 3350998"/>
                  <a:gd name="connsiteX62" fmla="*/ 7525936 w 7860264"/>
                  <a:gd name="connsiteY62" fmla="*/ 2961426 h 3350998"/>
                  <a:gd name="connsiteX63" fmla="*/ 7647857 w 7860264"/>
                  <a:gd name="connsiteY63" fmla="*/ 3056676 h 3350998"/>
                  <a:gd name="connsiteX64" fmla="*/ 7654524 w 7860264"/>
                  <a:gd name="connsiteY64" fmla="*/ 3080489 h 3350998"/>
                  <a:gd name="connsiteX65" fmla="*/ 7635474 w 7860264"/>
                  <a:gd name="connsiteY65" fmla="*/ 3096681 h 3350998"/>
                  <a:gd name="connsiteX66" fmla="*/ 3809281 w 7860264"/>
                  <a:gd name="connsiteY66" fmla="*/ 3350999 h 3350998"/>
                  <a:gd name="connsiteX67" fmla="*/ 358374 w 7860264"/>
                  <a:gd name="connsiteY67" fmla="*/ 3100491 h 3350998"/>
                  <a:gd name="connsiteX68" fmla="*/ 3809281 w 7860264"/>
                  <a:gd name="connsiteY68" fmla="*/ 3304326 h 3350998"/>
                  <a:gd name="connsiteX69" fmla="*/ 7575467 w 7860264"/>
                  <a:gd name="connsiteY69" fmla="*/ 3057628 h 3350998"/>
                  <a:gd name="connsiteX70" fmla="*/ 7496409 w 7860264"/>
                  <a:gd name="connsiteY70" fmla="*/ 2998574 h 3350998"/>
                  <a:gd name="connsiteX71" fmla="*/ 7374489 w 7860264"/>
                  <a:gd name="connsiteY71" fmla="*/ 2903324 h 3350998"/>
                  <a:gd name="connsiteX72" fmla="*/ 7366869 w 7860264"/>
                  <a:gd name="connsiteY72" fmla="*/ 2883321 h 3350998"/>
                  <a:gd name="connsiteX73" fmla="*/ 7379252 w 7860264"/>
                  <a:gd name="connsiteY73" fmla="*/ 2866176 h 3350998"/>
                  <a:gd name="connsiteX74" fmla="*/ 7599279 w 7860264"/>
                  <a:gd name="connsiteY74" fmla="*/ 2731874 h 3350998"/>
                  <a:gd name="connsiteX75" fmla="*/ 7780254 w 7860264"/>
                  <a:gd name="connsiteY75" fmla="*/ 2618526 h 3350998"/>
                  <a:gd name="connsiteX76" fmla="*/ 7458309 w 7860264"/>
                  <a:gd name="connsiteY76" fmla="*/ 2390878 h 3350998"/>
                  <a:gd name="connsiteX77" fmla="*/ 7452594 w 7860264"/>
                  <a:gd name="connsiteY77" fmla="*/ 2373734 h 3350998"/>
                  <a:gd name="connsiteX78" fmla="*/ 7460214 w 7860264"/>
                  <a:gd name="connsiteY78" fmla="*/ 2357541 h 3350998"/>
                  <a:gd name="connsiteX79" fmla="*/ 7540224 w 7860264"/>
                  <a:gd name="connsiteY79" fmla="*/ 2294676 h 3350998"/>
                  <a:gd name="connsiteX80" fmla="*/ 7596422 w 7860264"/>
                  <a:gd name="connsiteY80" fmla="*/ 2251814 h 3350998"/>
                  <a:gd name="connsiteX81" fmla="*/ 7534509 w 7860264"/>
                  <a:gd name="connsiteY81" fmla="*/ 2187996 h 3350998"/>
                  <a:gd name="connsiteX82" fmla="*/ 7456404 w 7860264"/>
                  <a:gd name="connsiteY82" fmla="*/ 2109891 h 3350998"/>
                  <a:gd name="connsiteX83" fmla="*/ 7448784 w 7860264"/>
                  <a:gd name="connsiteY83" fmla="*/ 2092746 h 3350998"/>
                  <a:gd name="connsiteX84" fmla="*/ 7436402 w 7860264"/>
                  <a:gd name="connsiteY84" fmla="*/ 1434568 h 3350998"/>
                  <a:gd name="connsiteX85" fmla="*/ 7424972 w 7860264"/>
                  <a:gd name="connsiteY85" fmla="*/ 828779 h 3350998"/>
                  <a:gd name="connsiteX86" fmla="*/ 7304004 w 7860264"/>
                  <a:gd name="connsiteY86" fmla="*/ 750674 h 3350998"/>
                  <a:gd name="connsiteX87" fmla="*/ 7182084 w 7860264"/>
                  <a:gd name="connsiteY87" fmla="*/ 675426 h 3350998"/>
                  <a:gd name="connsiteX88" fmla="*/ 7165892 w 7860264"/>
                  <a:gd name="connsiteY88" fmla="*/ 651613 h 3350998"/>
                  <a:gd name="connsiteX89" fmla="*/ 7185894 w 7860264"/>
                  <a:gd name="connsiteY89" fmla="*/ 630659 h 3350998"/>
                  <a:gd name="connsiteX90" fmla="*/ 7409732 w 7860264"/>
                  <a:gd name="connsiteY90" fmla="*/ 592559 h 3350998"/>
                  <a:gd name="connsiteX91" fmla="*/ 7559274 w 7860264"/>
                  <a:gd name="connsiteY91" fmla="*/ 565888 h 3350998"/>
                  <a:gd name="connsiteX92" fmla="*/ 7402111 w 7860264"/>
                  <a:gd name="connsiteY92" fmla="*/ 489688 h 3350998"/>
                  <a:gd name="connsiteX93" fmla="*/ 7178274 w 7860264"/>
                  <a:gd name="connsiteY93" fmla="*/ 382056 h 3350998"/>
                  <a:gd name="connsiteX94" fmla="*/ 7164939 w 7860264"/>
                  <a:gd name="connsiteY94" fmla="*/ 364911 h 3350998"/>
                  <a:gd name="connsiteX95" fmla="*/ 7171607 w 7860264"/>
                  <a:gd name="connsiteY95" fmla="*/ 344909 h 3350998"/>
                  <a:gd name="connsiteX96" fmla="*/ 7304957 w 7860264"/>
                  <a:gd name="connsiteY96" fmla="*/ 179173 h 3350998"/>
                  <a:gd name="connsiteX97" fmla="*/ 7402111 w 7860264"/>
                  <a:gd name="connsiteY97" fmla="*/ 51539 h 3350998"/>
                  <a:gd name="connsiteX98" fmla="*/ 104056 w 7860264"/>
                  <a:gd name="connsiteY98" fmla="*/ 123928 h 3350998"/>
                  <a:gd name="connsiteX99" fmla="*/ 152634 w 7860264"/>
                  <a:gd name="connsiteY99" fmla="*/ 207748 h 3350998"/>
                  <a:gd name="connsiteX100" fmla="*/ 225976 w 7860264"/>
                  <a:gd name="connsiteY100" fmla="*/ 324906 h 3350998"/>
                  <a:gd name="connsiteX101" fmla="*/ 224071 w 7860264"/>
                  <a:gd name="connsiteY101" fmla="*/ 356338 h 3350998"/>
                  <a:gd name="connsiteX102" fmla="*/ 131679 w 7860264"/>
                  <a:gd name="connsiteY102" fmla="*/ 462066 h 3350998"/>
                  <a:gd name="connsiteX103" fmla="*/ 57384 w 7860264"/>
                  <a:gd name="connsiteY103" fmla="*/ 548744 h 3350998"/>
                  <a:gd name="connsiteX104" fmla="*/ 173589 w 7860264"/>
                  <a:gd name="connsiteY104" fmla="*/ 629706 h 3350998"/>
                  <a:gd name="connsiteX105" fmla="*/ 309796 w 7860264"/>
                  <a:gd name="connsiteY105" fmla="*/ 721146 h 3350998"/>
                  <a:gd name="connsiteX106" fmla="*/ 322179 w 7860264"/>
                  <a:gd name="connsiteY106" fmla="*/ 736386 h 3350998"/>
                  <a:gd name="connsiteX107" fmla="*/ 317416 w 7860264"/>
                  <a:gd name="connsiteY107" fmla="*/ 755436 h 3350998"/>
                  <a:gd name="connsiteX108" fmla="*/ 248836 w 7860264"/>
                  <a:gd name="connsiteY108" fmla="*/ 858306 h 3350998"/>
                  <a:gd name="connsiteX109" fmla="*/ 193591 w 7860264"/>
                  <a:gd name="connsiteY109" fmla="*/ 943079 h 3350998"/>
                  <a:gd name="connsiteX110" fmla="*/ 213594 w 7860264"/>
                  <a:gd name="connsiteY110" fmla="*/ 952604 h 3350998"/>
                  <a:gd name="connsiteX111" fmla="*/ 261219 w 7860264"/>
                  <a:gd name="connsiteY111" fmla="*/ 976416 h 3350998"/>
                  <a:gd name="connsiteX112" fmla="*/ 272649 w 7860264"/>
                  <a:gd name="connsiteY112" fmla="*/ 993561 h 3350998"/>
                  <a:gd name="connsiteX113" fmla="*/ 317416 w 7860264"/>
                  <a:gd name="connsiteY113" fmla="*/ 1378371 h 3350998"/>
                  <a:gd name="connsiteX114" fmla="*/ 362184 w 7860264"/>
                  <a:gd name="connsiteY114" fmla="*/ 1763181 h 3350998"/>
                  <a:gd name="connsiteX115" fmla="*/ 354564 w 7860264"/>
                  <a:gd name="connsiteY115" fmla="*/ 1783184 h 3350998"/>
                  <a:gd name="connsiteX116" fmla="*/ 222166 w 7860264"/>
                  <a:gd name="connsiteY116" fmla="*/ 1920343 h 3350998"/>
                  <a:gd name="connsiteX117" fmla="*/ 105961 w 7860264"/>
                  <a:gd name="connsiteY117" fmla="*/ 2042264 h 3350998"/>
                  <a:gd name="connsiteX118" fmla="*/ 202164 w 7860264"/>
                  <a:gd name="connsiteY118" fmla="*/ 2128941 h 3350998"/>
                  <a:gd name="connsiteX119" fmla="*/ 315511 w 7860264"/>
                  <a:gd name="connsiteY119" fmla="*/ 2230859 h 3350998"/>
                  <a:gd name="connsiteX120" fmla="*/ 320274 w 7860264"/>
                  <a:gd name="connsiteY120" fmla="*/ 2260386 h 3350998"/>
                  <a:gd name="connsiteX121" fmla="*/ 240264 w 7860264"/>
                  <a:gd name="connsiteY121" fmla="*/ 2405166 h 3350998"/>
                  <a:gd name="connsiteX122" fmla="*/ 170731 w 7860264"/>
                  <a:gd name="connsiteY122" fmla="*/ 2530896 h 3350998"/>
                  <a:gd name="connsiteX123" fmla="*/ 221214 w 7860264"/>
                  <a:gd name="connsiteY123" fmla="*/ 2557566 h 3350998"/>
                  <a:gd name="connsiteX124" fmla="*/ 291699 w 7860264"/>
                  <a:gd name="connsiteY124" fmla="*/ 2593761 h 3350998"/>
                  <a:gd name="connsiteX125" fmla="*/ 304081 w 7860264"/>
                  <a:gd name="connsiteY125" fmla="*/ 2608049 h 3350998"/>
                  <a:gd name="connsiteX126" fmla="*/ 356469 w 7860264"/>
                  <a:gd name="connsiteY126" fmla="*/ 3056676 h 3350998"/>
                  <a:gd name="connsiteX127" fmla="*/ 358374 w 7860264"/>
                  <a:gd name="connsiteY127" fmla="*/ 3100491 h 3350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7860264" h="3350998">
                    <a:moveTo>
                      <a:pt x="3809281" y="3350999"/>
                    </a:moveTo>
                    <a:cubicBezTo>
                      <a:pt x="2651994" y="3350999"/>
                      <a:pt x="1491849" y="3282419"/>
                      <a:pt x="333609" y="3144306"/>
                    </a:cubicBezTo>
                    <a:cubicBezTo>
                      <a:pt x="322179" y="3143353"/>
                      <a:pt x="313606" y="3133828"/>
                      <a:pt x="313606" y="3122399"/>
                    </a:cubicBezTo>
                    <a:cubicBezTo>
                      <a:pt x="312654" y="3101444"/>
                      <a:pt x="311701" y="3081441"/>
                      <a:pt x="310749" y="3060486"/>
                    </a:cubicBezTo>
                    <a:cubicBezTo>
                      <a:pt x="305034" y="2916659"/>
                      <a:pt x="299319" y="2767116"/>
                      <a:pt x="263124" y="2631861"/>
                    </a:cubicBezTo>
                    <a:cubicBezTo>
                      <a:pt x="240264" y="2620431"/>
                      <a:pt x="220261" y="2609953"/>
                      <a:pt x="201211" y="2599476"/>
                    </a:cubicBezTo>
                    <a:cubicBezTo>
                      <a:pt x="179304" y="2588046"/>
                      <a:pt x="156444" y="2575664"/>
                      <a:pt x="130726" y="2562328"/>
                    </a:cubicBezTo>
                    <a:cubicBezTo>
                      <a:pt x="125011" y="2559471"/>
                      <a:pt x="120249" y="2554709"/>
                      <a:pt x="118344" y="2548041"/>
                    </a:cubicBezTo>
                    <a:cubicBezTo>
                      <a:pt x="116439" y="2542326"/>
                      <a:pt x="117391" y="2535659"/>
                      <a:pt x="120249" y="2529944"/>
                    </a:cubicBezTo>
                    <a:cubicBezTo>
                      <a:pt x="148824" y="2480414"/>
                      <a:pt x="175494" y="2430884"/>
                      <a:pt x="201211" y="2384211"/>
                    </a:cubicBezTo>
                    <a:cubicBezTo>
                      <a:pt x="224071" y="2342301"/>
                      <a:pt x="246931" y="2298486"/>
                      <a:pt x="272649" y="2254671"/>
                    </a:cubicBezTo>
                    <a:cubicBezTo>
                      <a:pt x="241216" y="2228001"/>
                      <a:pt x="205974" y="2195616"/>
                      <a:pt x="172636" y="2164184"/>
                    </a:cubicBezTo>
                    <a:cubicBezTo>
                      <a:pt x="133584" y="2127989"/>
                      <a:pt x="92626" y="2090841"/>
                      <a:pt x="58336" y="2061314"/>
                    </a:cubicBezTo>
                    <a:cubicBezTo>
                      <a:pt x="53574" y="2057503"/>
                      <a:pt x="49764" y="2050836"/>
                      <a:pt x="49764" y="2044168"/>
                    </a:cubicBezTo>
                    <a:cubicBezTo>
                      <a:pt x="49764" y="2037501"/>
                      <a:pt x="52621" y="2030834"/>
                      <a:pt x="57384" y="2027024"/>
                    </a:cubicBezTo>
                    <a:cubicBezTo>
                      <a:pt x="98341" y="1989876"/>
                      <a:pt x="145014" y="1938441"/>
                      <a:pt x="189781" y="1889864"/>
                    </a:cubicBezTo>
                    <a:cubicBezTo>
                      <a:pt x="232644" y="1843191"/>
                      <a:pt x="276459" y="1795566"/>
                      <a:pt x="316464" y="1757466"/>
                    </a:cubicBezTo>
                    <a:cubicBezTo>
                      <a:pt x="300271" y="1628879"/>
                      <a:pt x="286936" y="1504101"/>
                      <a:pt x="273601" y="1384086"/>
                    </a:cubicBezTo>
                    <a:cubicBezTo>
                      <a:pt x="260266" y="1263118"/>
                      <a:pt x="245979" y="1139293"/>
                      <a:pt x="230739" y="1010706"/>
                    </a:cubicBezTo>
                    <a:cubicBezTo>
                      <a:pt x="219309" y="1004991"/>
                      <a:pt x="208831" y="999276"/>
                      <a:pt x="197401" y="994513"/>
                    </a:cubicBezTo>
                    <a:cubicBezTo>
                      <a:pt x="182161" y="987846"/>
                      <a:pt x="166921" y="980226"/>
                      <a:pt x="149776" y="970701"/>
                    </a:cubicBezTo>
                    <a:cubicBezTo>
                      <a:pt x="144061" y="966891"/>
                      <a:pt x="140251" y="961176"/>
                      <a:pt x="139299" y="955461"/>
                    </a:cubicBezTo>
                    <a:cubicBezTo>
                      <a:pt x="138346" y="948793"/>
                      <a:pt x="139299" y="942126"/>
                      <a:pt x="144061" y="937363"/>
                    </a:cubicBezTo>
                    <a:cubicBezTo>
                      <a:pt x="166921" y="907836"/>
                      <a:pt x="190734" y="870688"/>
                      <a:pt x="212641" y="834493"/>
                    </a:cubicBezTo>
                    <a:cubicBezTo>
                      <a:pt x="230739" y="805918"/>
                      <a:pt x="248836" y="776391"/>
                      <a:pt x="267886" y="749721"/>
                    </a:cubicBezTo>
                    <a:cubicBezTo>
                      <a:pt x="227881" y="726861"/>
                      <a:pt x="187876" y="696381"/>
                      <a:pt x="148824" y="667806"/>
                    </a:cubicBezTo>
                    <a:cubicBezTo>
                      <a:pt x="103104" y="633516"/>
                      <a:pt x="56431" y="599226"/>
                      <a:pt x="12616" y="576366"/>
                    </a:cubicBezTo>
                    <a:cubicBezTo>
                      <a:pt x="5949" y="572556"/>
                      <a:pt x="1186" y="566841"/>
                      <a:pt x="234" y="559221"/>
                    </a:cubicBezTo>
                    <a:cubicBezTo>
                      <a:pt x="-719" y="551601"/>
                      <a:pt x="1186" y="544934"/>
                      <a:pt x="6901" y="539219"/>
                    </a:cubicBezTo>
                    <a:cubicBezTo>
                      <a:pt x="37381" y="509691"/>
                      <a:pt x="68814" y="470638"/>
                      <a:pt x="99294" y="433491"/>
                    </a:cubicBezTo>
                    <a:cubicBezTo>
                      <a:pt x="125964" y="401106"/>
                      <a:pt x="152634" y="367769"/>
                      <a:pt x="180256" y="339194"/>
                    </a:cubicBezTo>
                    <a:cubicBezTo>
                      <a:pt x="153586" y="303951"/>
                      <a:pt x="133584" y="266804"/>
                      <a:pt x="114534" y="230608"/>
                    </a:cubicBezTo>
                    <a:cubicBezTo>
                      <a:pt x="91674" y="188698"/>
                      <a:pt x="70719" y="148694"/>
                      <a:pt x="41191" y="113451"/>
                    </a:cubicBezTo>
                    <a:cubicBezTo>
                      <a:pt x="35476" y="106783"/>
                      <a:pt x="34524" y="96306"/>
                      <a:pt x="38334" y="88686"/>
                    </a:cubicBezTo>
                    <a:cubicBezTo>
                      <a:pt x="42144" y="80114"/>
                      <a:pt x="51669" y="75351"/>
                      <a:pt x="60241" y="76303"/>
                    </a:cubicBezTo>
                    <a:cubicBezTo>
                      <a:pt x="2517691" y="219179"/>
                      <a:pt x="5007527" y="193461"/>
                      <a:pt x="7461167" y="103"/>
                    </a:cubicBezTo>
                    <a:cubicBezTo>
                      <a:pt x="7470692" y="-849"/>
                      <a:pt x="7480217" y="4866"/>
                      <a:pt x="7484027" y="13438"/>
                    </a:cubicBezTo>
                    <a:cubicBezTo>
                      <a:pt x="7487836" y="22011"/>
                      <a:pt x="7485932" y="32488"/>
                      <a:pt x="7479264" y="39156"/>
                    </a:cubicBezTo>
                    <a:cubicBezTo>
                      <a:pt x="7426877" y="91544"/>
                      <a:pt x="7385919" y="148694"/>
                      <a:pt x="7345914" y="204891"/>
                    </a:cubicBezTo>
                    <a:cubicBezTo>
                      <a:pt x="7310672" y="254421"/>
                      <a:pt x="7274477" y="304904"/>
                      <a:pt x="7230661" y="352529"/>
                    </a:cubicBezTo>
                    <a:cubicBezTo>
                      <a:pt x="7297336" y="383961"/>
                      <a:pt x="7362107" y="416346"/>
                      <a:pt x="7425924" y="447779"/>
                    </a:cubicBezTo>
                    <a:cubicBezTo>
                      <a:pt x="7499267" y="483973"/>
                      <a:pt x="7574514" y="521121"/>
                      <a:pt x="7650714" y="556363"/>
                    </a:cubicBezTo>
                    <a:cubicBezTo>
                      <a:pt x="7660239" y="560174"/>
                      <a:pt x="7665002" y="570651"/>
                      <a:pt x="7664049" y="581129"/>
                    </a:cubicBezTo>
                    <a:cubicBezTo>
                      <a:pt x="7662144" y="591606"/>
                      <a:pt x="7654524" y="599226"/>
                      <a:pt x="7644047" y="600179"/>
                    </a:cubicBezTo>
                    <a:cubicBezTo>
                      <a:pt x="7572609" y="609704"/>
                      <a:pt x="7495457" y="623991"/>
                      <a:pt x="7421161" y="638279"/>
                    </a:cubicBezTo>
                    <a:cubicBezTo>
                      <a:pt x="7370679" y="647804"/>
                      <a:pt x="7319244" y="657329"/>
                      <a:pt x="7268761" y="664949"/>
                    </a:cubicBezTo>
                    <a:cubicBezTo>
                      <a:pt x="7293527" y="680188"/>
                      <a:pt x="7314482" y="698286"/>
                      <a:pt x="7335436" y="714479"/>
                    </a:cubicBezTo>
                    <a:cubicBezTo>
                      <a:pt x="7372584" y="744959"/>
                      <a:pt x="7407827" y="773534"/>
                      <a:pt x="7457357" y="789726"/>
                    </a:cubicBezTo>
                    <a:cubicBezTo>
                      <a:pt x="7466882" y="792584"/>
                      <a:pt x="7472597" y="801156"/>
                      <a:pt x="7473549" y="811634"/>
                    </a:cubicBezTo>
                    <a:cubicBezTo>
                      <a:pt x="7477359" y="1015468"/>
                      <a:pt x="7481169" y="1224066"/>
                      <a:pt x="7484979" y="1433616"/>
                    </a:cubicBezTo>
                    <a:cubicBezTo>
                      <a:pt x="7488789" y="1647929"/>
                      <a:pt x="7492599" y="1869861"/>
                      <a:pt x="7497361" y="2081316"/>
                    </a:cubicBezTo>
                    <a:cubicBezTo>
                      <a:pt x="7523079" y="2104176"/>
                      <a:pt x="7547844" y="2130846"/>
                      <a:pt x="7571657" y="2156564"/>
                    </a:cubicBezTo>
                    <a:cubicBezTo>
                      <a:pt x="7596422" y="2184186"/>
                      <a:pt x="7623092" y="2211809"/>
                      <a:pt x="7649761" y="2234669"/>
                    </a:cubicBezTo>
                    <a:cubicBezTo>
                      <a:pt x="7654524" y="2239431"/>
                      <a:pt x="7657382" y="2245146"/>
                      <a:pt x="7658334" y="2251814"/>
                    </a:cubicBezTo>
                    <a:cubicBezTo>
                      <a:pt x="7658334" y="2258481"/>
                      <a:pt x="7655477" y="2265149"/>
                      <a:pt x="7650714" y="2268959"/>
                    </a:cubicBezTo>
                    <a:cubicBezTo>
                      <a:pt x="7623092" y="2293724"/>
                      <a:pt x="7596422" y="2312774"/>
                      <a:pt x="7570704" y="2331824"/>
                    </a:cubicBezTo>
                    <a:cubicBezTo>
                      <a:pt x="7550702" y="2346111"/>
                      <a:pt x="7531652" y="2360399"/>
                      <a:pt x="7512602" y="2376591"/>
                    </a:cubicBezTo>
                    <a:cubicBezTo>
                      <a:pt x="7601184" y="2468984"/>
                      <a:pt x="7705007" y="2536611"/>
                      <a:pt x="7845977" y="2593761"/>
                    </a:cubicBezTo>
                    <a:cubicBezTo>
                      <a:pt x="7854549" y="2597571"/>
                      <a:pt x="7860264" y="2605191"/>
                      <a:pt x="7860264" y="2613764"/>
                    </a:cubicBezTo>
                    <a:cubicBezTo>
                      <a:pt x="7860264" y="2622336"/>
                      <a:pt x="7855502" y="2630909"/>
                      <a:pt x="7847882" y="2635671"/>
                    </a:cubicBezTo>
                    <a:cubicBezTo>
                      <a:pt x="7776444" y="2672819"/>
                      <a:pt x="7701197" y="2722349"/>
                      <a:pt x="7627854" y="2769974"/>
                    </a:cubicBezTo>
                    <a:cubicBezTo>
                      <a:pt x="7564036" y="2811884"/>
                      <a:pt x="7498314" y="2855699"/>
                      <a:pt x="7433544" y="2890941"/>
                    </a:cubicBezTo>
                    <a:cubicBezTo>
                      <a:pt x="7465929" y="2917611"/>
                      <a:pt x="7496409" y="2939519"/>
                      <a:pt x="7525936" y="2961426"/>
                    </a:cubicBezTo>
                    <a:cubicBezTo>
                      <a:pt x="7564989" y="2989049"/>
                      <a:pt x="7604994" y="3018576"/>
                      <a:pt x="7647857" y="3056676"/>
                    </a:cubicBezTo>
                    <a:cubicBezTo>
                      <a:pt x="7654524" y="3062391"/>
                      <a:pt x="7657382" y="3071916"/>
                      <a:pt x="7654524" y="3080489"/>
                    </a:cubicBezTo>
                    <a:cubicBezTo>
                      <a:pt x="7651667" y="3089061"/>
                      <a:pt x="7644047" y="3095728"/>
                      <a:pt x="7635474" y="3096681"/>
                    </a:cubicBezTo>
                    <a:cubicBezTo>
                      <a:pt x="6369602" y="3266226"/>
                      <a:pt x="5091347" y="3350999"/>
                      <a:pt x="3809281" y="3350999"/>
                    </a:cubicBezTo>
                    <a:close/>
                    <a:moveTo>
                      <a:pt x="358374" y="3100491"/>
                    </a:moveTo>
                    <a:cubicBezTo>
                      <a:pt x="1508041" y="3236699"/>
                      <a:pt x="2660566" y="3304326"/>
                      <a:pt x="3809281" y="3304326"/>
                    </a:cubicBezTo>
                    <a:cubicBezTo>
                      <a:pt x="5073249" y="3304326"/>
                      <a:pt x="6330549" y="3222411"/>
                      <a:pt x="7575467" y="3057628"/>
                    </a:cubicBezTo>
                    <a:cubicBezTo>
                      <a:pt x="7548797" y="3036674"/>
                      <a:pt x="7523079" y="3017624"/>
                      <a:pt x="7496409" y="2998574"/>
                    </a:cubicBezTo>
                    <a:cubicBezTo>
                      <a:pt x="7457357" y="2970951"/>
                      <a:pt x="7417352" y="2941424"/>
                      <a:pt x="7374489" y="2903324"/>
                    </a:cubicBezTo>
                    <a:cubicBezTo>
                      <a:pt x="7368774" y="2898561"/>
                      <a:pt x="7365917" y="2890941"/>
                      <a:pt x="7366869" y="2883321"/>
                    </a:cubicBezTo>
                    <a:cubicBezTo>
                      <a:pt x="7367822" y="2875701"/>
                      <a:pt x="7372584" y="2869034"/>
                      <a:pt x="7379252" y="2866176"/>
                    </a:cubicBezTo>
                    <a:cubicBezTo>
                      <a:pt x="7451642" y="2829028"/>
                      <a:pt x="7526889" y="2779499"/>
                      <a:pt x="7599279" y="2731874"/>
                    </a:cubicBezTo>
                    <a:cubicBezTo>
                      <a:pt x="7659286" y="2692821"/>
                      <a:pt x="7720247" y="2652816"/>
                      <a:pt x="7780254" y="2618526"/>
                    </a:cubicBezTo>
                    <a:cubicBezTo>
                      <a:pt x="7646904" y="2559471"/>
                      <a:pt x="7545939" y="2488034"/>
                      <a:pt x="7458309" y="2390878"/>
                    </a:cubicBezTo>
                    <a:cubicBezTo>
                      <a:pt x="7454499" y="2386116"/>
                      <a:pt x="7451642" y="2380401"/>
                      <a:pt x="7452594" y="2373734"/>
                    </a:cubicBezTo>
                    <a:cubicBezTo>
                      <a:pt x="7452594" y="2368019"/>
                      <a:pt x="7455452" y="2362303"/>
                      <a:pt x="7460214" y="2357541"/>
                    </a:cubicBezTo>
                    <a:cubicBezTo>
                      <a:pt x="7487836" y="2332776"/>
                      <a:pt x="7514507" y="2313726"/>
                      <a:pt x="7540224" y="2294676"/>
                    </a:cubicBezTo>
                    <a:cubicBezTo>
                      <a:pt x="7559274" y="2280389"/>
                      <a:pt x="7577372" y="2267053"/>
                      <a:pt x="7596422" y="2251814"/>
                    </a:cubicBezTo>
                    <a:cubicBezTo>
                      <a:pt x="7574514" y="2231811"/>
                      <a:pt x="7554511" y="2208951"/>
                      <a:pt x="7534509" y="2187996"/>
                    </a:cubicBezTo>
                    <a:cubicBezTo>
                      <a:pt x="7509744" y="2161326"/>
                      <a:pt x="7483074" y="2132751"/>
                      <a:pt x="7456404" y="2109891"/>
                    </a:cubicBezTo>
                    <a:cubicBezTo>
                      <a:pt x="7451642" y="2106081"/>
                      <a:pt x="7448784" y="2099414"/>
                      <a:pt x="7448784" y="2092746"/>
                    </a:cubicBezTo>
                    <a:cubicBezTo>
                      <a:pt x="7444022" y="1877481"/>
                      <a:pt x="7440211" y="1652691"/>
                      <a:pt x="7436402" y="1434568"/>
                    </a:cubicBezTo>
                    <a:cubicBezTo>
                      <a:pt x="7432592" y="1230734"/>
                      <a:pt x="7428782" y="1026899"/>
                      <a:pt x="7424972" y="828779"/>
                    </a:cubicBezTo>
                    <a:cubicBezTo>
                      <a:pt x="7375442" y="808776"/>
                      <a:pt x="7339247" y="779249"/>
                      <a:pt x="7304004" y="750674"/>
                    </a:cubicBezTo>
                    <a:cubicBezTo>
                      <a:pt x="7266857" y="720194"/>
                      <a:pt x="7231614" y="691619"/>
                      <a:pt x="7182084" y="675426"/>
                    </a:cubicBezTo>
                    <a:cubicBezTo>
                      <a:pt x="7171607" y="671616"/>
                      <a:pt x="7164939" y="662091"/>
                      <a:pt x="7165892" y="651613"/>
                    </a:cubicBezTo>
                    <a:cubicBezTo>
                      <a:pt x="7166844" y="641136"/>
                      <a:pt x="7175417" y="632563"/>
                      <a:pt x="7185894" y="630659"/>
                    </a:cubicBezTo>
                    <a:cubicBezTo>
                      <a:pt x="7258284" y="621134"/>
                      <a:pt x="7335436" y="606846"/>
                      <a:pt x="7409732" y="592559"/>
                    </a:cubicBezTo>
                    <a:cubicBezTo>
                      <a:pt x="7459261" y="583034"/>
                      <a:pt x="7509744" y="574461"/>
                      <a:pt x="7559274" y="565888"/>
                    </a:cubicBezTo>
                    <a:cubicBezTo>
                      <a:pt x="7505934" y="540171"/>
                      <a:pt x="7453547" y="514454"/>
                      <a:pt x="7402111" y="489688"/>
                    </a:cubicBezTo>
                    <a:cubicBezTo>
                      <a:pt x="7329722" y="453494"/>
                      <a:pt x="7254474" y="416346"/>
                      <a:pt x="7178274" y="382056"/>
                    </a:cubicBezTo>
                    <a:cubicBezTo>
                      <a:pt x="7171607" y="379198"/>
                      <a:pt x="7166844" y="372531"/>
                      <a:pt x="7164939" y="364911"/>
                    </a:cubicBezTo>
                    <a:cubicBezTo>
                      <a:pt x="7163986" y="357291"/>
                      <a:pt x="7165892" y="349671"/>
                      <a:pt x="7171607" y="344909"/>
                    </a:cubicBezTo>
                    <a:cubicBezTo>
                      <a:pt x="7223994" y="292521"/>
                      <a:pt x="7264952" y="235371"/>
                      <a:pt x="7304957" y="179173"/>
                    </a:cubicBezTo>
                    <a:cubicBezTo>
                      <a:pt x="7335436" y="136311"/>
                      <a:pt x="7365917" y="93448"/>
                      <a:pt x="7402111" y="51539"/>
                    </a:cubicBezTo>
                    <a:cubicBezTo>
                      <a:pt x="4982761" y="237276"/>
                      <a:pt x="2527216" y="262041"/>
                      <a:pt x="104056" y="123928"/>
                    </a:cubicBezTo>
                    <a:cubicBezTo>
                      <a:pt x="122154" y="151551"/>
                      <a:pt x="137394" y="180126"/>
                      <a:pt x="152634" y="207748"/>
                    </a:cubicBezTo>
                    <a:cubicBezTo>
                      <a:pt x="175494" y="249658"/>
                      <a:pt x="196449" y="289663"/>
                      <a:pt x="225976" y="324906"/>
                    </a:cubicBezTo>
                    <a:cubicBezTo>
                      <a:pt x="233596" y="334431"/>
                      <a:pt x="232644" y="347766"/>
                      <a:pt x="224071" y="356338"/>
                    </a:cubicBezTo>
                    <a:cubicBezTo>
                      <a:pt x="193591" y="385866"/>
                      <a:pt x="162159" y="424919"/>
                      <a:pt x="131679" y="462066"/>
                    </a:cubicBezTo>
                    <a:cubicBezTo>
                      <a:pt x="107866" y="491594"/>
                      <a:pt x="82149" y="522073"/>
                      <a:pt x="57384" y="548744"/>
                    </a:cubicBezTo>
                    <a:cubicBezTo>
                      <a:pt x="96436" y="571604"/>
                      <a:pt x="135489" y="601131"/>
                      <a:pt x="173589" y="629706"/>
                    </a:cubicBezTo>
                    <a:cubicBezTo>
                      <a:pt x="219309" y="663044"/>
                      <a:pt x="265981" y="698286"/>
                      <a:pt x="309796" y="721146"/>
                    </a:cubicBezTo>
                    <a:cubicBezTo>
                      <a:pt x="315511" y="724004"/>
                      <a:pt x="320274" y="729719"/>
                      <a:pt x="322179" y="736386"/>
                    </a:cubicBezTo>
                    <a:cubicBezTo>
                      <a:pt x="324084" y="743054"/>
                      <a:pt x="322179" y="749721"/>
                      <a:pt x="317416" y="755436"/>
                    </a:cubicBezTo>
                    <a:cubicBezTo>
                      <a:pt x="294556" y="784963"/>
                      <a:pt x="270744" y="822111"/>
                      <a:pt x="248836" y="858306"/>
                    </a:cubicBezTo>
                    <a:cubicBezTo>
                      <a:pt x="230739" y="886881"/>
                      <a:pt x="212641" y="916409"/>
                      <a:pt x="193591" y="943079"/>
                    </a:cubicBezTo>
                    <a:cubicBezTo>
                      <a:pt x="200259" y="945936"/>
                      <a:pt x="206926" y="949746"/>
                      <a:pt x="213594" y="952604"/>
                    </a:cubicBezTo>
                    <a:cubicBezTo>
                      <a:pt x="228834" y="959271"/>
                      <a:pt x="245026" y="966891"/>
                      <a:pt x="261219" y="976416"/>
                    </a:cubicBezTo>
                    <a:cubicBezTo>
                      <a:pt x="266934" y="980226"/>
                      <a:pt x="271696" y="985941"/>
                      <a:pt x="272649" y="993561"/>
                    </a:cubicBezTo>
                    <a:cubicBezTo>
                      <a:pt x="288841" y="1125959"/>
                      <a:pt x="303129" y="1254546"/>
                      <a:pt x="317416" y="1378371"/>
                    </a:cubicBezTo>
                    <a:cubicBezTo>
                      <a:pt x="331704" y="1502196"/>
                      <a:pt x="345991" y="1630784"/>
                      <a:pt x="362184" y="1763181"/>
                    </a:cubicBezTo>
                    <a:cubicBezTo>
                      <a:pt x="363136" y="1770801"/>
                      <a:pt x="360279" y="1778421"/>
                      <a:pt x="354564" y="1783184"/>
                    </a:cubicBezTo>
                    <a:cubicBezTo>
                      <a:pt x="313606" y="1820331"/>
                      <a:pt x="266934" y="1871766"/>
                      <a:pt x="222166" y="1920343"/>
                    </a:cubicBezTo>
                    <a:cubicBezTo>
                      <a:pt x="183114" y="1963206"/>
                      <a:pt x="143109" y="2007021"/>
                      <a:pt x="105961" y="2042264"/>
                    </a:cubicBezTo>
                    <a:cubicBezTo>
                      <a:pt x="136441" y="2068934"/>
                      <a:pt x="169779" y="2099414"/>
                      <a:pt x="202164" y="2128941"/>
                    </a:cubicBezTo>
                    <a:cubicBezTo>
                      <a:pt x="241216" y="2165136"/>
                      <a:pt x="281221" y="2201331"/>
                      <a:pt x="315511" y="2230859"/>
                    </a:cubicBezTo>
                    <a:cubicBezTo>
                      <a:pt x="324084" y="2238478"/>
                      <a:pt x="325989" y="2250861"/>
                      <a:pt x="320274" y="2260386"/>
                    </a:cubicBezTo>
                    <a:cubicBezTo>
                      <a:pt x="291699" y="2309916"/>
                      <a:pt x="265029" y="2358494"/>
                      <a:pt x="240264" y="2405166"/>
                    </a:cubicBezTo>
                    <a:cubicBezTo>
                      <a:pt x="218356" y="2446124"/>
                      <a:pt x="195496" y="2488034"/>
                      <a:pt x="170731" y="2530896"/>
                    </a:cubicBezTo>
                    <a:cubicBezTo>
                      <a:pt x="188829" y="2540421"/>
                      <a:pt x="205021" y="2548994"/>
                      <a:pt x="221214" y="2557566"/>
                    </a:cubicBezTo>
                    <a:cubicBezTo>
                      <a:pt x="243121" y="2568996"/>
                      <a:pt x="265029" y="2581378"/>
                      <a:pt x="291699" y="2593761"/>
                    </a:cubicBezTo>
                    <a:cubicBezTo>
                      <a:pt x="297414" y="2596619"/>
                      <a:pt x="302176" y="2602334"/>
                      <a:pt x="304081" y="2608049"/>
                    </a:cubicBezTo>
                    <a:cubicBezTo>
                      <a:pt x="344086" y="2750924"/>
                      <a:pt x="349801" y="2907134"/>
                      <a:pt x="356469" y="3056676"/>
                    </a:cubicBezTo>
                    <a:cubicBezTo>
                      <a:pt x="356469" y="3071916"/>
                      <a:pt x="357421" y="3086203"/>
                      <a:pt x="358374" y="3100491"/>
                    </a:cubicBezTo>
                    <a:close/>
                  </a:path>
                </a:pathLst>
              </a:custGeom>
              <a:solidFill>
                <a:srgbClr val="454E5F"/>
              </a:solidFill>
              <a:ln w="9525" cap="flat">
                <a:noFill/>
                <a:prstDash val="solid"/>
                <a:miter/>
              </a:ln>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black"/>
                  </a:solidFill>
                  <a:effectLst/>
                  <a:uLnTx/>
                  <a:uFillTx/>
                </a:endParaRPr>
              </a:p>
            </p:txBody>
          </p:sp>
        </p:grpSp>
        <p:pic>
          <p:nvPicPr>
            <p:cNvPr id="7" name="Picture 4" descr="Colourful ribbons">
              <a:extLst>
                <a:ext uri="{FF2B5EF4-FFF2-40B4-BE49-F238E27FC236}">
                  <a16:creationId xmlns:a16="http://schemas.microsoft.com/office/drawing/2014/main" id="{FF0F2277-7024-026B-A5B0-D94AB61206B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8634" b="100000" l="33866" r="66294"/>
                      </a14:imgEffect>
                    </a14:imgLayer>
                  </a14:imgProps>
                </a:ext>
                <a:ext uri="{28A0092B-C50C-407E-A947-70E740481C1C}">
                  <a14:useLocalDpi xmlns:a14="http://schemas.microsoft.com/office/drawing/2010/main" val="0"/>
                </a:ext>
              </a:extLst>
            </a:blip>
            <a:srcRect l="32539" t="47761" r="34043" b="1796"/>
            <a:stretch/>
          </p:blipFill>
          <p:spPr bwMode="auto">
            <a:xfrm rot="20918606">
              <a:off x="6330073" y="2742745"/>
              <a:ext cx="585223" cy="106728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9D25934-1D88-1F9F-487C-5CCB24397750}"/>
                </a:ext>
              </a:extLst>
            </p:cNvPr>
            <p:cNvSpPr txBox="1"/>
            <p:nvPr/>
          </p:nvSpPr>
          <p:spPr>
            <a:xfrm>
              <a:off x="6825132" y="3312575"/>
              <a:ext cx="3785744" cy="1697994"/>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vi-VN" sz="2800" b="1"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Chi tiết 1: </a:t>
              </a:r>
              <a:r>
                <a:rPr kumimoji="0" lang="vi-VN" sz="2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Cẩu Khây căm thù con yêu tinh bắt súc vật, làm cho bản làng tan hoang nên quyết tâm lên đường diệt yêu tinh.</a:t>
              </a:r>
              <a:endParaRPr kumimoji="0" lang="vi-VN" sz="4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2" name="Group 11">
            <a:extLst>
              <a:ext uri="{FF2B5EF4-FFF2-40B4-BE49-F238E27FC236}">
                <a16:creationId xmlns:a16="http://schemas.microsoft.com/office/drawing/2014/main" id="{9C4EA71E-6213-0A71-3469-674D7074411C}"/>
              </a:ext>
            </a:extLst>
          </p:cNvPr>
          <p:cNvGrpSpPr/>
          <p:nvPr/>
        </p:nvGrpSpPr>
        <p:grpSpPr>
          <a:xfrm>
            <a:off x="117474" y="3618587"/>
            <a:ext cx="7857674" cy="2747778"/>
            <a:chOff x="6330073" y="2742745"/>
            <a:chExt cx="4557001" cy="3368756"/>
          </a:xfrm>
        </p:grpSpPr>
        <p:grpSp>
          <p:nvGrpSpPr>
            <p:cNvPr id="13" name="Nhóm 31">
              <a:extLst>
                <a:ext uri="{FF2B5EF4-FFF2-40B4-BE49-F238E27FC236}">
                  <a16:creationId xmlns:a16="http://schemas.microsoft.com/office/drawing/2014/main" id="{9AB42D37-2C08-0516-3470-2DEFBCA752A2}"/>
                </a:ext>
              </a:extLst>
            </p:cNvPr>
            <p:cNvGrpSpPr/>
            <p:nvPr/>
          </p:nvGrpSpPr>
          <p:grpSpPr>
            <a:xfrm>
              <a:off x="6488431" y="3071818"/>
              <a:ext cx="4398643" cy="3039683"/>
              <a:chOff x="1922830" y="773001"/>
              <a:chExt cx="5400981" cy="1831912"/>
            </a:xfrm>
          </p:grpSpPr>
          <p:sp>
            <p:nvSpPr>
              <p:cNvPr id="16" name="Freeform: Shape 34">
                <a:extLst>
                  <a:ext uri="{FF2B5EF4-FFF2-40B4-BE49-F238E27FC236}">
                    <a16:creationId xmlns:a16="http://schemas.microsoft.com/office/drawing/2014/main" id="{30D9B76A-8D37-31B8-B78D-E69BB7D14CE3}"/>
                  </a:ext>
                </a:extLst>
              </p:cNvPr>
              <p:cNvSpPr/>
              <p:nvPr/>
            </p:nvSpPr>
            <p:spPr>
              <a:xfrm>
                <a:off x="1938635" y="784277"/>
                <a:ext cx="5385176" cy="1771373"/>
              </a:xfrm>
              <a:custGeom>
                <a:avLst/>
                <a:gdLst>
                  <a:gd name="connsiteX0" fmla="*/ 7366635 w 7811452"/>
                  <a:gd name="connsiteY0" fmla="*/ 2863215 h 3305231"/>
                  <a:gd name="connsiteX1" fmla="*/ 7606665 w 7811452"/>
                  <a:gd name="connsiteY1" fmla="*/ 3050858 h 3305231"/>
                  <a:gd name="connsiteX2" fmla="*/ 313373 w 7811452"/>
                  <a:gd name="connsiteY2" fmla="*/ 3098483 h 3305231"/>
                  <a:gd name="connsiteX3" fmla="*/ 260033 w 7811452"/>
                  <a:gd name="connsiteY3" fmla="*/ 2592705 h 3305231"/>
                  <a:gd name="connsiteX4" fmla="*/ 118110 w 7811452"/>
                  <a:gd name="connsiteY4" fmla="*/ 2519363 h 3305231"/>
                  <a:gd name="connsiteX5" fmla="*/ 280035 w 7811452"/>
                  <a:gd name="connsiteY5" fmla="*/ 2226945 h 3305231"/>
                  <a:gd name="connsiteX6" fmla="*/ 50483 w 7811452"/>
                  <a:gd name="connsiteY6" fmla="*/ 2021205 h 3305231"/>
                  <a:gd name="connsiteX7" fmla="*/ 318135 w 7811452"/>
                  <a:gd name="connsiteY7" fmla="*/ 1744028 h 3305231"/>
                  <a:gd name="connsiteX8" fmla="*/ 228600 w 7811452"/>
                  <a:gd name="connsiteY8" fmla="*/ 974408 h 3305231"/>
                  <a:gd name="connsiteX9" fmla="*/ 138113 w 7811452"/>
                  <a:gd name="connsiteY9" fmla="*/ 928687 h 3305231"/>
                  <a:gd name="connsiteX10" fmla="*/ 279083 w 7811452"/>
                  <a:gd name="connsiteY10" fmla="*/ 719137 h 3305231"/>
                  <a:gd name="connsiteX11" fmla="*/ 0 w 7811452"/>
                  <a:gd name="connsiteY11" fmla="*/ 532448 h 3305231"/>
                  <a:gd name="connsiteX12" fmla="*/ 187643 w 7811452"/>
                  <a:gd name="connsiteY12" fmla="*/ 318135 h 3305231"/>
                  <a:gd name="connsiteX13" fmla="*/ 35243 w 7811452"/>
                  <a:gd name="connsiteY13" fmla="*/ 76200 h 3305231"/>
                  <a:gd name="connsiteX14" fmla="*/ 7439025 w 7811452"/>
                  <a:gd name="connsiteY14" fmla="*/ 0 h 3305231"/>
                  <a:gd name="connsiteX15" fmla="*/ 7167563 w 7811452"/>
                  <a:gd name="connsiteY15" fmla="*/ 337185 h 3305231"/>
                  <a:gd name="connsiteX16" fmla="*/ 7617143 w 7811452"/>
                  <a:gd name="connsiteY16" fmla="*/ 554355 h 3305231"/>
                  <a:gd name="connsiteX17" fmla="*/ 7167563 w 7811452"/>
                  <a:gd name="connsiteY17" fmla="*/ 630555 h 3305231"/>
                  <a:gd name="connsiteX18" fmla="*/ 7425690 w 7811452"/>
                  <a:gd name="connsiteY18" fmla="*/ 789623 h 3305231"/>
                  <a:gd name="connsiteX19" fmla="*/ 7450455 w 7811452"/>
                  <a:gd name="connsiteY19" fmla="*/ 2069783 h 3305231"/>
                  <a:gd name="connsiteX20" fmla="*/ 7610475 w 7811452"/>
                  <a:gd name="connsiteY20" fmla="*/ 2229803 h 3305231"/>
                  <a:gd name="connsiteX21" fmla="*/ 7454265 w 7811452"/>
                  <a:gd name="connsiteY21" fmla="*/ 2352675 h 3305231"/>
                  <a:gd name="connsiteX22" fmla="*/ 7811453 w 7811452"/>
                  <a:gd name="connsiteY22" fmla="*/ 2592705 h 3305231"/>
                  <a:gd name="connsiteX23" fmla="*/ 7366635 w 7811452"/>
                  <a:gd name="connsiteY23" fmla="*/ 2863215 h 330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11452" h="3305231">
                    <a:moveTo>
                      <a:pt x="7366635" y="2863215"/>
                    </a:moveTo>
                    <a:cubicBezTo>
                      <a:pt x="7450455" y="2938463"/>
                      <a:pt x="7522845" y="2975610"/>
                      <a:pt x="7606665" y="3050858"/>
                    </a:cubicBezTo>
                    <a:cubicBezTo>
                      <a:pt x="5185410" y="3375660"/>
                      <a:pt x="2739390" y="3387090"/>
                      <a:pt x="313373" y="3098483"/>
                    </a:cubicBezTo>
                    <a:cubicBezTo>
                      <a:pt x="305753" y="2931795"/>
                      <a:pt x="303848" y="2753678"/>
                      <a:pt x="260033" y="2592705"/>
                    </a:cubicBezTo>
                    <a:cubicBezTo>
                      <a:pt x="207645" y="2566988"/>
                      <a:pt x="170498" y="2545080"/>
                      <a:pt x="118110" y="2519363"/>
                    </a:cubicBezTo>
                    <a:cubicBezTo>
                      <a:pt x="176213" y="2419350"/>
                      <a:pt x="221933" y="2326958"/>
                      <a:pt x="280035" y="2226945"/>
                    </a:cubicBezTo>
                    <a:cubicBezTo>
                      <a:pt x="210503" y="2168843"/>
                      <a:pt x="120015" y="2080260"/>
                      <a:pt x="50483" y="2021205"/>
                    </a:cubicBezTo>
                    <a:cubicBezTo>
                      <a:pt x="133350" y="1945005"/>
                      <a:pt x="235267" y="1820228"/>
                      <a:pt x="318135" y="1744028"/>
                    </a:cubicBezTo>
                    <a:cubicBezTo>
                      <a:pt x="284798" y="1479233"/>
                      <a:pt x="261938" y="1238250"/>
                      <a:pt x="228600" y="974408"/>
                    </a:cubicBezTo>
                    <a:cubicBezTo>
                      <a:pt x="198120" y="956310"/>
                      <a:pt x="169545" y="946785"/>
                      <a:pt x="138113" y="928687"/>
                    </a:cubicBezTo>
                    <a:cubicBezTo>
                      <a:pt x="185738" y="867728"/>
                      <a:pt x="230505" y="781050"/>
                      <a:pt x="279083" y="719137"/>
                    </a:cubicBezTo>
                    <a:cubicBezTo>
                      <a:pt x="187643" y="672465"/>
                      <a:pt x="91440" y="579120"/>
                      <a:pt x="0" y="532448"/>
                    </a:cubicBezTo>
                    <a:cubicBezTo>
                      <a:pt x="61913" y="471487"/>
                      <a:pt x="125730" y="379095"/>
                      <a:pt x="187643" y="318135"/>
                    </a:cubicBezTo>
                    <a:cubicBezTo>
                      <a:pt x="124778" y="243840"/>
                      <a:pt x="97155" y="150495"/>
                      <a:pt x="35243" y="76200"/>
                    </a:cubicBezTo>
                    <a:cubicBezTo>
                      <a:pt x="2501265" y="219075"/>
                      <a:pt x="4976813" y="194310"/>
                      <a:pt x="7439025" y="0"/>
                    </a:cubicBezTo>
                    <a:cubicBezTo>
                      <a:pt x="7332345" y="106680"/>
                      <a:pt x="7275195" y="230505"/>
                      <a:pt x="7167563" y="337185"/>
                    </a:cubicBezTo>
                    <a:cubicBezTo>
                      <a:pt x="7319963" y="406718"/>
                      <a:pt x="7464743" y="483870"/>
                      <a:pt x="7617143" y="554355"/>
                    </a:cubicBezTo>
                    <a:cubicBezTo>
                      <a:pt x="7472363" y="574358"/>
                      <a:pt x="7312343" y="610553"/>
                      <a:pt x="7167563" y="630555"/>
                    </a:cubicBezTo>
                    <a:cubicBezTo>
                      <a:pt x="7275195" y="665798"/>
                      <a:pt x="7318058" y="754380"/>
                      <a:pt x="7425690" y="789623"/>
                    </a:cubicBezTo>
                    <a:cubicBezTo>
                      <a:pt x="7434263" y="1207770"/>
                      <a:pt x="7441883" y="1651635"/>
                      <a:pt x="7450455" y="2069783"/>
                    </a:cubicBezTo>
                    <a:cubicBezTo>
                      <a:pt x="7506653" y="2117408"/>
                      <a:pt x="7554278" y="2182178"/>
                      <a:pt x="7610475" y="2229803"/>
                    </a:cubicBezTo>
                    <a:cubicBezTo>
                      <a:pt x="7557135" y="2277428"/>
                      <a:pt x="7508558" y="2304098"/>
                      <a:pt x="7454265" y="2352675"/>
                    </a:cubicBezTo>
                    <a:cubicBezTo>
                      <a:pt x="7556183" y="2465070"/>
                      <a:pt x="7670483" y="2536508"/>
                      <a:pt x="7811453" y="2592705"/>
                    </a:cubicBezTo>
                    <a:cubicBezTo>
                      <a:pt x="7664768" y="2667000"/>
                      <a:pt x="7512368" y="2787968"/>
                      <a:pt x="7366635" y="2863215"/>
                    </a:cubicBezTo>
                    <a:close/>
                  </a:path>
                </a:pathLst>
              </a:custGeom>
              <a:solidFill>
                <a:srgbClr val="FDF5A0"/>
              </a:solidFill>
              <a:ln w="9525" cap="flat">
                <a:noFill/>
                <a:prstDash val="solid"/>
                <a:miter/>
              </a:ln>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smtClean="0">
                  <a:ln>
                    <a:noFill/>
                  </a:ln>
                  <a:solidFill>
                    <a:prstClr val="black"/>
                  </a:solidFill>
                  <a:effectLst/>
                  <a:uLnTx/>
                  <a:uFillTx/>
                </a:endParaRPr>
              </a:p>
            </p:txBody>
          </p:sp>
          <p:sp>
            <p:nvSpPr>
              <p:cNvPr id="17" name="Freeform: Shape 35">
                <a:extLst>
                  <a:ext uri="{FF2B5EF4-FFF2-40B4-BE49-F238E27FC236}">
                    <a16:creationId xmlns:a16="http://schemas.microsoft.com/office/drawing/2014/main" id="{345BC002-161F-72E3-FF7E-94870E75652B}"/>
                  </a:ext>
                </a:extLst>
              </p:cNvPr>
              <p:cNvSpPr/>
              <p:nvPr/>
            </p:nvSpPr>
            <p:spPr>
              <a:xfrm>
                <a:off x="1922830" y="773001"/>
                <a:ext cx="5379733" cy="1831912"/>
              </a:xfrm>
              <a:custGeom>
                <a:avLst/>
                <a:gdLst>
                  <a:gd name="connsiteX0" fmla="*/ 3809281 w 7860264"/>
                  <a:gd name="connsiteY0" fmla="*/ 3350999 h 3350998"/>
                  <a:gd name="connsiteX1" fmla="*/ 333609 w 7860264"/>
                  <a:gd name="connsiteY1" fmla="*/ 3144306 h 3350998"/>
                  <a:gd name="connsiteX2" fmla="*/ 313606 w 7860264"/>
                  <a:gd name="connsiteY2" fmla="*/ 3122399 h 3350998"/>
                  <a:gd name="connsiteX3" fmla="*/ 310749 w 7860264"/>
                  <a:gd name="connsiteY3" fmla="*/ 3060486 h 3350998"/>
                  <a:gd name="connsiteX4" fmla="*/ 263124 w 7860264"/>
                  <a:gd name="connsiteY4" fmla="*/ 2631861 h 3350998"/>
                  <a:gd name="connsiteX5" fmla="*/ 201211 w 7860264"/>
                  <a:gd name="connsiteY5" fmla="*/ 2599476 h 3350998"/>
                  <a:gd name="connsiteX6" fmla="*/ 130726 w 7860264"/>
                  <a:gd name="connsiteY6" fmla="*/ 2562328 h 3350998"/>
                  <a:gd name="connsiteX7" fmla="*/ 118344 w 7860264"/>
                  <a:gd name="connsiteY7" fmla="*/ 2548041 h 3350998"/>
                  <a:gd name="connsiteX8" fmla="*/ 120249 w 7860264"/>
                  <a:gd name="connsiteY8" fmla="*/ 2529944 h 3350998"/>
                  <a:gd name="connsiteX9" fmla="*/ 201211 w 7860264"/>
                  <a:gd name="connsiteY9" fmla="*/ 2384211 h 3350998"/>
                  <a:gd name="connsiteX10" fmla="*/ 272649 w 7860264"/>
                  <a:gd name="connsiteY10" fmla="*/ 2254671 h 3350998"/>
                  <a:gd name="connsiteX11" fmla="*/ 172636 w 7860264"/>
                  <a:gd name="connsiteY11" fmla="*/ 2164184 h 3350998"/>
                  <a:gd name="connsiteX12" fmla="*/ 58336 w 7860264"/>
                  <a:gd name="connsiteY12" fmla="*/ 2061314 h 3350998"/>
                  <a:gd name="connsiteX13" fmla="*/ 49764 w 7860264"/>
                  <a:gd name="connsiteY13" fmla="*/ 2044168 h 3350998"/>
                  <a:gd name="connsiteX14" fmla="*/ 57384 w 7860264"/>
                  <a:gd name="connsiteY14" fmla="*/ 2027024 h 3350998"/>
                  <a:gd name="connsiteX15" fmla="*/ 189781 w 7860264"/>
                  <a:gd name="connsiteY15" fmla="*/ 1889864 h 3350998"/>
                  <a:gd name="connsiteX16" fmla="*/ 316464 w 7860264"/>
                  <a:gd name="connsiteY16" fmla="*/ 1757466 h 3350998"/>
                  <a:gd name="connsiteX17" fmla="*/ 273601 w 7860264"/>
                  <a:gd name="connsiteY17" fmla="*/ 1384086 h 3350998"/>
                  <a:gd name="connsiteX18" fmla="*/ 230739 w 7860264"/>
                  <a:gd name="connsiteY18" fmla="*/ 1010706 h 3350998"/>
                  <a:gd name="connsiteX19" fmla="*/ 197401 w 7860264"/>
                  <a:gd name="connsiteY19" fmla="*/ 994513 h 3350998"/>
                  <a:gd name="connsiteX20" fmla="*/ 149776 w 7860264"/>
                  <a:gd name="connsiteY20" fmla="*/ 970701 h 3350998"/>
                  <a:gd name="connsiteX21" fmla="*/ 139299 w 7860264"/>
                  <a:gd name="connsiteY21" fmla="*/ 955461 h 3350998"/>
                  <a:gd name="connsiteX22" fmla="*/ 144061 w 7860264"/>
                  <a:gd name="connsiteY22" fmla="*/ 937363 h 3350998"/>
                  <a:gd name="connsiteX23" fmla="*/ 212641 w 7860264"/>
                  <a:gd name="connsiteY23" fmla="*/ 834493 h 3350998"/>
                  <a:gd name="connsiteX24" fmla="*/ 267886 w 7860264"/>
                  <a:gd name="connsiteY24" fmla="*/ 749721 h 3350998"/>
                  <a:gd name="connsiteX25" fmla="*/ 148824 w 7860264"/>
                  <a:gd name="connsiteY25" fmla="*/ 667806 h 3350998"/>
                  <a:gd name="connsiteX26" fmla="*/ 12616 w 7860264"/>
                  <a:gd name="connsiteY26" fmla="*/ 576366 h 3350998"/>
                  <a:gd name="connsiteX27" fmla="*/ 234 w 7860264"/>
                  <a:gd name="connsiteY27" fmla="*/ 559221 h 3350998"/>
                  <a:gd name="connsiteX28" fmla="*/ 6901 w 7860264"/>
                  <a:gd name="connsiteY28" fmla="*/ 539219 h 3350998"/>
                  <a:gd name="connsiteX29" fmla="*/ 99294 w 7860264"/>
                  <a:gd name="connsiteY29" fmla="*/ 433491 h 3350998"/>
                  <a:gd name="connsiteX30" fmla="*/ 180256 w 7860264"/>
                  <a:gd name="connsiteY30" fmla="*/ 339194 h 3350998"/>
                  <a:gd name="connsiteX31" fmla="*/ 114534 w 7860264"/>
                  <a:gd name="connsiteY31" fmla="*/ 230608 h 3350998"/>
                  <a:gd name="connsiteX32" fmla="*/ 41191 w 7860264"/>
                  <a:gd name="connsiteY32" fmla="*/ 113451 h 3350998"/>
                  <a:gd name="connsiteX33" fmla="*/ 38334 w 7860264"/>
                  <a:gd name="connsiteY33" fmla="*/ 88686 h 3350998"/>
                  <a:gd name="connsiteX34" fmla="*/ 60241 w 7860264"/>
                  <a:gd name="connsiteY34" fmla="*/ 76303 h 3350998"/>
                  <a:gd name="connsiteX35" fmla="*/ 7461167 w 7860264"/>
                  <a:gd name="connsiteY35" fmla="*/ 103 h 3350998"/>
                  <a:gd name="connsiteX36" fmla="*/ 7484027 w 7860264"/>
                  <a:gd name="connsiteY36" fmla="*/ 13438 h 3350998"/>
                  <a:gd name="connsiteX37" fmla="*/ 7479264 w 7860264"/>
                  <a:gd name="connsiteY37" fmla="*/ 39156 h 3350998"/>
                  <a:gd name="connsiteX38" fmla="*/ 7345914 w 7860264"/>
                  <a:gd name="connsiteY38" fmla="*/ 204891 h 3350998"/>
                  <a:gd name="connsiteX39" fmla="*/ 7230661 w 7860264"/>
                  <a:gd name="connsiteY39" fmla="*/ 352529 h 3350998"/>
                  <a:gd name="connsiteX40" fmla="*/ 7425924 w 7860264"/>
                  <a:gd name="connsiteY40" fmla="*/ 447779 h 3350998"/>
                  <a:gd name="connsiteX41" fmla="*/ 7650714 w 7860264"/>
                  <a:gd name="connsiteY41" fmla="*/ 556363 h 3350998"/>
                  <a:gd name="connsiteX42" fmla="*/ 7664049 w 7860264"/>
                  <a:gd name="connsiteY42" fmla="*/ 581129 h 3350998"/>
                  <a:gd name="connsiteX43" fmla="*/ 7644047 w 7860264"/>
                  <a:gd name="connsiteY43" fmla="*/ 600179 h 3350998"/>
                  <a:gd name="connsiteX44" fmla="*/ 7421161 w 7860264"/>
                  <a:gd name="connsiteY44" fmla="*/ 638279 h 3350998"/>
                  <a:gd name="connsiteX45" fmla="*/ 7268761 w 7860264"/>
                  <a:gd name="connsiteY45" fmla="*/ 664949 h 3350998"/>
                  <a:gd name="connsiteX46" fmla="*/ 7335436 w 7860264"/>
                  <a:gd name="connsiteY46" fmla="*/ 714479 h 3350998"/>
                  <a:gd name="connsiteX47" fmla="*/ 7457357 w 7860264"/>
                  <a:gd name="connsiteY47" fmla="*/ 789726 h 3350998"/>
                  <a:gd name="connsiteX48" fmla="*/ 7473549 w 7860264"/>
                  <a:gd name="connsiteY48" fmla="*/ 811634 h 3350998"/>
                  <a:gd name="connsiteX49" fmla="*/ 7484979 w 7860264"/>
                  <a:gd name="connsiteY49" fmla="*/ 1433616 h 3350998"/>
                  <a:gd name="connsiteX50" fmla="*/ 7497361 w 7860264"/>
                  <a:gd name="connsiteY50" fmla="*/ 2081316 h 3350998"/>
                  <a:gd name="connsiteX51" fmla="*/ 7571657 w 7860264"/>
                  <a:gd name="connsiteY51" fmla="*/ 2156564 h 3350998"/>
                  <a:gd name="connsiteX52" fmla="*/ 7649761 w 7860264"/>
                  <a:gd name="connsiteY52" fmla="*/ 2234669 h 3350998"/>
                  <a:gd name="connsiteX53" fmla="*/ 7658334 w 7860264"/>
                  <a:gd name="connsiteY53" fmla="*/ 2251814 h 3350998"/>
                  <a:gd name="connsiteX54" fmla="*/ 7650714 w 7860264"/>
                  <a:gd name="connsiteY54" fmla="*/ 2268959 h 3350998"/>
                  <a:gd name="connsiteX55" fmla="*/ 7570704 w 7860264"/>
                  <a:gd name="connsiteY55" fmla="*/ 2331824 h 3350998"/>
                  <a:gd name="connsiteX56" fmla="*/ 7512602 w 7860264"/>
                  <a:gd name="connsiteY56" fmla="*/ 2376591 h 3350998"/>
                  <a:gd name="connsiteX57" fmla="*/ 7845977 w 7860264"/>
                  <a:gd name="connsiteY57" fmla="*/ 2593761 h 3350998"/>
                  <a:gd name="connsiteX58" fmla="*/ 7860264 w 7860264"/>
                  <a:gd name="connsiteY58" fmla="*/ 2613764 h 3350998"/>
                  <a:gd name="connsiteX59" fmla="*/ 7847882 w 7860264"/>
                  <a:gd name="connsiteY59" fmla="*/ 2635671 h 3350998"/>
                  <a:gd name="connsiteX60" fmla="*/ 7627854 w 7860264"/>
                  <a:gd name="connsiteY60" fmla="*/ 2769974 h 3350998"/>
                  <a:gd name="connsiteX61" fmla="*/ 7433544 w 7860264"/>
                  <a:gd name="connsiteY61" fmla="*/ 2890941 h 3350998"/>
                  <a:gd name="connsiteX62" fmla="*/ 7525936 w 7860264"/>
                  <a:gd name="connsiteY62" fmla="*/ 2961426 h 3350998"/>
                  <a:gd name="connsiteX63" fmla="*/ 7647857 w 7860264"/>
                  <a:gd name="connsiteY63" fmla="*/ 3056676 h 3350998"/>
                  <a:gd name="connsiteX64" fmla="*/ 7654524 w 7860264"/>
                  <a:gd name="connsiteY64" fmla="*/ 3080489 h 3350998"/>
                  <a:gd name="connsiteX65" fmla="*/ 7635474 w 7860264"/>
                  <a:gd name="connsiteY65" fmla="*/ 3096681 h 3350998"/>
                  <a:gd name="connsiteX66" fmla="*/ 3809281 w 7860264"/>
                  <a:gd name="connsiteY66" fmla="*/ 3350999 h 3350998"/>
                  <a:gd name="connsiteX67" fmla="*/ 358374 w 7860264"/>
                  <a:gd name="connsiteY67" fmla="*/ 3100491 h 3350998"/>
                  <a:gd name="connsiteX68" fmla="*/ 3809281 w 7860264"/>
                  <a:gd name="connsiteY68" fmla="*/ 3304326 h 3350998"/>
                  <a:gd name="connsiteX69" fmla="*/ 7575467 w 7860264"/>
                  <a:gd name="connsiteY69" fmla="*/ 3057628 h 3350998"/>
                  <a:gd name="connsiteX70" fmla="*/ 7496409 w 7860264"/>
                  <a:gd name="connsiteY70" fmla="*/ 2998574 h 3350998"/>
                  <a:gd name="connsiteX71" fmla="*/ 7374489 w 7860264"/>
                  <a:gd name="connsiteY71" fmla="*/ 2903324 h 3350998"/>
                  <a:gd name="connsiteX72" fmla="*/ 7366869 w 7860264"/>
                  <a:gd name="connsiteY72" fmla="*/ 2883321 h 3350998"/>
                  <a:gd name="connsiteX73" fmla="*/ 7379252 w 7860264"/>
                  <a:gd name="connsiteY73" fmla="*/ 2866176 h 3350998"/>
                  <a:gd name="connsiteX74" fmla="*/ 7599279 w 7860264"/>
                  <a:gd name="connsiteY74" fmla="*/ 2731874 h 3350998"/>
                  <a:gd name="connsiteX75" fmla="*/ 7780254 w 7860264"/>
                  <a:gd name="connsiteY75" fmla="*/ 2618526 h 3350998"/>
                  <a:gd name="connsiteX76" fmla="*/ 7458309 w 7860264"/>
                  <a:gd name="connsiteY76" fmla="*/ 2390878 h 3350998"/>
                  <a:gd name="connsiteX77" fmla="*/ 7452594 w 7860264"/>
                  <a:gd name="connsiteY77" fmla="*/ 2373734 h 3350998"/>
                  <a:gd name="connsiteX78" fmla="*/ 7460214 w 7860264"/>
                  <a:gd name="connsiteY78" fmla="*/ 2357541 h 3350998"/>
                  <a:gd name="connsiteX79" fmla="*/ 7540224 w 7860264"/>
                  <a:gd name="connsiteY79" fmla="*/ 2294676 h 3350998"/>
                  <a:gd name="connsiteX80" fmla="*/ 7596422 w 7860264"/>
                  <a:gd name="connsiteY80" fmla="*/ 2251814 h 3350998"/>
                  <a:gd name="connsiteX81" fmla="*/ 7534509 w 7860264"/>
                  <a:gd name="connsiteY81" fmla="*/ 2187996 h 3350998"/>
                  <a:gd name="connsiteX82" fmla="*/ 7456404 w 7860264"/>
                  <a:gd name="connsiteY82" fmla="*/ 2109891 h 3350998"/>
                  <a:gd name="connsiteX83" fmla="*/ 7448784 w 7860264"/>
                  <a:gd name="connsiteY83" fmla="*/ 2092746 h 3350998"/>
                  <a:gd name="connsiteX84" fmla="*/ 7436402 w 7860264"/>
                  <a:gd name="connsiteY84" fmla="*/ 1434568 h 3350998"/>
                  <a:gd name="connsiteX85" fmla="*/ 7424972 w 7860264"/>
                  <a:gd name="connsiteY85" fmla="*/ 828779 h 3350998"/>
                  <a:gd name="connsiteX86" fmla="*/ 7304004 w 7860264"/>
                  <a:gd name="connsiteY86" fmla="*/ 750674 h 3350998"/>
                  <a:gd name="connsiteX87" fmla="*/ 7182084 w 7860264"/>
                  <a:gd name="connsiteY87" fmla="*/ 675426 h 3350998"/>
                  <a:gd name="connsiteX88" fmla="*/ 7165892 w 7860264"/>
                  <a:gd name="connsiteY88" fmla="*/ 651613 h 3350998"/>
                  <a:gd name="connsiteX89" fmla="*/ 7185894 w 7860264"/>
                  <a:gd name="connsiteY89" fmla="*/ 630659 h 3350998"/>
                  <a:gd name="connsiteX90" fmla="*/ 7409732 w 7860264"/>
                  <a:gd name="connsiteY90" fmla="*/ 592559 h 3350998"/>
                  <a:gd name="connsiteX91" fmla="*/ 7559274 w 7860264"/>
                  <a:gd name="connsiteY91" fmla="*/ 565888 h 3350998"/>
                  <a:gd name="connsiteX92" fmla="*/ 7402111 w 7860264"/>
                  <a:gd name="connsiteY92" fmla="*/ 489688 h 3350998"/>
                  <a:gd name="connsiteX93" fmla="*/ 7178274 w 7860264"/>
                  <a:gd name="connsiteY93" fmla="*/ 382056 h 3350998"/>
                  <a:gd name="connsiteX94" fmla="*/ 7164939 w 7860264"/>
                  <a:gd name="connsiteY94" fmla="*/ 364911 h 3350998"/>
                  <a:gd name="connsiteX95" fmla="*/ 7171607 w 7860264"/>
                  <a:gd name="connsiteY95" fmla="*/ 344909 h 3350998"/>
                  <a:gd name="connsiteX96" fmla="*/ 7304957 w 7860264"/>
                  <a:gd name="connsiteY96" fmla="*/ 179173 h 3350998"/>
                  <a:gd name="connsiteX97" fmla="*/ 7402111 w 7860264"/>
                  <a:gd name="connsiteY97" fmla="*/ 51539 h 3350998"/>
                  <a:gd name="connsiteX98" fmla="*/ 104056 w 7860264"/>
                  <a:gd name="connsiteY98" fmla="*/ 123928 h 3350998"/>
                  <a:gd name="connsiteX99" fmla="*/ 152634 w 7860264"/>
                  <a:gd name="connsiteY99" fmla="*/ 207748 h 3350998"/>
                  <a:gd name="connsiteX100" fmla="*/ 225976 w 7860264"/>
                  <a:gd name="connsiteY100" fmla="*/ 324906 h 3350998"/>
                  <a:gd name="connsiteX101" fmla="*/ 224071 w 7860264"/>
                  <a:gd name="connsiteY101" fmla="*/ 356338 h 3350998"/>
                  <a:gd name="connsiteX102" fmla="*/ 131679 w 7860264"/>
                  <a:gd name="connsiteY102" fmla="*/ 462066 h 3350998"/>
                  <a:gd name="connsiteX103" fmla="*/ 57384 w 7860264"/>
                  <a:gd name="connsiteY103" fmla="*/ 548744 h 3350998"/>
                  <a:gd name="connsiteX104" fmla="*/ 173589 w 7860264"/>
                  <a:gd name="connsiteY104" fmla="*/ 629706 h 3350998"/>
                  <a:gd name="connsiteX105" fmla="*/ 309796 w 7860264"/>
                  <a:gd name="connsiteY105" fmla="*/ 721146 h 3350998"/>
                  <a:gd name="connsiteX106" fmla="*/ 322179 w 7860264"/>
                  <a:gd name="connsiteY106" fmla="*/ 736386 h 3350998"/>
                  <a:gd name="connsiteX107" fmla="*/ 317416 w 7860264"/>
                  <a:gd name="connsiteY107" fmla="*/ 755436 h 3350998"/>
                  <a:gd name="connsiteX108" fmla="*/ 248836 w 7860264"/>
                  <a:gd name="connsiteY108" fmla="*/ 858306 h 3350998"/>
                  <a:gd name="connsiteX109" fmla="*/ 193591 w 7860264"/>
                  <a:gd name="connsiteY109" fmla="*/ 943079 h 3350998"/>
                  <a:gd name="connsiteX110" fmla="*/ 213594 w 7860264"/>
                  <a:gd name="connsiteY110" fmla="*/ 952604 h 3350998"/>
                  <a:gd name="connsiteX111" fmla="*/ 261219 w 7860264"/>
                  <a:gd name="connsiteY111" fmla="*/ 976416 h 3350998"/>
                  <a:gd name="connsiteX112" fmla="*/ 272649 w 7860264"/>
                  <a:gd name="connsiteY112" fmla="*/ 993561 h 3350998"/>
                  <a:gd name="connsiteX113" fmla="*/ 317416 w 7860264"/>
                  <a:gd name="connsiteY113" fmla="*/ 1378371 h 3350998"/>
                  <a:gd name="connsiteX114" fmla="*/ 362184 w 7860264"/>
                  <a:gd name="connsiteY114" fmla="*/ 1763181 h 3350998"/>
                  <a:gd name="connsiteX115" fmla="*/ 354564 w 7860264"/>
                  <a:gd name="connsiteY115" fmla="*/ 1783184 h 3350998"/>
                  <a:gd name="connsiteX116" fmla="*/ 222166 w 7860264"/>
                  <a:gd name="connsiteY116" fmla="*/ 1920343 h 3350998"/>
                  <a:gd name="connsiteX117" fmla="*/ 105961 w 7860264"/>
                  <a:gd name="connsiteY117" fmla="*/ 2042264 h 3350998"/>
                  <a:gd name="connsiteX118" fmla="*/ 202164 w 7860264"/>
                  <a:gd name="connsiteY118" fmla="*/ 2128941 h 3350998"/>
                  <a:gd name="connsiteX119" fmla="*/ 315511 w 7860264"/>
                  <a:gd name="connsiteY119" fmla="*/ 2230859 h 3350998"/>
                  <a:gd name="connsiteX120" fmla="*/ 320274 w 7860264"/>
                  <a:gd name="connsiteY120" fmla="*/ 2260386 h 3350998"/>
                  <a:gd name="connsiteX121" fmla="*/ 240264 w 7860264"/>
                  <a:gd name="connsiteY121" fmla="*/ 2405166 h 3350998"/>
                  <a:gd name="connsiteX122" fmla="*/ 170731 w 7860264"/>
                  <a:gd name="connsiteY122" fmla="*/ 2530896 h 3350998"/>
                  <a:gd name="connsiteX123" fmla="*/ 221214 w 7860264"/>
                  <a:gd name="connsiteY123" fmla="*/ 2557566 h 3350998"/>
                  <a:gd name="connsiteX124" fmla="*/ 291699 w 7860264"/>
                  <a:gd name="connsiteY124" fmla="*/ 2593761 h 3350998"/>
                  <a:gd name="connsiteX125" fmla="*/ 304081 w 7860264"/>
                  <a:gd name="connsiteY125" fmla="*/ 2608049 h 3350998"/>
                  <a:gd name="connsiteX126" fmla="*/ 356469 w 7860264"/>
                  <a:gd name="connsiteY126" fmla="*/ 3056676 h 3350998"/>
                  <a:gd name="connsiteX127" fmla="*/ 358374 w 7860264"/>
                  <a:gd name="connsiteY127" fmla="*/ 3100491 h 3350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7860264" h="3350998">
                    <a:moveTo>
                      <a:pt x="3809281" y="3350999"/>
                    </a:moveTo>
                    <a:cubicBezTo>
                      <a:pt x="2651994" y="3350999"/>
                      <a:pt x="1491849" y="3282419"/>
                      <a:pt x="333609" y="3144306"/>
                    </a:cubicBezTo>
                    <a:cubicBezTo>
                      <a:pt x="322179" y="3143353"/>
                      <a:pt x="313606" y="3133828"/>
                      <a:pt x="313606" y="3122399"/>
                    </a:cubicBezTo>
                    <a:cubicBezTo>
                      <a:pt x="312654" y="3101444"/>
                      <a:pt x="311701" y="3081441"/>
                      <a:pt x="310749" y="3060486"/>
                    </a:cubicBezTo>
                    <a:cubicBezTo>
                      <a:pt x="305034" y="2916659"/>
                      <a:pt x="299319" y="2767116"/>
                      <a:pt x="263124" y="2631861"/>
                    </a:cubicBezTo>
                    <a:cubicBezTo>
                      <a:pt x="240264" y="2620431"/>
                      <a:pt x="220261" y="2609953"/>
                      <a:pt x="201211" y="2599476"/>
                    </a:cubicBezTo>
                    <a:cubicBezTo>
                      <a:pt x="179304" y="2588046"/>
                      <a:pt x="156444" y="2575664"/>
                      <a:pt x="130726" y="2562328"/>
                    </a:cubicBezTo>
                    <a:cubicBezTo>
                      <a:pt x="125011" y="2559471"/>
                      <a:pt x="120249" y="2554709"/>
                      <a:pt x="118344" y="2548041"/>
                    </a:cubicBezTo>
                    <a:cubicBezTo>
                      <a:pt x="116439" y="2542326"/>
                      <a:pt x="117391" y="2535659"/>
                      <a:pt x="120249" y="2529944"/>
                    </a:cubicBezTo>
                    <a:cubicBezTo>
                      <a:pt x="148824" y="2480414"/>
                      <a:pt x="175494" y="2430884"/>
                      <a:pt x="201211" y="2384211"/>
                    </a:cubicBezTo>
                    <a:cubicBezTo>
                      <a:pt x="224071" y="2342301"/>
                      <a:pt x="246931" y="2298486"/>
                      <a:pt x="272649" y="2254671"/>
                    </a:cubicBezTo>
                    <a:cubicBezTo>
                      <a:pt x="241216" y="2228001"/>
                      <a:pt x="205974" y="2195616"/>
                      <a:pt x="172636" y="2164184"/>
                    </a:cubicBezTo>
                    <a:cubicBezTo>
                      <a:pt x="133584" y="2127989"/>
                      <a:pt x="92626" y="2090841"/>
                      <a:pt x="58336" y="2061314"/>
                    </a:cubicBezTo>
                    <a:cubicBezTo>
                      <a:pt x="53574" y="2057503"/>
                      <a:pt x="49764" y="2050836"/>
                      <a:pt x="49764" y="2044168"/>
                    </a:cubicBezTo>
                    <a:cubicBezTo>
                      <a:pt x="49764" y="2037501"/>
                      <a:pt x="52621" y="2030834"/>
                      <a:pt x="57384" y="2027024"/>
                    </a:cubicBezTo>
                    <a:cubicBezTo>
                      <a:pt x="98341" y="1989876"/>
                      <a:pt x="145014" y="1938441"/>
                      <a:pt x="189781" y="1889864"/>
                    </a:cubicBezTo>
                    <a:cubicBezTo>
                      <a:pt x="232644" y="1843191"/>
                      <a:pt x="276459" y="1795566"/>
                      <a:pt x="316464" y="1757466"/>
                    </a:cubicBezTo>
                    <a:cubicBezTo>
                      <a:pt x="300271" y="1628879"/>
                      <a:pt x="286936" y="1504101"/>
                      <a:pt x="273601" y="1384086"/>
                    </a:cubicBezTo>
                    <a:cubicBezTo>
                      <a:pt x="260266" y="1263118"/>
                      <a:pt x="245979" y="1139293"/>
                      <a:pt x="230739" y="1010706"/>
                    </a:cubicBezTo>
                    <a:cubicBezTo>
                      <a:pt x="219309" y="1004991"/>
                      <a:pt x="208831" y="999276"/>
                      <a:pt x="197401" y="994513"/>
                    </a:cubicBezTo>
                    <a:cubicBezTo>
                      <a:pt x="182161" y="987846"/>
                      <a:pt x="166921" y="980226"/>
                      <a:pt x="149776" y="970701"/>
                    </a:cubicBezTo>
                    <a:cubicBezTo>
                      <a:pt x="144061" y="966891"/>
                      <a:pt x="140251" y="961176"/>
                      <a:pt x="139299" y="955461"/>
                    </a:cubicBezTo>
                    <a:cubicBezTo>
                      <a:pt x="138346" y="948793"/>
                      <a:pt x="139299" y="942126"/>
                      <a:pt x="144061" y="937363"/>
                    </a:cubicBezTo>
                    <a:cubicBezTo>
                      <a:pt x="166921" y="907836"/>
                      <a:pt x="190734" y="870688"/>
                      <a:pt x="212641" y="834493"/>
                    </a:cubicBezTo>
                    <a:cubicBezTo>
                      <a:pt x="230739" y="805918"/>
                      <a:pt x="248836" y="776391"/>
                      <a:pt x="267886" y="749721"/>
                    </a:cubicBezTo>
                    <a:cubicBezTo>
                      <a:pt x="227881" y="726861"/>
                      <a:pt x="187876" y="696381"/>
                      <a:pt x="148824" y="667806"/>
                    </a:cubicBezTo>
                    <a:cubicBezTo>
                      <a:pt x="103104" y="633516"/>
                      <a:pt x="56431" y="599226"/>
                      <a:pt x="12616" y="576366"/>
                    </a:cubicBezTo>
                    <a:cubicBezTo>
                      <a:pt x="5949" y="572556"/>
                      <a:pt x="1186" y="566841"/>
                      <a:pt x="234" y="559221"/>
                    </a:cubicBezTo>
                    <a:cubicBezTo>
                      <a:pt x="-719" y="551601"/>
                      <a:pt x="1186" y="544934"/>
                      <a:pt x="6901" y="539219"/>
                    </a:cubicBezTo>
                    <a:cubicBezTo>
                      <a:pt x="37381" y="509691"/>
                      <a:pt x="68814" y="470638"/>
                      <a:pt x="99294" y="433491"/>
                    </a:cubicBezTo>
                    <a:cubicBezTo>
                      <a:pt x="125964" y="401106"/>
                      <a:pt x="152634" y="367769"/>
                      <a:pt x="180256" y="339194"/>
                    </a:cubicBezTo>
                    <a:cubicBezTo>
                      <a:pt x="153586" y="303951"/>
                      <a:pt x="133584" y="266804"/>
                      <a:pt x="114534" y="230608"/>
                    </a:cubicBezTo>
                    <a:cubicBezTo>
                      <a:pt x="91674" y="188698"/>
                      <a:pt x="70719" y="148694"/>
                      <a:pt x="41191" y="113451"/>
                    </a:cubicBezTo>
                    <a:cubicBezTo>
                      <a:pt x="35476" y="106783"/>
                      <a:pt x="34524" y="96306"/>
                      <a:pt x="38334" y="88686"/>
                    </a:cubicBezTo>
                    <a:cubicBezTo>
                      <a:pt x="42144" y="80114"/>
                      <a:pt x="51669" y="75351"/>
                      <a:pt x="60241" y="76303"/>
                    </a:cubicBezTo>
                    <a:cubicBezTo>
                      <a:pt x="2517691" y="219179"/>
                      <a:pt x="5007527" y="193461"/>
                      <a:pt x="7461167" y="103"/>
                    </a:cubicBezTo>
                    <a:cubicBezTo>
                      <a:pt x="7470692" y="-849"/>
                      <a:pt x="7480217" y="4866"/>
                      <a:pt x="7484027" y="13438"/>
                    </a:cubicBezTo>
                    <a:cubicBezTo>
                      <a:pt x="7487836" y="22011"/>
                      <a:pt x="7485932" y="32488"/>
                      <a:pt x="7479264" y="39156"/>
                    </a:cubicBezTo>
                    <a:cubicBezTo>
                      <a:pt x="7426877" y="91544"/>
                      <a:pt x="7385919" y="148694"/>
                      <a:pt x="7345914" y="204891"/>
                    </a:cubicBezTo>
                    <a:cubicBezTo>
                      <a:pt x="7310672" y="254421"/>
                      <a:pt x="7274477" y="304904"/>
                      <a:pt x="7230661" y="352529"/>
                    </a:cubicBezTo>
                    <a:cubicBezTo>
                      <a:pt x="7297336" y="383961"/>
                      <a:pt x="7362107" y="416346"/>
                      <a:pt x="7425924" y="447779"/>
                    </a:cubicBezTo>
                    <a:cubicBezTo>
                      <a:pt x="7499267" y="483973"/>
                      <a:pt x="7574514" y="521121"/>
                      <a:pt x="7650714" y="556363"/>
                    </a:cubicBezTo>
                    <a:cubicBezTo>
                      <a:pt x="7660239" y="560174"/>
                      <a:pt x="7665002" y="570651"/>
                      <a:pt x="7664049" y="581129"/>
                    </a:cubicBezTo>
                    <a:cubicBezTo>
                      <a:pt x="7662144" y="591606"/>
                      <a:pt x="7654524" y="599226"/>
                      <a:pt x="7644047" y="600179"/>
                    </a:cubicBezTo>
                    <a:cubicBezTo>
                      <a:pt x="7572609" y="609704"/>
                      <a:pt x="7495457" y="623991"/>
                      <a:pt x="7421161" y="638279"/>
                    </a:cubicBezTo>
                    <a:cubicBezTo>
                      <a:pt x="7370679" y="647804"/>
                      <a:pt x="7319244" y="657329"/>
                      <a:pt x="7268761" y="664949"/>
                    </a:cubicBezTo>
                    <a:cubicBezTo>
                      <a:pt x="7293527" y="680188"/>
                      <a:pt x="7314482" y="698286"/>
                      <a:pt x="7335436" y="714479"/>
                    </a:cubicBezTo>
                    <a:cubicBezTo>
                      <a:pt x="7372584" y="744959"/>
                      <a:pt x="7407827" y="773534"/>
                      <a:pt x="7457357" y="789726"/>
                    </a:cubicBezTo>
                    <a:cubicBezTo>
                      <a:pt x="7466882" y="792584"/>
                      <a:pt x="7472597" y="801156"/>
                      <a:pt x="7473549" y="811634"/>
                    </a:cubicBezTo>
                    <a:cubicBezTo>
                      <a:pt x="7477359" y="1015468"/>
                      <a:pt x="7481169" y="1224066"/>
                      <a:pt x="7484979" y="1433616"/>
                    </a:cubicBezTo>
                    <a:cubicBezTo>
                      <a:pt x="7488789" y="1647929"/>
                      <a:pt x="7492599" y="1869861"/>
                      <a:pt x="7497361" y="2081316"/>
                    </a:cubicBezTo>
                    <a:cubicBezTo>
                      <a:pt x="7523079" y="2104176"/>
                      <a:pt x="7547844" y="2130846"/>
                      <a:pt x="7571657" y="2156564"/>
                    </a:cubicBezTo>
                    <a:cubicBezTo>
                      <a:pt x="7596422" y="2184186"/>
                      <a:pt x="7623092" y="2211809"/>
                      <a:pt x="7649761" y="2234669"/>
                    </a:cubicBezTo>
                    <a:cubicBezTo>
                      <a:pt x="7654524" y="2239431"/>
                      <a:pt x="7657382" y="2245146"/>
                      <a:pt x="7658334" y="2251814"/>
                    </a:cubicBezTo>
                    <a:cubicBezTo>
                      <a:pt x="7658334" y="2258481"/>
                      <a:pt x="7655477" y="2265149"/>
                      <a:pt x="7650714" y="2268959"/>
                    </a:cubicBezTo>
                    <a:cubicBezTo>
                      <a:pt x="7623092" y="2293724"/>
                      <a:pt x="7596422" y="2312774"/>
                      <a:pt x="7570704" y="2331824"/>
                    </a:cubicBezTo>
                    <a:cubicBezTo>
                      <a:pt x="7550702" y="2346111"/>
                      <a:pt x="7531652" y="2360399"/>
                      <a:pt x="7512602" y="2376591"/>
                    </a:cubicBezTo>
                    <a:cubicBezTo>
                      <a:pt x="7601184" y="2468984"/>
                      <a:pt x="7705007" y="2536611"/>
                      <a:pt x="7845977" y="2593761"/>
                    </a:cubicBezTo>
                    <a:cubicBezTo>
                      <a:pt x="7854549" y="2597571"/>
                      <a:pt x="7860264" y="2605191"/>
                      <a:pt x="7860264" y="2613764"/>
                    </a:cubicBezTo>
                    <a:cubicBezTo>
                      <a:pt x="7860264" y="2622336"/>
                      <a:pt x="7855502" y="2630909"/>
                      <a:pt x="7847882" y="2635671"/>
                    </a:cubicBezTo>
                    <a:cubicBezTo>
                      <a:pt x="7776444" y="2672819"/>
                      <a:pt x="7701197" y="2722349"/>
                      <a:pt x="7627854" y="2769974"/>
                    </a:cubicBezTo>
                    <a:cubicBezTo>
                      <a:pt x="7564036" y="2811884"/>
                      <a:pt x="7498314" y="2855699"/>
                      <a:pt x="7433544" y="2890941"/>
                    </a:cubicBezTo>
                    <a:cubicBezTo>
                      <a:pt x="7465929" y="2917611"/>
                      <a:pt x="7496409" y="2939519"/>
                      <a:pt x="7525936" y="2961426"/>
                    </a:cubicBezTo>
                    <a:cubicBezTo>
                      <a:pt x="7564989" y="2989049"/>
                      <a:pt x="7604994" y="3018576"/>
                      <a:pt x="7647857" y="3056676"/>
                    </a:cubicBezTo>
                    <a:cubicBezTo>
                      <a:pt x="7654524" y="3062391"/>
                      <a:pt x="7657382" y="3071916"/>
                      <a:pt x="7654524" y="3080489"/>
                    </a:cubicBezTo>
                    <a:cubicBezTo>
                      <a:pt x="7651667" y="3089061"/>
                      <a:pt x="7644047" y="3095728"/>
                      <a:pt x="7635474" y="3096681"/>
                    </a:cubicBezTo>
                    <a:cubicBezTo>
                      <a:pt x="6369602" y="3266226"/>
                      <a:pt x="5091347" y="3350999"/>
                      <a:pt x="3809281" y="3350999"/>
                    </a:cubicBezTo>
                    <a:close/>
                    <a:moveTo>
                      <a:pt x="358374" y="3100491"/>
                    </a:moveTo>
                    <a:cubicBezTo>
                      <a:pt x="1508041" y="3236699"/>
                      <a:pt x="2660566" y="3304326"/>
                      <a:pt x="3809281" y="3304326"/>
                    </a:cubicBezTo>
                    <a:cubicBezTo>
                      <a:pt x="5073249" y="3304326"/>
                      <a:pt x="6330549" y="3222411"/>
                      <a:pt x="7575467" y="3057628"/>
                    </a:cubicBezTo>
                    <a:cubicBezTo>
                      <a:pt x="7548797" y="3036674"/>
                      <a:pt x="7523079" y="3017624"/>
                      <a:pt x="7496409" y="2998574"/>
                    </a:cubicBezTo>
                    <a:cubicBezTo>
                      <a:pt x="7457357" y="2970951"/>
                      <a:pt x="7417352" y="2941424"/>
                      <a:pt x="7374489" y="2903324"/>
                    </a:cubicBezTo>
                    <a:cubicBezTo>
                      <a:pt x="7368774" y="2898561"/>
                      <a:pt x="7365917" y="2890941"/>
                      <a:pt x="7366869" y="2883321"/>
                    </a:cubicBezTo>
                    <a:cubicBezTo>
                      <a:pt x="7367822" y="2875701"/>
                      <a:pt x="7372584" y="2869034"/>
                      <a:pt x="7379252" y="2866176"/>
                    </a:cubicBezTo>
                    <a:cubicBezTo>
                      <a:pt x="7451642" y="2829028"/>
                      <a:pt x="7526889" y="2779499"/>
                      <a:pt x="7599279" y="2731874"/>
                    </a:cubicBezTo>
                    <a:cubicBezTo>
                      <a:pt x="7659286" y="2692821"/>
                      <a:pt x="7720247" y="2652816"/>
                      <a:pt x="7780254" y="2618526"/>
                    </a:cubicBezTo>
                    <a:cubicBezTo>
                      <a:pt x="7646904" y="2559471"/>
                      <a:pt x="7545939" y="2488034"/>
                      <a:pt x="7458309" y="2390878"/>
                    </a:cubicBezTo>
                    <a:cubicBezTo>
                      <a:pt x="7454499" y="2386116"/>
                      <a:pt x="7451642" y="2380401"/>
                      <a:pt x="7452594" y="2373734"/>
                    </a:cubicBezTo>
                    <a:cubicBezTo>
                      <a:pt x="7452594" y="2368019"/>
                      <a:pt x="7455452" y="2362303"/>
                      <a:pt x="7460214" y="2357541"/>
                    </a:cubicBezTo>
                    <a:cubicBezTo>
                      <a:pt x="7487836" y="2332776"/>
                      <a:pt x="7514507" y="2313726"/>
                      <a:pt x="7540224" y="2294676"/>
                    </a:cubicBezTo>
                    <a:cubicBezTo>
                      <a:pt x="7559274" y="2280389"/>
                      <a:pt x="7577372" y="2267053"/>
                      <a:pt x="7596422" y="2251814"/>
                    </a:cubicBezTo>
                    <a:cubicBezTo>
                      <a:pt x="7574514" y="2231811"/>
                      <a:pt x="7554511" y="2208951"/>
                      <a:pt x="7534509" y="2187996"/>
                    </a:cubicBezTo>
                    <a:cubicBezTo>
                      <a:pt x="7509744" y="2161326"/>
                      <a:pt x="7483074" y="2132751"/>
                      <a:pt x="7456404" y="2109891"/>
                    </a:cubicBezTo>
                    <a:cubicBezTo>
                      <a:pt x="7451642" y="2106081"/>
                      <a:pt x="7448784" y="2099414"/>
                      <a:pt x="7448784" y="2092746"/>
                    </a:cubicBezTo>
                    <a:cubicBezTo>
                      <a:pt x="7444022" y="1877481"/>
                      <a:pt x="7440211" y="1652691"/>
                      <a:pt x="7436402" y="1434568"/>
                    </a:cubicBezTo>
                    <a:cubicBezTo>
                      <a:pt x="7432592" y="1230734"/>
                      <a:pt x="7428782" y="1026899"/>
                      <a:pt x="7424972" y="828779"/>
                    </a:cubicBezTo>
                    <a:cubicBezTo>
                      <a:pt x="7375442" y="808776"/>
                      <a:pt x="7339247" y="779249"/>
                      <a:pt x="7304004" y="750674"/>
                    </a:cubicBezTo>
                    <a:cubicBezTo>
                      <a:pt x="7266857" y="720194"/>
                      <a:pt x="7231614" y="691619"/>
                      <a:pt x="7182084" y="675426"/>
                    </a:cubicBezTo>
                    <a:cubicBezTo>
                      <a:pt x="7171607" y="671616"/>
                      <a:pt x="7164939" y="662091"/>
                      <a:pt x="7165892" y="651613"/>
                    </a:cubicBezTo>
                    <a:cubicBezTo>
                      <a:pt x="7166844" y="641136"/>
                      <a:pt x="7175417" y="632563"/>
                      <a:pt x="7185894" y="630659"/>
                    </a:cubicBezTo>
                    <a:cubicBezTo>
                      <a:pt x="7258284" y="621134"/>
                      <a:pt x="7335436" y="606846"/>
                      <a:pt x="7409732" y="592559"/>
                    </a:cubicBezTo>
                    <a:cubicBezTo>
                      <a:pt x="7459261" y="583034"/>
                      <a:pt x="7509744" y="574461"/>
                      <a:pt x="7559274" y="565888"/>
                    </a:cubicBezTo>
                    <a:cubicBezTo>
                      <a:pt x="7505934" y="540171"/>
                      <a:pt x="7453547" y="514454"/>
                      <a:pt x="7402111" y="489688"/>
                    </a:cubicBezTo>
                    <a:cubicBezTo>
                      <a:pt x="7329722" y="453494"/>
                      <a:pt x="7254474" y="416346"/>
                      <a:pt x="7178274" y="382056"/>
                    </a:cubicBezTo>
                    <a:cubicBezTo>
                      <a:pt x="7171607" y="379198"/>
                      <a:pt x="7166844" y="372531"/>
                      <a:pt x="7164939" y="364911"/>
                    </a:cubicBezTo>
                    <a:cubicBezTo>
                      <a:pt x="7163986" y="357291"/>
                      <a:pt x="7165892" y="349671"/>
                      <a:pt x="7171607" y="344909"/>
                    </a:cubicBezTo>
                    <a:cubicBezTo>
                      <a:pt x="7223994" y="292521"/>
                      <a:pt x="7264952" y="235371"/>
                      <a:pt x="7304957" y="179173"/>
                    </a:cubicBezTo>
                    <a:cubicBezTo>
                      <a:pt x="7335436" y="136311"/>
                      <a:pt x="7365917" y="93448"/>
                      <a:pt x="7402111" y="51539"/>
                    </a:cubicBezTo>
                    <a:cubicBezTo>
                      <a:pt x="4982761" y="237276"/>
                      <a:pt x="2527216" y="262041"/>
                      <a:pt x="104056" y="123928"/>
                    </a:cubicBezTo>
                    <a:cubicBezTo>
                      <a:pt x="122154" y="151551"/>
                      <a:pt x="137394" y="180126"/>
                      <a:pt x="152634" y="207748"/>
                    </a:cubicBezTo>
                    <a:cubicBezTo>
                      <a:pt x="175494" y="249658"/>
                      <a:pt x="196449" y="289663"/>
                      <a:pt x="225976" y="324906"/>
                    </a:cubicBezTo>
                    <a:cubicBezTo>
                      <a:pt x="233596" y="334431"/>
                      <a:pt x="232644" y="347766"/>
                      <a:pt x="224071" y="356338"/>
                    </a:cubicBezTo>
                    <a:cubicBezTo>
                      <a:pt x="193591" y="385866"/>
                      <a:pt x="162159" y="424919"/>
                      <a:pt x="131679" y="462066"/>
                    </a:cubicBezTo>
                    <a:cubicBezTo>
                      <a:pt x="107866" y="491594"/>
                      <a:pt x="82149" y="522073"/>
                      <a:pt x="57384" y="548744"/>
                    </a:cubicBezTo>
                    <a:cubicBezTo>
                      <a:pt x="96436" y="571604"/>
                      <a:pt x="135489" y="601131"/>
                      <a:pt x="173589" y="629706"/>
                    </a:cubicBezTo>
                    <a:cubicBezTo>
                      <a:pt x="219309" y="663044"/>
                      <a:pt x="265981" y="698286"/>
                      <a:pt x="309796" y="721146"/>
                    </a:cubicBezTo>
                    <a:cubicBezTo>
                      <a:pt x="315511" y="724004"/>
                      <a:pt x="320274" y="729719"/>
                      <a:pt x="322179" y="736386"/>
                    </a:cubicBezTo>
                    <a:cubicBezTo>
                      <a:pt x="324084" y="743054"/>
                      <a:pt x="322179" y="749721"/>
                      <a:pt x="317416" y="755436"/>
                    </a:cubicBezTo>
                    <a:cubicBezTo>
                      <a:pt x="294556" y="784963"/>
                      <a:pt x="270744" y="822111"/>
                      <a:pt x="248836" y="858306"/>
                    </a:cubicBezTo>
                    <a:cubicBezTo>
                      <a:pt x="230739" y="886881"/>
                      <a:pt x="212641" y="916409"/>
                      <a:pt x="193591" y="943079"/>
                    </a:cubicBezTo>
                    <a:cubicBezTo>
                      <a:pt x="200259" y="945936"/>
                      <a:pt x="206926" y="949746"/>
                      <a:pt x="213594" y="952604"/>
                    </a:cubicBezTo>
                    <a:cubicBezTo>
                      <a:pt x="228834" y="959271"/>
                      <a:pt x="245026" y="966891"/>
                      <a:pt x="261219" y="976416"/>
                    </a:cubicBezTo>
                    <a:cubicBezTo>
                      <a:pt x="266934" y="980226"/>
                      <a:pt x="271696" y="985941"/>
                      <a:pt x="272649" y="993561"/>
                    </a:cubicBezTo>
                    <a:cubicBezTo>
                      <a:pt x="288841" y="1125959"/>
                      <a:pt x="303129" y="1254546"/>
                      <a:pt x="317416" y="1378371"/>
                    </a:cubicBezTo>
                    <a:cubicBezTo>
                      <a:pt x="331704" y="1502196"/>
                      <a:pt x="345991" y="1630784"/>
                      <a:pt x="362184" y="1763181"/>
                    </a:cubicBezTo>
                    <a:cubicBezTo>
                      <a:pt x="363136" y="1770801"/>
                      <a:pt x="360279" y="1778421"/>
                      <a:pt x="354564" y="1783184"/>
                    </a:cubicBezTo>
                    <a:cubicBezTo>
                      <a:pt x="313606" y="1820331"/>
                      <a:pt x="266934" y="1871766"/>
                      <a:pt x="222166" y="1920343"/>
                    </a:cubicBezTo>
                    <a:cubicBezTo>
                      <a:pt x="183114" y="1963206"/>
                      <a:pt x="143109" y="2007021"/>
                      <a:pt x="105961" y="2042264"/>
                    </a:cubicBezTo>
                    <a:cubicBezTo>
                      <a:pt x="136441" y="2068934"/>
                      <a:pt x="169779" y="2099414"/>
                      <a:pt x="202164" y="2128941"/>
                    </a:cubicBezTo>
                    <a:cubicBezTo>
                      <a:pt x="241216" y="2165136"/>
                      <a:pt x="281221" y="2201331"/>
                      <a:pt x="315511" y="2230859"/>
                    </a:cubicBezTo>
                    <a:cubicBezTo>
                      <a:pt x="324084" y="2238478"/>
                      <a:pt x="325989" y="2250861"/>
                      <a:pt x="320274" y="2260386"/>
                    </a:cubicBezTo>
                    <a:cubicBezTo>
                      <a:pt x="291699" y="2309916"/>
                      <a:pt x="265029" y="2358494"/>
                      <a:pt x="240264" y="2405166"/>
                    </a:cubicBezTo>
                    <a:cubicBezTo>
                      <a:pt x="218356" y="2446124"/>
                      <a:pt x="195496" y="2488034"/>
                      <a:pt x="170731" y="2530896"/>
                    </a:cubicBezTo>
                    <a:cubicBezTo>
                      <a:pt x="188829" y="2540421"/>
                      <a:pt x="205021" y="2548994"/>
                      <a:pt x="221214" y="2557566"/>
                    </a:cubicBezTo>
                    <a:cubicBezTo>
                      <a:pt x="243121" y="2568996"/>
                      <a:pt x="265029" y="2581378"/>
                      <a:pt x="291699" y="2593761"/>
                    </a:cubicBezTo>
                    <a:cubicBezTo>
                      <a:pt x="297414" y="2596619"/>
                      <a:pt x="302176" y="2602334"/>
                      <a:pt x="304081" y="2608049"/>
                    </a:cubicBezTo>
                    <a:cubicBezTo>
                      <a:pt x="344086" y="2750924"/>
                      <a:pt x="349801" y="2907134"/>
                      <a:pt x="356469" y="3056676"/>
                    </a:cubicBezTo>
                    <a:cubicBezTo>
                      <a:pt x="356469" y="3071916"/>
                      <a:pt x="357421" y="3086203"/>
                      <a:pt x="358374" y="3100491"/>
                    </a:cubicBezTo>
                    <a:close/>
                  </a:path>
                </a:pathLst>
              </a:custGeom>
              <a:solidFill>
                <a:srgbClr val="454E5F"/>
              </a:solidFill>
              <a:ln w="9525" cap="flat">
                <a:noFill/>
                <a:prstDash val="solid"/>
                <a:miter/>
              </a:ln>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black"/>
                  </a:solidFill>
                  <a:effectLst/>
                  <a:uLnTx/>
                  <a:uFillTx/>
                </a:endParaRPr>
              </a:p>
            </p:txBody>
          </p:sp>
        </p:grpSp>
        <p:pic>
          <p:nvPicPr>
            <p:cNvPr id="14" name="Picture 4" descr="Colourful ribbons">
              <a:extLst>
                <a:ext uri="{FF2B5EF4-FFF2-40B4-BE49-F238E27FC236}">
                  <a16:creationId xmlns:a16="http://schemas.microsoft.com/office/drawing/2014/main" id="{D734A243-7A83-21BB-1E59-867EE7D0954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8634" b="100000" l="33866" r="66294"/>
                      </a14:imgEffect>
                    </a14:imgLayer>
                  </a14:imgProps>
                </a:ext>
                <a:ext uri="{28A0092B-C50C-407E-A947-70E740481C1C}">
                  <a14:useLocalDpi xmlns:a14="http://schemas.microsoft.com/office/drawing/2010/main" val="0"/>
                </a:ext>
              </a:extLst>
            </a:blip>
            <a:srcRect l="32539" t="47761" r="34043" b="1796"/>
            <a:stretch/>
          </p:blipFill>
          <p:spPr bwMode="auto">
            <a:xfrm rot="20918606">
              <a:off x="6330073" y="2742745"/>
              <a:ext cx="585223" cy="106728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0498172B-E6ED-F901-F14B-4B97E683A4DE}"/>
                </a:ext>
              </a:extLst>
            </p:cNvPr>
            <p:cNvSpPr txBox="1"/>
            <p:nvPr/>
          </p:nvSpPr>
          <p:spPr>
            <a:xfrm>
              <a:off x="6811626" y="3274286"/>
              <a:ext cx="3785744" cy="2754523"/>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vi-VN" sz="2800" b="1"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Chi tiết 2: </a:t>
              </a:r>
              <a:r>
                <a:rPr kumimoji="0" lang="vi-VN" sz="2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Cẩu Khây gặp những người bạn đáng quý</a:t>
              </a:r>
              <a:r>
                <a:rPr kumimoji="0" lang="en-US" sz="2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a:t>
              </a:r>
              <a:r>
                <a:rPr kumimoji="0" lang="vi-VN" sz="2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 người bạn dùng tay làm về đóng cọc, người bạn lấy vành tai để tát nước, người bạn lấy móng tay đục lỗ thành lòng máng. </a:t>
              </a:r>
              <a:endParaRPr kumimoji="0" lang="vi-VN" sz="4800" b="0" i="0" u="none" strike="noStrike" kern="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endParaRPr>
            </a:p>
          </p:txBody>
        </p:sp>
      </p:grpSp>
      <p:pic>
        <p:nvPicPr>
          <p:cNvPr id="18" name="Picture 17">
            <a:extLst>
              <a:ext uri="{FF2B5EF4-FFF2-40B4-BE49-F238E27FC236}">
                <a16:creationId xmlns:a16="http://schemas.microsoft.com/office/drawing/2014/main" id="{F505B2DC-21FA-0F2B-D4E0-BC8DA04B5508}"/>
              </a:ext>
            </a:extLst>
          </p:cNvPr>
          <p:cNvPicPr>
            <a:picLocks noChangeAspect="1"/>
          </p:cNvPicPr>
          <p:nvPr/>
        </p:nvPicPr>
        <p:blipFill>
          <a:blip r:embed="rId5"/>
          <a:stretch>
            <a:fillRect/>
          </a:stretch>
        </p:blipFill>
        <p:spPr>
          <a:xfrm>
            <a:off x="8298062" y="1833447"/>
            <a:ext cx="3274578" cy="18419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a:extLst>
              <a:ext uri="{FF2B5EF4-FFF2-40B4-BE49-F238E27FC236}">
                <a16:creationId xmlns:a16="http://schemas.microsoft.com/office/drawing/2014/main" id="{DF6D4A3A-E5FC-4069-DCF2-581B75400828}"/>
              </a:ext>
            </a:extLst>
          </p:cNvPr>
          <p:cNvPicPr>
            <a:picLocks noChangeAspect="1"/>
          </p:cNvPicPr>
          <p:nvPr/>
        </p:nvPicPr>
        <p:blipFill>
          <a:blip r:embed="rId6"/>
          <a:stretch>
            <a:fillRect/>
          </a:stretch>
        </p:blipFill>
        <p:spPr>
          <a:xfrm>
            <a:off x="8010702" y="3887000"/>
            <a:ext cx="3248025" cy="23085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6851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2B95B735-1DA4-764C-42CD-515D9473FCDF}"/>
              </a:ext>
            </a:extLst>
          </p:cNvPr>
          <p:cNvGrpSpPr/>
          <p:nvPr/>
        </p:nvGrpSpPr>
        <p:grpSpPr>
          <a:xfrm>
            <a:off x="213304" y="471133"/>
            <a:ext cx="7854372" cy="3291242"/>
            <a:chOff x="6331988" y="2913009"/>
            <a:chExt cx="4555086" cy="2619114"/>
          </a:xfrm>
        </p:grpSpPr>
        <p:grpSp>
          <p:nvGrpSpPr>
            <p:cNvPr id="20" name="Nhóm 31">
              <a:extLst>
                <a:ext uri="{FF2B5EF4-FFF2-40B4-BE49-F238E27FC236}">
                  <a16:creationId xmlns:a16="http://schemas.microsoft.com/office/drawing/2014/main" id="{E7AED128-12FD-DF5F-D749-388484791DDB}"/>
                </a:ext>
              </a:extLst>
            </p:cNvPr>
            <p:cNvGrpSpPr/>
            <p:nvPr/>
          </p:nvGrpSpPr>
          <p:grpSpPr>
            <a:xfrm>
              <a:off x="6488431" y="3071819"/>
              <a:ext cx="4398643" cy="2128831"/>
              <a:chOff x="1922830" y="773002"/>
              <a:chExt cx="5400981" cy="1282973"/>
            </a:xfrm>
          </p:grpSpPr>
          <p:sp>
            <p:nvSpPr>
              <p:cNvPr id="23" name="Freeform: Shape 34">
                <a:extLst>
                  <a:ext uri="{FF2B5EF4-FFF2-40B4-BE49-F238E27FC236}">
                    <a16:creationId xmlns:a16="http://schemas.microsoft.com/office/drawing/2014/main" id="{FDCDB82D-1511-3810-3080-D5A03ACC3AC8}"/>
                  </a:ext>
                </a:extLst>
              </p:cNvPr>
              <p:cNvSpPr/>
              <p:nvPr/>
            </p:nvSpPr>
            <p:spPr>
              <a:xfrm>
                <a:off x="1938635" y="784278"/>
                <a:ext cx="5385176" cy="1168371"/>
              </a:xfrm>
              <a:custGeom>
                <a:avLst/>
                <a:gdLst>
                  <a:gd name="connsiteX0" fmla="*/ 7366635 w 7811452"/>
                  <a:gd name="connsiteY0" fmla="*/ 2863215 h 3305231"/>
                  <a:gd name="connsiteX1" fmla="*/ 7606665 w 7811452"/>
                  <a:gd name="connsiteY1" fmla="*/ 3050858 h 3305231"/>
                  <a:gd name="connsiteX2" fmla="*/ 313373 w 7811452"/>
                  <a:gd name="connsiteY2" fmla="*/ 3098483 h 3305231"/>
                  <a:gd name="connsiteX3" fmla="*/ 260033 w 7811452"/>
                  <a:gd name="connsiteY3" fmla="*/ 2592705 h 3305231"/>
                  <a:gd name="connsiteX4" fmla="*/ 118110 w 7811452"/>
                  <a:gd name="connsiteY4" fmla="*/ 2519363 h 3305231"/>
                  <a:gd name="connsiteX5" fmla="*/ 280035 w 7811452"/>
                  <a:gd name="connsiteY5" fmla="*/ 2226945 h 3305231"/>
                  <a:gd name="connsiteX6" fmla="*/ 50483 w 7811452"/>
                  <a:gd name="connsiteY6" fmla="*/ 2021205 h 3305231"/>
                  <a:gd name="connsiteX7" fmla="*/ 318135 w 7811452"/>
                  <a:gd name="connsiteY7" fmla="*/ 1744028 h 3305231"/>
                  <a:gd name="connsiteX8" fmla="*/ 228600 w 7811452"/>
                  <a:gd name="connsiteY8" fmla="*/ 974408 h 3305231"/>
                  <a:gd name="connsiteX9" fmla="*/ 138113 w 7811452"/>
                  <a:gd name="connsiteY9" fmla="*/ 928687 h 3305231"/>
                  <a:gd name="connsiteX10" fmla="*/ 279083 w 7811452"/>
                  <a:gd name="connsiteY10" fmla="*/ 719137 h 3305231"/>
                  <a:gd name="connsiteX11" fmla="*/ 0 w 7811452"/>
                  <a:gd name="connsiteY11" fmla="*/ 532448 h 3305231"/>
                  <a:gd name="connsiteX12" fmla="*/ 187643 w 7811452"/>
                  <a:gd name="connsiteY12" fmla="*/ 318135 h 3305231"/>
                  <a:gd name="connsiteX13" fmla="*/ 35243 w 7811452"/>
                  <a:gd name="connsiteY13" fmla="*/ 76200 h 3305231"/>
                  <a:gd name="connsiteX14" fmla="*/ 7439025 w 7811452"/>
                  <a:gd name="connsiteY14" fmla="*/ 0 h 3305231"/>
                  <a:gd name="connsiteX15" fmla="*/ 7167563 w 7811452"/>
                  <a:gd name="connsiteY15" fmla="*/ 337185 h 3305231"/>
                  <a:gd name="connsiteX16" fmla="*/ 7617143 w 7811452"/>
                  <a:gd name="connsiteY16" fmla="*/ 554355 h 3305231"/>
                  <a:gd name="connsiteX17" fmla="*/ 7167563 w 7811452"/>
                  <a:gd name="connsiteY17" fmla="*/ 630555 h 3305231"/>
                  <a:gd name="connsiteX18" fmla="*/ 7425690 w 7811452"/>
                  <a:gd name="connsiteY18" fmla="*/ 789623 h 3305231"/>
                  <a:gd name="connsiteX19" fmla="*/ 7450455 w 7811452"/>
                  <a:gd name="connsiteY19" fmla="*/ 2069783 h 3305231"/>
                  <a:gd name="connsiteX20" fmla="*/ 7610475 w 7811452"/>
                  <a:gd name="connsiteY20" fmla="*/ 2229803 h 3305231"/>
                  <a:gd name="connsiteX21" fmla="*/ 7454265 w 7811452"/>
                  <a:gd name="connsiteY21" fmla="*/ 2352675 h 3305231"/>
                  <a:gd name="connsiteX22" fmla="*/ 7811453 w 7811452"/>
                  <a:gd name="connsiteY22" fmla="*/ 2592705 h 3305231"/>
                  <a:gd name="connsiteX23" fmla="*/ 7366635 w 7811452"/>
                  <a:gd name="connsiteY23" fmla="*/ 2863215 h 330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11452" h="3305231">
                    <a:moveTo>
                      <a:pt x="7366635" y="2863215"/>
                    </a:moveTo>
                    <a:cubicBezTo>
                      <a:pt x="7450455" y="2938463"/>
                      <a:pt x="7522845" y="2975610"/>
                      <a:pt x="7606665" y="3050858"/>
                    </a:cubicBezTo>
                    <a:cubicBezTo>
                      <a:pt x="5185410" y="3375660"/>
                      <a:pt x="2739390" y="3387090"/>
                      <a:pt x="313373" y="3098483"/>
                    </a:cubicBezTo>
                    <a:cubicBezTo>
                      <a:pt x="305753" y="2931795"/>
                      <a:pt x="303848" y="2753678"/>
                      <a:pt x="260033" y="2592705"/>
                    </a:cubicBezTo>
                    <a:cubicBezTo>
                      <a:pt x="207645" y="2566988"/>
                      <a:pt x="170498" y="2545080"/>
                      <a:pt x="118110" y="2519363"/>
                    </a:cubicBezTo>
                    <a:cubicBezTo>
                      <a:pt x="176213" y="2419350"/>
                      <a:pt x="221933" y="2326958"/>
                      <a:pt x="280035" y="2226945"/>
                    </a:cubicBezTo>
                    <a:cubicBezTo>
                      <a:pt x="210503" y="2168843"/>
                      <a:pt x="120015" y="2080260"/>
                      <a:pt x="50483" y="2021205"/>
                    </a:cubicBezTo>
                    <a:cubicBezTo>
                      <a:pt x="133350" y="1945005"/>
                      <a:pt x="235267" y="1820228"/>
                      <a:pt x="318135" y="1744028"/>
                    </a:cubicBezTo>
                    <a:cubicBezTo>
                      <a:pt x="284798" y="1479233"/>
                      <a:pt x="261938" y="1238250"/>
                      <a:pt x="228600" y="974408"/>
                    </a:cubicBezTo>
                    <a:cubicBezTo>
                      <a:pt x="198120" y="956310"/>
                      <a:pt x="169545" y="946785"/>
                      <a:pt x="138113" y="928687"/>
                    </a:cubicBezTo>
                    <a:cubicBezTo>
                      <a:pt x="185738" y="867728"/>
                      <a:pt x="230505" y="781050"/>
                      <a:pt x="279083" y="719137"/>
                    </a:cubicBezTo>
                    <a:cubicBezTo>
                      <a:pt x="187643" y="672465"/>
                      <a:pt x="91440" y="579120"/>
                      <a:pt x="0" y="532448"/>
                    </a:cubicBezTo>
                    <a:cubicBezTo>
                      <a:pt x="61913" y="471487"/>
                      <a:pt x="125730" y="379095"/>
                      <a:pt x="187643" y="318135"/>
                    </a:cubicBezTo>
                    <a:cubicBezTo>
                      <a:pt x="124778" y="243840"/>
                      <a:pt x="97155" y="150495"/>
                      <a:pt x="35243" y="76200"/>
                    </a:cubicBezTo>
                    <a:cubicBezTo>
                      <a:pt x="2501265" y="219075"/>
                      <a:pt x="4976813" y="194310"/>
                      <a:pt x="7439025" y="0"/>
                    </a:cubicBezTo>
                    <a:cubicBezTo>
                      <a:pt x="7332345" y="106680"/>
                      <a:pt x="7275195" y="230505"/>
                      <a:pt x="7167563" y="337185"/>
                    </a:cubicBezTo>
                    <a:cubicBezTo>
                      <a:pt x="7319963" y="406718"/>
                      <a:pt x="7464743" y="483870"/>
                      <a:pt x="7617143" y="554355"/>
                    </a:cubicBezTo>
                    <a:cubicBezTo>
                      <a:pt x="7472363" y="574358"/>
                      <a:pt x="7312343" y="610553"/>
                      <a:pt x="7167563" y="630555"/>
                    </a:cubicBezTo>
                    <a:cubicBezTo>
                      <a:pt x="7275195" y="665798"/>
                      <a:pt x="7318058" y="754380"/>
                      <a:pt x="7425690" y="789623"/>
                    </a:cubicBezTo>
                    <a:cubicBezTo>
                      <a:pt x="7434263" y="1207770"/>
                      <a:pt x="7441883" y="1651635"/>
                      <a:pt x="7450455" y="2069783"/>
                    </a:cubicBezTo>
                    <a:cubicBezTo>
                      <a:pt x="7506653" y="2117408"/>
                      <a:pt x="7554278" y="2182178"/>
                      <a:pt x="7610475" y="2229803"/>
                    </a:cubicBezTo>
                    <a:cubicBezTo>
                      <a:pt x="7557135" y="2277428"/>
                      <a:pt x="7508558" y="2304098"/>
                      <a:pt x="7454265" y="2352675"/>
                    </a:cubicBezTo>
                    <a:cubicBezTo>
                      <a:pt x="7556183" y="2465070"/>
                      <a:pt x="7670483" y="2536508"/>
                      <a:pt x="7811453" y="2592705"/>
                    </a:cubicBezTo>
                    <a:cubicBezTo>
                      <a:pt x="7664768" y="2667000"/>
                      <a:pt x="7512368" y="2787968"/>
                      <a:pt x="7366635" y="2863215"/>
                    </a:cubicBezTo>
                    <a:close/>
                  </a:path>
                </a:pathLst>
              </a:custGeom>
              <a:solidFill>
                <a:srgbClr val="FDF5A0"/>
              </a:solidFill>
              <a:ln w="9525" cap="flat">
                <a:noFill/>
                <a:prstDash val="solid"/>
                <a:miter/>
              </a:ln>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black"/>
                  </a:solidFill>
                  <a:effectLst/>
                  <a:uLnTx/>
                  <a:uFillTx/>
                </a:endParaRPr>
              </a:p>
            </p:txBody>
          </p:sp>
          <p:sp>
            <p:nvSpPr>
              <p:cNvPr id="24" name="Freeform: Shape 35">
                <a:extLst>
                  <a:ext uri="{FF2B5EF4-FFF2-40B4-BE49-F238E27FC236}">
                    <a16:creationId xmlns:a16="http://schemas.microsoft.com/office/drawing/2014/main" id="{E992FF90-AF0E-E5B6-B8FD-464BD4D896BE}"/>
                  </a:ext>
                </a:extLst>
              </p:cNvPr>
              <p:cNvSpPr/>
              <p:nvPr/>
            </p:nvSpPr>
            <p:spPr>
              <a:xfrm>
                <a:off x="1922830" y="773002"/>
                <a:ext cx="5379733" cy="1282973"/>
              </a:xfrm>
              <a:custGeom>
                <a:avLst/>
                <a:gdLst>
                  <a:gd name="connsiteX0" fmla="*/ 3809281 w 7860264"/>
                  <a:gd name="connsiteY0" fmla="*/ 3350999 h 3350998"/>
                  <a:gd name="connsiteX1" fmla="*/ 333609 w 7860264"/>
                  <a:gd name="connsiteY1" fmla="*/ 3144306 h 3350998"/>
                  <a:gd name="connsiteX2" fmla="*/ 313606 w 7860264"/>
                  <a:gd name="connsiteY2" fmla="*/ 3122399 h 3350998"/>
                  <a:gd name="connsiteX3" fmla="*/ 310749 w 7860264"/>
                  <a:gd name="connsiteY3" fmla="*/ 3060486 h 3350998"/>
                  <a:gd name="connsiteX4" fmla="*/ 263124 w 7860264"/>
                  <a:gd name="connsiteY4" fmla="*/ 2631861 h 3350998"/>
                  <a:gd name="connsiteX5" fmla="*/ 201211 w 7860264"/>
                  <a:gd name="connsiteY5" fmla="*/ 2599476 h 3350998"/>
                  <a:gd name="connsiteX6" fmla="*/ 130726 w 7860264"/>
                  <a:gd name="connsiteY6" fmla="*/ 2562328 h 3350998"/>
                  <a:gd name="connsiteX7" fmla="*/ 118344 w 7860264"/>
                  <a:gd name="connsiteY7" fmla="*/ 2548041 h 3350998"/>
                  <a:gd name="connsiteX8" fmla="*/ 120249 w 7860264"/>
                  <a:gd name="connsiteY8" fmla="*/ 2529944 h 3350998"/>
                  <a:gd name="connsiteX9" fmla="*/ 201211 w 7860264"/>
                  <a:gd name="connsiteY9" fmla="*/ 2384211 h 3350998"/>
                  <a:gd name="connsiteX10" fmla="*/ 272649 w 7860264"/>
                  <a:gd name="connsiteY10" fmla="*/ 2254671 h 3350998"/>
                  <a:gd name="connsiteX11" fmla="*/ 172636 w 7860264"/>
                  <a:gd name="connsiteY11" fmla="*/ 2164184 h 3350998"/>
                  <a:gd name="connsiteX12" fmla="*/ 58336 w 7860264"/>
                  <a:gd name="connsiteY12" fmla="*/ 2061314 h 3350998"/>
                  <a:gd name="connsiteX13" fmla="*/ 49764 w 7860264"/>
                  <a:gd name="connsiteY13" fmla="*/ 2044168 h 3350998"/>
                  <a:gd name="connsiteX14" fmla="*/ 57384 w 7860264"/>
                  <a:gd name="connsiteY14" fmla="*/ 2027024 h 3350998"/>
                  <a:gd name="connsiteX15" fmla="*/ 189781 w 7860264"/>
                  <a:gd name="connsiteY15" fmla="*/ 1889864 h 3350998"/>
                  <a:gd name="connsiteX16" fmla="*/ 316464 w 7860264"/>
                  <a:gd name="connsiteY16" fmla="*/ 1757466 h 3350998"/>
                  <a:gd name="connsiteX17" fmla="*/ 273601 w 7860264"/>
                  <a:gd name="connsiteY17" fmla="*/ 1384086 h 3350998"/>
                  <a:gd name="connsiteX18" fmla="*/ 230739 w 7860264"/>
                  <a:gd name="connsiteY18" fmla="*/ 1010706 h 3350998"/>
                  <a:gd name="connsiteX19" fmla="*/ 197401 w 7860264"/>
                  <a:gd name="connsiteY19" fmla="*/ 994513 h 3350998"/>
                  <a:gd name="connsiteX20" fmla="*/ 149776 w 7860264"/>
                  <a:gd name="connsiteY20" fmla="*/ 970701 h 3350998"/>
                  <a:gd name="connsiteX21" fmla="*/ 139299 w 7860264"/>
                  <a:gd name="connsiteY21" fmla="*/ 955461 h 3350998"/>
                  <a:gd name="connsiteX22" fmla="*/ 144061 w 7860264"/>
                  <a:gd name="connsiteY22" fmla="*/ 937363 h 3350998"/>
                  <a:gd name="connsiteX23" fmla="*/ 212641 w 7860264"/>
                  <a:gd name="connsiteY23" fmla="*/ 834493 h 3350998"/>
                  <a:gd name="connsiteX24" fmla="*/ 267886 w 7860264"/>
                  <a:gd name="connsiteY24" fmla="*/ 749721 h 3350998"/>
                  <a:gd name="connsiteX25" fmla="*/ 148824 w 7860264"/>
                  <a:gd name="connsiteY25" fmla="*/ 667806 h 3350998"/>
                  <a:gd name="connsiteX26" fmla="*/ 12616 w 7860264"/>
                  <a:gd name="connsiteY26" fmla="*/ 576366 h 3350998"/>
                  <a:gd name="connsiteX27" fmla="*/ 234 w 7860264"/>
                  <a:gd name="connsiteY27" fmla="*/ 559221 h 3350998"/>
                  <a:gd name="connsiteX28" fmla="*/ 6901 w 7860264"/>
                  <a:gd name="connsiteY28" fmla="*/ 539219 h 3350998"/>
                  <a:gd name="connsiteX29" fmla="*/ 99294 w 7860264"/>
                  <a:gd name="connsiteY29" fmla="*/ 433491 h 3350998"/>
                  <a:gd name="connsiteX30" fmla="*/ 180256 w 7860264"/>
                  <a:gd name="connsiteY30" fmla="*/ 339194 h 3350998"/>
                  <a:gd name="connsiteX31" fmla="*/ 114534 w 7860264"/>
                  <a:gd name="connsiteY31" fmla="*/ 230608 h 3350998"/>
                  <a:gd name="connsiteX32" fmla="*/ 41191 w 7860264"/>
                  <a:gd name="connsiteY32" fmla="*/ 113451 h 3350998"/>
                  <a:gd name="connsiteX33" fmla="*/ 38334 w 7860264"/>
                  <a:gd name="connsiteY33" fmla="*/ 88686 h 3350998"/>
                  <a:gd name="connsiteX34" fmla="*/ 60241 w 7860264"/>
                  <a:gd name="connsiteY34" fmla="*/ 76303 h 3350998"/>
                  <a:gd name="connsiteX35" fmla="*/ 7461167 w 7860264"/>
                  <a:gd name="connsiteY35" fmla="*/ 103 h 3350998"/>
                  <a:gd name="connsiteX36" fmla="*/ 7484027 w 7860264"/>
                  <a:gd name="connsiteY36" fmla="*/ 13438 h 3350998"/>
                  <a:gd name="connsiteX37" fmla="*/ 7479264 w 7860264"/>
                  <a:gd name="connsiteY37" fmla="*/ 39156 h 3350998"/>
                  <a:gd name="connsiteX38" fmla="*/ 7345914 w 7860264"/>
                  <a:gd name="connsiteY38" fmla="*/ 204891 h 3350998"/>
                  <a:gd name="connsiteX39" fmla="*/ 7230661 w 7860264"/>
                  <a:gd name="connsiteY39" fmla="*/ 352529 h 3350998"/>
                  <a:gd name="connsiteX40" fmla="*/ 7425924 w 7860264"/>
                  <a:gd name="connsiteY40" fmla="*/ 447779 h 3350998"/>
                  <a:gd name="connsiteX41" fmla="*/ 7650714 w 7860264"/>
                  <a:gd name="connsiteY41" fmla="*/ 556363 h 3350998"/>
                  <a:gd name="connsiteX42" fmla="*/ 7664049 w 7860264"/>
                  <a:gd name="connsiteY42" fmla="*/ 581129 h 3350998"/>
                  <a:gd name="connsiteX43" fmla="*/ 7644047 w 7860264"/>
                  <a:gd name="connsiteY43" fmla="*/ 600179 h 3350998"/>
                  <a:gd name="connsiteX44" fmla="*/ 7421161 w 7860264"/>
                  <a:gd name="connsiteY44" fmla="*/ 638279 h 3350998"/>
                  <a:gd name="connsiteX45" fmla="*/ 7268761 w 7860264"/>
                  <a:gd name="connsiteY45" fmla="*/ 664949 h 3350998"/>
                  <a:gd name="connsiteX46" fmla="*/ 7335436 w 7860264"/>
                  <a:gd name="connsiteY46" fmla="*/ 714479 h 3350998"/>
                  <a:gd name="connsiteX47" fmla="*/ 7457357 w 7860264"/>
                  <a:gd name="connsiteY47" fmla="*/ 789726 h 3350998"/>
                  <a:gd name="connsiteX48" fmla="*/ 7473549 w 7860264"/>
                  <a:gd name="connsiteY48" fmla="*/ 811634 h 3350998"/>
                  <a:gd name="connsiteX49" fmla="*/ 7484979 w 7860264"/>
                  <a:gd name="connsiteY49" fmla="*/ 1433616 h 3350998"/>
                  <a:gd name="connsiteX50" fmla="*/ 7497361 w 7860264"/>
                  <a:gd name="connsiteY50" fmla="*/ 2081316 h 3350998"/>
                  <a:gd name="connsiteX51" fmla="*/ 7571657 w 7860264"/>
                  <a:gd name="connsiteY51" fmla="*/ 2156564 h 3350998"/>
                  <a:gd name="connsiteX52" fmla="*/ 7649761 w 7860264"/>
                  <a:gd name="connsiteY52" fmla="*/ 2234669 h 3350998"/>
                  <a:gd name="connsiteX53" fmla="*/ 7658334 w 7860264"/>
                  <a:gd name="connsiteY53" fmla="*/ 2251814 h 3350998"/>
                  <a:gd name="connsiteX54" fmla="*/ 7650714 w 7860264"/>
                  <a:gd name="connsiteY54" fmla="*/ 2268959 h 3350998"/>
                  <a:gd name="connsiteX55" fmla="*/ 7570704 w 7860264"/>
                  <a:gd name="connsiteY55" fmla="*/ 2331824 h 3350998"/>
                  <a:gd name="connsiteX56" fmla="*/ 7512602 w 7860264"/>
                  <a:gd name="connsiteY56" fmla="*/ 2376591 h 3350998"/>
                  <a:gd name="connsiteX57" fmla="*/ 7845977 w 7860264"/>
                  <a:gd name="connsiteY57" fmla="*/ 2593761 h 3350998"/>
                  <a:gd name="connsiteX58" fmla="*/ 7860264 w 7860264"/>
                  <a:gd name="connsiteY58" fmla="*/ 2613764 h 3350998"/>
                  <a:gd name="connsiteX59" fmla="*/ 7847882 w 7860264"/>
                  <a:gd name="connsiteY59" fmla="*/ 2635671 h 3350998"/>
                  <a:gd name="connsiteX60" fmla="*/ 7627854 w 7860264"/>
                  <a:gd name="connsiteY60" fmla="*/ 2769974 h 3350998"/>
                  <a:gd name="connsiteX61" fmla="*/ 7433544 w 7860264"/>
                  <a:gd name="connsiteY61" fmla="*/ 2890941 h 3350998"/>
                  <a:gd name="connsiteX62" fmla="*/ 7525936 w 7860264"/>
                  <a:gd name="connsiteY62" fmla="*/ 2961426 h 3350998"/>
                  <a:gd name="connsiteX63" fmla="*/ 7647857 w 7860264"/>
                  <a:gd name="connsiteY63" fmla="*/ 3056676 h 3350998"/>
                  <a:gd name="connsiteX64" fmla="*/ 7654524 w 7860264"/>
                  <a:gd name="connsiteY64" fmla="*/ 3080489 h 3350998"/>
                  <a:gd name="connsiteX65" fmla="*/ 7635474 w 7860264"/>
                  <a:gd name="connsiteY65" fmla="*/ 3096681 h 3350998"/>
                  <a:gd name="connsiteX66" fmla="*/ 3809281 w 7860264"/>
                  <a:gd name="connsiteY66" fmla="*/ 3350999 h 3350998"/>
                  <a:gd name="connsiteX67" fmla="*/ 358374 w 7860264"/>
                  <a:gd name="connsiteY67" fmla="*/ 3100491 h 3350998"/>
                  <a:gd name="connsiteX68" fmla="*/ 3809281 w 7860264"/>
                  <a:gd name="connsiteY68" fmla="*/ 3304326 h 3350998"/>
                  <a:gd name="connsiteX69" fmla="*/ 7575467 w 7860264"/>
                  <a:gd name="connsiteY69" fmla="*/ 3057628 h 3350998"/>
                  <a:gd name="connsiteX70" fmla="*/ 7496409 w 7860264"/>
                  <a:gd name="connsiteY70" fmla="*/ 2998574 h 3350998"/>
                  <a:gd name="connsiteX71" fmla="*/ 7374489 w 7860264"/>
                  <a:gd name="connsiteY71" fmla="*/ 2903324 h 3350998"/>
                  <a:gd name="connsiteX72" fmla="*/ 7366869 w 7860264"/>
                  <a:gd name="connsiteY72" fmla="*/ 2883321 h 3350998"/>
                  <a:gd name="connsiteX73" fmla="*/ 7379252 w 7860264"/>
                  <a:gd name="connsiteY73" fmla="*/ 2866176 h 3350998"/>
                  <a:gd name="connsiteX74" fmla="*/ 7599279 w 7860264"/>
                  <a:gd name="connsiteY74" fmla="*/ 2731874 h 3350998"/>
                  <a:gd name="connsiteX75" fmla="*/ 7780254 w 7860264"/>
                  <a:gd name="connsiteY75" fmla="*/ 2618526 h 3350998"/>
                  <a:gd name="connsiteX76" fmla="*/ 7458309 w 7860264"/>
                  <a:gd name="connsiteY76" fmla="*/ 2390878 h 3350998"/>
                  <a:gd name="connsiteX77" fmla="*/ 7452594 w 7860264"/>
                  <a:gd name="connsiteY77" fmla="*/ 2373734 h 3350998"/>
                  <a:gd name="connsiteX78" fmla="*/ 7460214 w 7860264"/>
                  <a:gd name="connsiteY78" fmla="*/ 2357541 h 3350998"/>
                  <a:gd name="connsiteX79" fmla="*/ 7540224 w 7860264"/>
                  <a:gd name="connsiteY79" fmla="*/ 2294676 h 3350998"/>
                  <a:gd name="connsiteX80" fmla="*/ 7596422 w 7860264"/>
                  <a:gd name="connsiteY80" fmla="*/ 2251814 h 3350998"/>
                  <a:gd name="connsiteX81" fmla="*/ 7534509 w 7860264"/>
                  <a:gd name="connsiteY81" fmla="*/ 2187996 h 3350998"/>
                  <a:gd name="connsiteX82" fmla="*/ 7456404 w 7860264"/>
                  <a:gd name="connsiteY82" fmla="*/ 2109891 h 3350998"/>
                  <a:gd name="connsiteX83" fmla="*/ 7448784 w 7860264"/>
                  <a:gd name="connsiteY83" fmla="*/ 2092746 h 3350998"/>
                  <a:gd name="connsiteX84" fmla="*/ 7436402 w 7860264"/>
                  <a:gd name="connsiteY84" fmla="*/ 1434568 h 3350998"/>
                  <a:gd name="connsiteX85" fmla="*/ 7424972 w 7860264"/>
                  <a:gd name="connsiteY85" fmla="*/ 828779 h 3350998"/>
                  <a:gd name="connsiteX86" fmla="*/ 7304004 w 7860264"/>
                  <a:gd name="connsiteY86" fmla="*/ 750674 h 3350998"/>
                  <a:gd name="connsiteX87" fmla="*/ 7182084 w 7860264"/>
                  <a:gd name="connsiteY87" fmla="*/ 675426 h 3350998"/>
                  <a:gd name="connsiteX88" fmla="*/ 7165892 w 7860264"/>
                  <a:gd name="connsiteY88" fmla="*/ 651613 h 3350998"/>
                  <a:gd name="connsiteX89" fmla="*/ 7185894 w 7860264"/>
                  <a:gd name="connsiteY89" fmla="*/ 630659 h 3350998"/>
                  <a:gd name="connsiteX90" fmla="*/ 7409732 w 7860264"/>
                  <a:gd name="connsiteY90" fmla="*/ 592559 h 3350998"/>
                  <a:gd name="connsiteX91" fmla="*/ 7559274 w 7860264"/>
                  <a:gd name="connsiteY91" fmla="*/ 565888 h 3350998"/>
                  <a:gd name="connsiteX92" fmla="*/ 7402111 w 7860264"/>
                  <a:gd name="connsiteY92" fmla="*/ 489688 h 3350998"/>
                  <a:gd name="connsiteX93" fmla="*/ 7178274 w 7860264"/>
                  <a:gd name="connsiteY93" fmla="*/ 382056 h 3350998"/>
                  <a:gd name="connsiteX94" fmla="*/ 7164939 w 7860264"/>
                  <a:gd name="connsiteY94" fmla="*/ 364911 h 3350998"/>
                  <a:gd name="connsiteX95" fmla="*/ 7171607 w 7860264"/>
                  <a:gd name="connsiteY95" fmla="*/ 344909 h 3350998"/>
                  <a:gd name="connsiteX96" fmla="*/ 7304957 w 7860264"/>
                  <a:gd name="connsiteY96" fmla="*/ 179173 h 3350998"/>
                  <a:gd name="connsiteX97" fmla="*/ 7402111 w 7860264"/>
                  <a:gd name="connsiteY97" fmla="*/ 51539 h 3350998"/>
                  <a:gd name="connsiteX98" fmla="*/ 104056 w 7860264"/>
                  <a:gd name="connsiteY98" fmla="*/ 123928 h 3350998"/>
                  <a:gd name="connsiteX99" fmla="*/ 152634 w 7860264"/>
                  <a:gd name="connsiteY99" fmla="*/ 207748 h 3350998"/>
                  <a:gd name="connsiteX100" fmla="*/ 225976 w 7860264"/>
                  <a:gd name="connsiteY100" fmla="*/ 324906 h 3350998"/>
                  <a:gd name="connsiteX101" fmla="*/ 224071 w 7860264"/>
                  <a:gd name="connsiteY101" fmla="*/ 356338 h 3350998"/>
                  <a:gd name="connsiteX102" fmla="*/ 131679 w 7860264"/>
                  <a:gd name="connsiteY102" fmla="*/ 462066 h 3350998"/>
                  <a:gd name="connsiteX103" fmla="*/ 57384 w 7860264"/>
                  <a:gd name="connsiteY103" fmla="*/ 548744 h 3350998"/>
                  <a:gd name="connsiteX104" fmla="*/ 173589 w 7860264"/>
                  <a:gd name="connsiteY104" fmla="*/ 629706 h 3350998"/>
                  <a:gd name="connsiteX105" fmla="*/ 309796 w 7860264"/>
                  <a:gd name="connsiteY105" fmla="*/ 721146 h 3350998"/>
                  <a:gd name="connsiteX106" fmla="*/ 322179 w 7860264"/>
                  <a:gd name="connsiteY106" fmla="*/ 736386 h 3350998"/>
                  <a:gd name="connsiteX107" fmla="*/ 317416 w 7860264"/>
                  <a:gd name="connsiteY107" fmla="*/ 755436 h 3350998"/>
                  <a:gd name="connsiteX108" fmla="*/ 248836 w 7860264"/>
                  <a:gd name="connsiteY108" fmla="*/ 858306 h 3350998"/>
                  <a:gd name="connsiteX109" fmla="*/ 193591 w 7860264"/>
                  <a:gd name="connsiteY109" fmla="*/ 943079 h 3350998"/>
                  <a:gd name="connsiteX110" fmla="*/ 213594 w 7860264"/>
                  <a:gd name="connsiteY110" fmla="*/ 952604 h 3350998"/>
                  <a:gd name="connsiteX111" fmla="*/ 261219 w 7860264"/>
                  <a:gd name="connsiteY111" fmla="*/ 976416 h 3350998"/>
                  <a:gd name="connsiteX112" fmla="*/ 272649 w 7860264"/>
                  <a:gd name="connsiteY112" fmla="*/ 993561 h 3350998"/>
                  <a:gd name="connsiteX113" fmla="*/ 317416 w 7860264"/>
                  <a:gd name="connsiteY113" fmla="*/ 1378371 h 3350998"/>
                  <a:gd name="connsiteX114" fmla="*/ 362184 w 7860264"/>
                  <a:gd name="connsiteY114" fmla="*/ 1763181 h 3350998"/>
                  <a:gd name="connsiteX115" fmla="*/ 354564 w 7860264"/>
                  <a:gd name="connsiteY115" fmla="*/ 1783184 h 3350998"/>
                  <a:gd name="connsiteX116" fmla="*/ 222166 w 7860264"/>
                  <a:gd name="connsiteY116" fmla="*/ 1920343 h 3350998"/>
                  <a:gd name="connsiteX117" fmla="*/ 105961 w 7860264"/>
                  <a:gd name="connsiteY117" fmla="*/ 2042264 h 3350998"/>
                  <a:gd name="connsiteX118" fmla="*/ 202164 w 7860264"/>
                  <a:gd name="connsiteY118" fmla="*/ 2128941 h 3350998"/>
                  <a:gd name="connsiteX119" fmla="*/ 315511 w 7860264"/>
                  <a:gd name="connsiteY119" fmla="*/ 2230859 h 3350998"/>
                  <a:gd name="connsiteX120" fmla="*/ 320274 w 7860264"/>
                  <a:gd name="connsiteY120" fmla="*/ 2260386 h 3350998"/>
                  <a:gd name="connsiteX121" fmla="*/ 240264 w 7860264"/>
                  <a:gd name="connsiteY121" fmla="*/ 2405166 h 3350998"/>
                  <a:gd name="connsiteX122" fmla="*/ 170731 w 7860264"/>
                  <a:gd name="connsiteY122" fmla="*/ 2530896 h 3350998"/>
                  <a:gd name="connsiteX123" fmla="*/ 221214 w 7860264"/>
                  <a:gd name="connsiteY123" fmla="*/ 2557566 h 3350998"/>
                  <a:gd name="connsiteX124" fmla="*/ 291699 w 7860264"/>
                  <a:gd name="connsiteY124" fmla="*/ 2593761 h 3350998"/>
                  <a:gd name="connsiteX125" fmla="*/ 304081 w 7860264"/>
                  <a:gd name="connsiteY125" fmla="*/ 2608049 h 3350998"/>
                  <a:gd name="connsiteX126" fmla="*/ 356469 w 7860264"/>
                  <a:gd name="connsiteY126" fmla="*/ 3056676 h 3350998"/>
                  <a:gd name="connsiteX127" fmla="*/ 358374 w 7860264"/>
                  <a:gd name="connsiteY127" fmla="*/ 3100491 h 3350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7860264" h="3350998">
                    <a:moveTo>
                      <a:pt x="3809281" y="3350999"/>
                    </a:moveTo>
                    <a:cubicBezTo>
                      <a:pt x="2651994" y="3350999"/>
                      <a:pt x="1491849" y="3282419"/>
                      <a:pt x="333609" y="3144306"/>
                    </a:cubicBezTo>
                    <a:cubicBezTo>
                      <a:pt x="322179" y="3143353"/>
                      <a:pt x="313606" y="3133828"/>
                      <a:pt x="313606" y="3122399"/>
                    </a:cubicBezTo>
                    <a:cubicBezTo>
                      <a:pt x="312654" y="3101444"/>
                      <a:pt x="311701" y="3081441"/>
                      <a:pt x="310749" y="3060486"/>
                    </a:cubicBezTo>
                    <a:cubicBezTo>
                      <a:pt x="305034" y="2916659"/>
                      <a:pt x="299319" y="2767116"/>
                      <a:pt x="263124" y="2631861"/>
                    </a:cubicBezTo>
                    <a:cubicBezTo>
                      <a:pt x="240264" y="2620431"/>
                      <a:pt x="220261" y="2609953"/>
                      <a:pt x="201211" y="2599476"/>
                    </a:cubicBezTo>
                    <a:cubicBezTo>
                      <a:pt x="179304" y="2588046"/>
                      <a:pt x="156444" y="2575664"/>
                      <a:pt x="130726" y="2562328"/>
                    </a:cubicBezTo>
                    <a:cubicBezTo>
                      <a:pt x="125011" y="2559471"/>
                      <a:pt x="120249" y="2554709"/>
                      <a:pt x="118344" y="2548041"/>
                    </a:cubicBezTo>
                    <a:cubicBezTo>
                      <a:pt x="116439" y="2542326"/>
                      <a:pt x="117391" y="2535659"/>
                      <a:pt x="120249" y="2529944"/>
                    </a:cubicBezTo>
                    <a:cubicBezTo>
                      <a:pt x="148824" y="2480414"/>
                      <a:pt x="175494" y="2430884"/>
                      <a:pt x="201211" y="2384211"/>
                    </a:cubicBezTo>
                    <a:cubicBezTo>
                      <a:pt x="224071" y="2342301"/>
                      <a:pt x="246931" y="2298486"/>
                      <a:pt x="272649" y="2254671"/>
                    </a:cubicBezTo>
                    <a:cubicBezTo>
                      <a:pt x="241216" y="2228001"/>
                      <a:pt x="205974" y="2195616"/>
                      <a:pt x="172636" y="2164184"/>
                    </a:cubicBezTo>
                    <a:cubicBezTo>
                      <a:pt x="133584" y="2127989"/>
                      <a:pt x="92626" y="2090841"/>
                      <a:pt x="58336" y="2061314"/>
                    </a:cubicBezTo>
                    <a:cubicBezTo>
                      <a:pt x="53574" y="2057503"/>
                      <a:pt x="49764" y="2050836"/>
                      <a:pt x="49764" y="2044168"/>
                    </a:cubicBezTo>
                    <a:cubicBezTo>
                      <a:pt x="49764" y="2037501"/>
                      <a:pt x="52621" y="2030834"/>
                      <a:pt x="57384" y="2027024"/>
                    </a:cubicBezTo>
                    <a:cubicBezTo>
                      <a:pt x="98341" y="1989876"/>
                      <a:pt x="145014" y="1938441"/>
                      <a:pt x="189781" y="1889864"/>
                    </a:cubicBezTo>
                    <a:cubicBezTo>
                      <a:pt x="232644" y="1843191"/>
                      <a:pt x="276459" y="1795566"/>
                      <a:pt x="316464" y="1757466"/>
                    </a:cubicBezTo>
                    <a:cubicBezTo>
                      <a:pt x="300271" y="1628879"/>
                      <a:pt x="286936" y="1504101"/>
                      <a:pt x="273601" y="1384086"/>
                    </a:cubicBezTo>
                    <a:cubicBezTo>
                      <a:pt x="260266" y="1263118"/>
                      <a:pt x="245979" y="1139293"/>
                      <a:pt x="230739" y="1010706"/>
                    </a:cubicBezTo>
                    <a:cubicBezTo>
                      <a:pt x="219309" y="1004991"/>
                      <a:pt x="208831" y="999276"/>
                      <a:pt x="197401" y="994513"/>
                    </a:cubicBezTo>
                    <a:cubicBezTo>
                      <a:pt x="182161" y="987846"/>
                      <a:pt x="166921" y="980226"/>
                      <a:pt x="149776" y="970701"/>
                    </a:cubicBezTo>
                    <a:cubicBezTo>
                      <a:pt x="144061" y="966891"/>
                      <a:pt x="140251" y="961176"/>
                      <a:pt x="139299" y="955461"/>
                    </a:cubicBezTo>
                    <a:cubicBezTo>
                      <a:pt x="138346" y="948793"/>
                      <a:pt x="139299" y="942126"/>
                      <a:pt x="144061" y="937363"/>
                    </a:cubicBezTo>
                    <a:cubicBezTo>
                      <a:pt x="166921" y="907836"/>
                      <a:pt x="190734" y="870688"/>
                      <a:pt x="212641" y="834493"/>
                    </a:cubicBezTo>
                    <a:cubicBezTo>
                      <a:pt x="230739" y="805918"/>
                      <a:pt x="248836" y="776391"/>
                      <a:pt x="267886" y="749721"/>
                    </a:cubicBezTo>
                    <a:cubicBezTo>
                      <a:pt x="227881" y="726861"/>
                      <a:pt x="187876" y="696381"/>
                      <a:pt x="148824" y="667806"/>
                    </a:cubicBezTo>
                    <a:cubicBezTo>
                      <a:pt x="103104" y="633516"/>
                      <a:pt x="56431" y="599226"/>
                      <a:pt x="12616" y="576366"/>
                    </a:cubicBezTo>
                    <a:cubicBezTo>
                      <a:pt x="5949" y="572556"/>
                      <a:pt x="1186" y="566841"/>
                      <a:pt x="234" y="559221"/>
                    </a:cubicBezTo>
                    <a:cubicBezTo>
                      <a:pt x="-719" y="551601"/>
                      <a:pt x="1186" y="544934"/>
                      <a:pt x="6901" y="539219"/>
                    </a:cubicBezTo>
                    <a:cubicBezTo>
                      <a:pt x="37381" y="509691"/>
                      <a:pt x="68814" y="470638"/>
                      <a:pt x="99294" y="433491"/>
                    </a:cubicBezTo>
                    <a:cubicBezTo>
                      <a:pt x="125964" y="401106"/>
                      <a:pt x="152634" y="367769"/>
                      <a:pt x="180256" y="339194"/>
                    </a:cubicBezTo>
                    <a:cubicBezTo>
                      <a:pt x="153586" y="303951"/>
                      <a:pt x="133584" y="266804"/>
                      <a:pt x="114534" y="230608"/>
                    </a:cubicBezTo>
                    <a:cubicBezTo>
                      <a:pt x="91674" y="188698"/>
                      <a:pt x="70719" y="148694"/>
                      <a:pt x="41191" y="113451"/>
                    </a:cubicBezTo>
                    <a:cubicBezTo>
                      <a:pt x="35476" y="106783"/>
                      <a:pt x="34524" y="96306"/>
                      <a:pt x="38334" y="88686"/>
                    </a:cubicBezTo>
                    <a:cubicBezTo>
                      <a:pt x="42144" y="80114"/>
                      <a:pt x="51669" y="75351"/>
                      <a:pt x="60241" y="76303"/>
                    </a:cubicBezTo>
                    <a:cubicBezTo>
                      <a:pt x="2517691" y="219179"/>
                      <a:pt x="5007527" y="193461"/>
                      <a:pt x="7461167" y="103"/>
                    </a:cubicBezTo>
                    <a:cubicBezTo>
                      <a:pt x="7470692" y="-849"/>
                      <a:pt x="7480217" y="4866"/>
                      <a:pt x="7484027" y="13438"/>
                    </a:cubicBezTo>
                    <a:cubicBezTo>
                      <a:pt x="7487836" y="22011"/>
                      <a:pt x="7485932" y="32488"/>
                      <a:pt x="7479264" y="39156"/>
                    </a:cubicBezTo>
                    <a:cubicBezTo>
                      <a:pt x="7426877" y="91544"/>
                      <a:pt x="7385919" y="148694"/>
                      <a:pt x="7345914" y="204891"/>
                    </a:cubicBezTo>
                    <a:cubicBezTo>
                      <a:pt x="7310672" y="254421"/>
                      <a:pt x="7274477" y="304904"/>
                      <a:pt x="7230661" y="352529"/>
                    </a:cubicBezTo>
                    <a:cubicBezTo>
                      <a:pt x="7297336" y="383961"/>
                      <a:pt x="7362107" y="416346"/>
                      <a:pt x="7425924" y="447779"/>
                    </a:cubicBezTo>
                    <a:cubicBezTo>
                      <a:pt x="7499267" y="483973"/>
                      <a:pt x="7574514" y="521121"/>
                      <a:pt x="7650714" y="556363"/>
                    </a:cubicBezTo>
                    <a:cubicBezTo>
                      <a:pt x="7660239" y="560174"/>
                      <a:pt x="7665002" y="570651"/>
                      <a:pt x="7664049" y="581129"/>
                    </a:cubicBezTo>
                    <a:cubicBezTo>
                      <a:pt x="7662144" y="591606"/>
                      <a:pt x="7654524" y="599226"/>
                      <a:pt x="7644047" y="600179"/>
                    </a:cubicBezTo>
                    <a:cubicBezTo>
                      <a:pt x="7572609" y="609704"/>
                      <a:pt x="7495457" y="623991"/>
                      <a:pt x="7421161" y="638279"/>
                    </a:cubicBezTo>
                    <a:cubicBezTo>
                      <a:pt x="7370679" y="647804"/>
                      <a:pt x="7319244" y="657329"/>
                      <a:pt x="7268761" y="664949"/>
                    </a:cubicBezTo>
                    <a:cubicBezTo>
                      <a:pt x="7293527" y="680188"/>
                      <a:pt x="7314482" y="698286"/>
                      <a:pt x="7335436" y="714479"/>
                    </a:cubicBezTo>
                    <a:cubicBezTo>
                      <a:pt x="7372584" y="744959"/>
                      <a:pt x="7407827" y="773534"/>
                      <a:pt x="7457357" y="789726"/>
                    </a:cubicBezTo>
                    <a:cubicBezTo>
                      <a:pt x="7466882" y="792584"/>
                      <a:pt x="7472597" y="801156"/>
                      <a:pt x="7473549" y="811634"/>
                    </a:cubicBezTo>
                    <a:cubicBezTo>
                      <a:pt x="7477359" y="1015468"/>
                      <a:pt x="7481169" y="1224066"/>
                      <a:pt x="7484979" y="1433616"/>
                    </a:cubicBezTo>
                    <a:cubicBezTo>
                      <a:pt x="7488789" y="1647929"/>
                      <a:pt x="7492599" y="1869861"/>
                      <a:pt x="7497361" y="2081316"/>
                    </a:cubicBezTo>
                    <a:cubicBezTo>
                      <a:pt x="7523079" y="2104176"/>
                      <a:pt x="7547844" y="2130846"/>
                      <a:pt x="7571657" y="2156564"/>
                    </a:cubicBezTo>
                    <a:cubicBezTo>
                      <a:pt x="7596422" y="2184186"/>
                      <a:pt x="7623092" y="2211809"/>
                      <a:pt x="7649761" y="2234669"/>
                    </a:cubicBezTo>
                    <a:cubicBezTo>
                      <a:pt x="7654524" y="2239431"/>
                      <a:pt x="7657382" y="2245146"/>
                      <a:pt x="7658334" y="2251814"/>
                    </a:cubicBezTo>
                    <a:cubicBezTo>
                      <a:pt x="7658334" y="2258481"/>
                      <a:pt x="7655477" y="2265149"/>
                      <a:pt x="7650714" y="2268959"/>
                    </a:cubicBezTo>
                    <a:cubicBezTo>
                      <a:pt x="7623092" y="2293724"/>
                      <a:pt x="7596422" y="2312774"/>
                      <a:pt x="7570704" y="2331824"/>
                    </a:cubicBezTo>
                    <a:cubicBezTo>
                      <a:pt x="7550702" y="2346111"/>
                      <a:pt x="7531652" y="2360399"/>
                      <a:pt x="7512602" y="2376591"/>
                    </a:cubicBezTo>
                    <a:cubicBezTo>
                      <a:pt x="7601184" y="2468984"/>
                      <a:pt x="7705007" y="2536611"/>
                      <a:pt x="7845977" y="2593761"/>
                    </a:cubicBezTo>
                    <a:cubicBezTo>
                      <a:pt x="7854549" y="2597571"/>
                      <a:pt x="7860264" y="2605191"/>
                      <a:pt x="7860264" y="2613764"/>
                    </a:cubicBezTo>
                    <a:cubicBezTo>
                      <a:pt x="7860264" y="2622336"/>
                      <a:pt x="7855502" y="2630909"/>
                      <a:pt x="7847882" y="2635671"/>
                    </a:cubicBezTo>
                    <a:cubicBezTo>
                      <a:pt x="7776444" y="2672819"/>
                      <a:pt x="7701197" y="2722349"/>
                      <a:pt x="7627854" y="2769974"/>
                    </a:cubicBezTo>
                    <a:cubicBezTo>
                      <a:pt x="7564036" y="2811884"/>
                      <a:pt x="7498314" y="2855699"/>
                      <a:pt x="7433544" y="2890941"/>
                    </a:cubicBezTo>
                    <a:cubicBezTo>
                      <a:pt x="7465929" y="2917611"/>
                      <a:pt x="7496409" y="2939519"/>
                      <a:pt x="7525936" y="2961426"/>
                    </a:cubicBezTo>
                    <a:cubicBezTo>
                      <a:pt x="7564989" y="2989049"/>
                      <a:pt x="7604994" y="3018576"/>
                      <a:pt x="7647857" y="3056676"/>
                    </a:cubicBezTo>
                    <a:cubicBezTo>
                      <a:pt x="7654524" y="3062391"/>
                      <a:pt x="7657382" y="3071916"/>
                      <a:pt x="7654524" y="3080489"/>
                    </a:cubicBezTo>
                    <a:cubicBezTo>
                      <a:pt x="7651667" y="3089061"/>
                      <a:pt x="7644047" y="3095728"/>
                      <a:pt x="7635474" y="3096681"/>
                    </a:cubicBezTo>
                    <a:cubicBezTo>
                      <a:pt x="6369602" y="3266226"/>
                      <a:pt x="5091347" y="3350999"/>
                      <a:pt x="3809281" y="3350999"/>
                    </a:cubicBezTo>
                    <a:close/>
                    <a:moveTo>
                      <a:pt x="358374" y="3100491"/>
                    </a:moveTo>
                    <a:cubicBezTo>
                      <a:pt x="1508041" y="3236699"/>
                      <a:pt x="2660566" y="3304326"/>
                      <a:pt x="3809281" y="3304326"/>
                    </a:cubicBezTo>
                    <a:cubicBezTo>
                      <a:pt x="5073249" y="3304326"/>
                      <a:pt x="6330549" y="3222411"/>
                      <a:pt x="7575467" y="3057628"/>
                    </a:cubicBezTo>
                    <a:cubicBezTo>
                      <a:pt x="7548797" y="3036674"/>
                      <a:pt x="7523079" y="3017624"/>
                      <a:pt x="7496409" y="2998574"/>
                    </a:cubicBezTo>
                    <a:cubicBezTo>
                      <a:pt x="7457357" y="2970951"/>
                      <a:pt x="7417352" y="2941424"/>
                      <a:pt x="7374489" y="2903324"/>
                    </a:cubicBezTo>
                    <a:cubicBezTo>
                      <a:pt x="7368774" y="2898561"/>
                      <a:pt x="7365917" y="2890941"/>
                      <a:pt x="7366869" y="2883321"/>
                    </a:cubicBezTo>
                    <a:cubicBezTo>
                      <a:pt x="7367822" y="2875701"/>
                      <a:pt x="7372584" y="2869034"/>
                      <a:pt x="7379252" y="2866176"/>
                    </a:cubicBezTo>
                    <a:cubicBezTo>
                      <a:pt x="7451642" y="2829028"/>
                      <a:pt x="7526889" y="2779499"/>
                      <a:pt x="7599279" y="2731874"/>
                    </a:cubicBezTo>
                    <a:cubicBezTo>
                      <a:pt x="7659286" y="2692821"/>
                      <a:pt x="7720247" y="2652816"/>
                      <a:pt x="7780254" y="2618526"/>
                    </a:cubicBezTo>
                    <a:cubicBezTo>
                      <a:pt x="7646904" y="2559471"/>
                      <a:pt x="7545939" y="2488034"/>
                      <a:pt x="7458309" y="2390878"/>
                    </a:cubicBezTo>
                    <a:cubicBezTo>
                      <a:pt x="7454499" y="2386116"/>
                      <a:pt x="7451642" y="2380401"/>
                      <a:pt x="7452594" y="2373734"/>
                    </a:cubicBezTo>
                    <a:cubicBezTo>
                      <a:pt x="7452594" y="2368019"/>
                      <a:pt x="7455452" y="2362303"/>
                      <a:pt x="7460214" y="2357541"/>
                    </a:cubicBezTo>
                    <a:cubicBezTo>
                      <a:pt x="7487836" y="2332776"/>
                      <a:pt x="7514507" y="2313726"/>
                      <a:pt x="7540224" y="2294676"/>
                    </a:cubicBezTo>
                    <a:cubicBezTo>
                      <a:pt x="7559274" y="2280389"/>
                      <a:pt x="7577372" y="2267053"/>
                      <a:pt x="7596422" y="2251814"/>
                    </a:cubicBezTo>
                    <a:cubicBezTo>
                      <a:pt x="7574514" y="2231811"/>
                      <a:pt x="7554511" y="2208951"/>
                      <a:pt x="7534509" y="2187996"/>
                    </a:cubicBezTo>
                    <a:cubicBezTo>
                      <a:pt x="7509744" y="2161326"/>
                      <a:pt x="7483074" y="2132751"/>
                      <a:pt x="7456404" y="2109891"/>
                    </a:cubicBezTo>
                    <a:cubicBezTo>
                      <a:pt x="7451642" y="2106081"/>
                      <a:pt x="7448784" y="2099414"/>
                      <a:pt x="7448784" y="2092746"/>
                    </a:cubicBezTo>
                    <a:cubicBezTo>
                      <a:pt x="7444022" y="1877481"/>
                      <a:pt x="7440211" y="1652691"/>
                      <a:pt x="7436402" y="1434568"/>
                    </a:cubicBezTo>
                    <a:cubicBezTo>
                      <a:pt x="7432592" y="1230734"/>
                      <a:pt x="7428782" y="1026899"/>
                      <a:pt x="7424972" y="828779"/>
                    </a:cubicBezTo>
                    <a:cubicBezTo>
                      <a:pt x="7375442" y="808776"/>
                      <a:pt x="7339247" y="779249"/>
                      <a:pt x="7304004" y="750674"/>
                    </a:cubicBezTo>
                    <a:cubicBezTo>
                      <a:pt x="7266857" y="720194"/>
                      <a:pt x="7231614" y="691619"/>
                      <a:pt x="7182084" y="675426"/>
                    </a:cubicBezTo>
                    <a:cubicBezTo>
                      <a:pt x="7171607" y="671616"/>
                      <a:pt x="7164939" y="662091"/>
                      <a:pt x="7165892" y="651613"/>
                    </a:cubicBezTo>
                    <a:cubicBezTo>
                      <a:pt x="7166844" y="641136"/>
                      <a:pt x="7175417" y="632563"/>
                      <a:pt x="7185894" y="630659"/>
                    </a:cubicBezTo>
                    <a:cubicBezTo>
                      <a:pt x="7258284" y="621134"/>
                      <a:pt x="7335436" y="606846"/>
                      <a:pt x="7409732" y="592559"/>
                    </a:cubicBezTo>
                    <a:cubicBezTo>
                      <a:pt x="7459261" y="583034"/>
                      <a:pt x="7509744" y="574461"/>
                      <a:pt x="7559274" y="565888"/>
                    </a:cubicBezTo>
                    <a:cubicBezTo>
                      <a:pt x="7505934" y="540171"/>
                      <a:pt x="7453547" y="514454"/>
                      <a:pt x="7402111" y="489688"/>
                    </a:cubicBezTo>
                    <a:cubicBezTo>
                      <a:pt x="7329722" y="453494"/>
                      <a:pt x="7254474" y="416346"/>
                      <a:pt x="7178274" y="382056"/>
                    </a:cubicBezTo>
                    <a:cubicBezTo>
                      <a:pt x="7171607" y="379198"/>
                      <a:pt x="7166844" y="372531"/>
                      <a:pt x="7164939" y="364911"/>
                    </a:cubicBezTo>
                    <a:cubicBezTo>
                      <a:pt x="7163986" y="357291"/>
                      <a:pt x="7165892" y="349671"/>
                      <a:pt x="7171607" y="344909"/>
                    </a:cubicBezTo>
                    <a:cubicBezTo>
                      <a:pt x="7223994" y="292521"/>
                      <a:pt x="7264952" y="235371"/>
                      <a:pt x="7304957" y="179173"/>
                    </a:cubicBezTo>
                    <a:cubicBezTo>
                      <a:pt x="7335436" y="136311"/>
                      <a:pt x="7365917" y="93448"/>
                      <a:pt x="7402111" y="51539"/>
                    </a:cubicBezTo>
                    <a:cubicBezTo>
                      <a:pt x="4982761" y="237276"/>
                      <a:pt x="2527216" y="262041"/>
                      <a:pt x="104056" y="123928"/>
                    </a:cubicBezTo>
                    <a:cubicBezTo>
                      <a:pt x="122154" y="151551"/>
                      <a:pt x="137394" y="180126"/>
                      <a:pt x="152634" y="207748"/>
                    </a:cubicBezTo>
                    <a:cubicBezTo>
                      <a:pt x="175494" y="249658"/>
                      <a:pt x="196449" y="289663"/>
                      <a:pt x="225976" y="324906"/>
                    </a:cubicBezTo>
                    <a:cubicBezTo>
                      <a:pt x="233596" y="334431"/>
                      <a:pt x="232644" y="347766"/>
                      <a:pt x="224071" y="356338"/>
                    </a:cubicBezTo>
                    <a:cubicBezTo>
                      <a:pt x="193591" y="385866"/>
                      <a:pt x="162159" y="424919"/>
                      <a:pt x="131679" y="462066"/>
                    </a:cubicBezTo>
                    <a:cubicBezTo>
                      <a:pt x="107866" y="491594"/>
                      <a:pt x="82149" y="522073"/>
                      <a:pt x="57384" y="548744"/>
                    </a:cubicBezTo>
                    <a:cubicBezTo>
                      <a:pt x="96436" y="571604"/>
                      <a:pt x="135489" y="601131"/>
                      <a:pt x="173589" y="629706"/>
                    </a:cubicBezTo>
                    <a:cubicBezTo>
                      <a:pt x="219309" y="663044"/>
                      <a:pt x="265981" y="698286"/>
                      <a:pt x="309796" y="721146"/>
                    </a:cubicBezTo>
                    <a:cubicBezTo>
                      <a:pt x="315511" y="724004"/>
                      <a:pt x="320274" y="729719"/>
                      <a:pt x="322179" y="736386"/>
                    </a:cubicBezTo>
                    <a:cubicBezTo>
                      <a:pt x="324084" y="743054"/>
                      <a:pt x="322179" y="749721"/>
                      <a:pt x="317416" y="755436"/>
                    </a:cubicBezTo>
                    <a:cubicBezTo>
                      <a:pt x="294556" y="784963"/>
                      <a:pt x="270744" y="822111"/>
                      <a:pt x="248836" y="858306"/>
                    </a:cubicBezTo>
                    <a:cubicBezTo>
                      <a:pt x="230739" y="886881"/>
                      <a:pt x="212641" y="916409"/>
                      <a:pt x="193591" y="943079"/>
                    </a:cubicBezTo>
                    <a:cubicBezTo>
                      <a:pt x="200259" y="945936"/>
                      <a:pt x="206926" y="949746"/>
                      <a:pt x="213594" y="952604"/>
                    </a:cubicBezTo>
                    <a:cubicBezTo>
                      <a:pt x="228834" y="959271"/>
                      <a:pt x="245026" y="966891"/>
                      <a:pt x="261219" y="976416"/>
                    </a:cubicBezTo>
                    <a:cubicBezTo>
                      <a:pt x="266934" y="980226"/>
                      <a:pt x="271696" y="985941"/>
                      <a:pt x="272649" y="993561"/>
                    </a:cubicBezTo>
                    <a:cubicBezTo>
                      <a:pt x="288841" y="1125959"/>
                      <a:pt x="303129" y="1254546"/>
                      <a:pt x="317416" y="1378371"/>
                    </a:cubicBezTo>
                    <a:cubicBezTo>
                      <a:pt x="331704" y="1502196"/>
                      <a:pt x="345991" y="1630784"/>
                      <a:pt x="362184" y="1763181"/>
                    </a:cubicBezTo>
                    <a:cubicBezTo>
                      <a:pt x="363136" y="1770801"/>
                      <a:pt x="360279" y="1778421"/>
                      <a:pt x="354564" y="1783184"/>
                    </a:cubicBezTo>
                    <a:cubicBezTo>
                      <a:pt x="313606" y="1820331"/>
                      <a:pt x="266934" y="1871766"/>
                      <a:pt x="222166" y="1920343"/>
                    </a:cubicBezTo>
                    <a:cubicBezTo>
                      <a:pt x="183114" y="1963206"/>
                      <a:pt x="143109" y="2007021"/>
                      <a:pt x="105961" y="2042264"/>
                    </a:cubicBezTo>
                    <a:cubicBezTo>
                      <a:pt x="136441" y="2068934"/>
                      <a:pt x="169779" y="2099414"/>
                      <a:pt x="202164" y="2128941"/>
                    </a:cubicBezTo>
                    <a:cubicBezTo>
                      <a:pt x="241216" y="2165136"/>
                      <a:pt x="281221" y="2201331"/>
                      <a:pt x="315511" y="2230859"/>
                    </a:cubicBezTo>
                    <a:cubicBezTo>
                      <a:pt x="324084" y="2238478"/>
                      <a:pt x="325989" y="2250861"/>
                      <a:pt x="320274" y="2260386"/>
                    </a:cubicBezTo>
                    <a:cubicBezTo>
                      <a:pt x="291699" y="2309916"/>
                      <a:pt x="265029" y="2358494"/>
                      <a:pt x="240264" y="2405166"/>
                    </a:cubicBezTo>
                    <a:cubicBezTo>
                      <a:pt x="218356" y="2446124"/>
                      <a:pt x="195496" y="2488034"/>
                      <a:pt x="170731" y="2530896"/>
                    </a:cubicBezTo>
                    <a:cubicBezTo>
                      <a:pt x="188829" y="2540421"/>
                      <a:pt x="205021" y="2548994"/>
                      <a:pt x="221214" y="2557566"/>
                    </a:cubicBezTo>
                    <a:cubicBezTo>
                      <a:pt x="243121" y="2568996"/>
                      <a:pt x="265029" y="2581378"/>
                      <a:pt x="291699" y="2593761"/>
                    </a:cubicBezTo>
                    <a:cubicBezTo>
                      <a:pt x="297414" y="2596619"/>
                      <a:pt x="302176" y="2602334"/>
                      <a:pt x="304081" y="2608049"/>
                    </a:cubicBezTo>
                    <a:cubicBezTo>
                      <a:pt x="344086" y="2750924"/>
                      <a:pt x="349801" y="2907134"/>
                      <a:pt x="356469" y="3056676"/>
                    </a:cubicBezTo>
                    <a:cubicBezTo>
                      <a:pt x="356469" y="3071916"/>
                      <a:pt x="357421" y="3086203"/>
                      <a:pt x="358374" y="3100491"/>
                    </a:cubicBezTo>
                    <a:close/>
                  </a:path>
                </a:pathLst>
              </a:custGeom>
              <a:solidFill>
                <a:srgbClr val="454E5F"/>
              </a:solidFill>
              <a:ln w="9525" cap="flat">
                <a:noFill/>
                <a:prstDash val="solid"/>
                <a:miter/>
              </a:ln>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black"/>
                  </a:solidFill>
                  <a:effectLst/>
                  <a:uLnTx/>
                  <a:uFillTx/>
                </a:endParaRPr>
              </a:p>
            </p:txBody>
          </p:sp>
        </p:grpSp>
        <p:pic>
          <p:nvPicPr>
            <p:cNvPr id="21" name="Picture 4" descr="Colourful ribbons">
              <a:extLst>
                <a:ext uri="{FF2B5EF4-FFF2-40B4-BE49-F238E27FC236}">
                  <a16:creationId xmlns:a16="http://schemas.microsoft.com/office/drawing/2014/main" id="{FF0F2277-7024-026B-A5B0-D94AB61206B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48634" b="100000" l="33866" r="66294"/>
                      </a14:imgEffect>
                    </a14:imgLayer>
                  </a14:imgProps>
                </a:ext>
                <a:ext uri="{28A0092B-C50C-407E-A947-70E740481C1C}">
                  <a14:useLocalDpi xmlns:a14="http://schemas.microsoft.com/office/drawing/2010/main" val="0"/>
                </a:ext>
              </a:extLst>
            </a:blip>
            <a:srcRect l="32539" t="47761" r="34043" b="1796"/>
            <a:stretch/>
          </p:blipFill>
          <p:spPr bwMode="auto">
            <a:xfrm rot="20918606">
              <a:off x="6331988" y="2913009"/>
              <a:ext cx="585223" cy="709037"/>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C9D25934-1D88-1F9F-487C-5CCB24397750}"/>
                </a:ext>
              </a:extLst>
            </p:cNvPr>
            <p:cNvSpPr txBox="1"/>
            <p:nvPr/>
          </p:nvSpPr>
          <p:spPr>
            <a:xfrm>
              <a:off x="6825132" y="3312575"/>
              <a:ext cx="3785744" cy="2219548"/>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vi-VN" sz="2800" b="1"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Chi tiết 3: </a:t>
              </a:r>
              <a:r>
                <a:rPr kumimoji="0" lang="vi-VN" sz="28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Cẩu Khây và những người bạn chiến đấu với yêu tinh: yêu tinh phun nước, Nắm Tay Đóng Cọc đấm yêu tinh, Cẩu Khây nhổ cây đánh yêu tinh, Móng Tay Đục Máng khơi dòng nước.</a:t>
              </a:r>
              <a:endParaRPr kumimoji="0" lang="vi-VN" sz="48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25" name="Group 24">
            <a:extLst>
              <a:ext uri="{FF2B5EF4-FFF2-40B4-BE49-F238E27FC236}">
                <a16:creationId xmlns:a16="http://schemas.microsoft.com/office/drawing/2014/main" id="{D1C6CE85-BC68-5150-1B2B-55736C4DC48B}"/>
              </a:ext>
            </a:extLst>
          </p:cNvPr>
          <p:cNvGrpSpPr/>
          <p:nvPr/>
        </p:nvGrpSpPr>
        <p:grpSpPr>
          <a:xfrm>
            <a:off x="163071" y="3510865"/>
            <a:ext cx="7876029" cy="2013635"/>
            <a:chOff x="6319428" y="2635537"/>
            <a:chExt cx="4567646" cy="2565113"/>
          </a:xfrm>
        </p:grpSpPr>
        <p:grpSp>
          <p:nvGrpSpPr>
            <p:cNvPr id="26" name="Nhóm 31">
              <a:extLst>
                <a:ext uri="{FF2B5EF4-FFF2-40B4-BE49-F238E27FC236}">
                  <a16:creationId xmlns:a16="http://schemas.microsoft.com/office/drawing/2014/main" id="{A9037C2D-8C24-9D63-ED33-DACAA30ADF59}"/>
                </a:ext>
              </a:extLst>
            </p:cNvPr>
            <p:cNvGrpSpPr/>
            <p:nvPr/>
          </p:nvGrpSpPr>
          <p:grpSpPr>
            <a:xfrm>
              <a:off x="6488431" y="3071819"/>
              <a:ext cx="4398643" cy="2128831"/>
              <a:chOff x="1922830" y="773002"/>
              <a:chExt cx="5400981" cy="1282973"/>
            </a:xfrm>
          </p:grpSpPr>
          <p:sp>
            <p:nvSpPr>
              <p:cNvPr id="29" name="Freeform: Shape 34">
                <a:extLst>
                  <a:ext uri="{FF2B5EF4-FFF2-40B4-BE49-F238E27FC236}">
                    <a16:creationId xmlns:a16="http://schemas.microsoft.com/office/drawing/2014/main" id="{EAF0C7A7-ABBB-0A72-BF96-D9A0CC8FDD70}"/>
                  </a:ext>
                </a:extLst>
              </p:cNvPr>
              <p:cNvSpPr/>
              <p:nvPr/>
            </p:nvSpPr>
            <p:spPr>
              <a:xfrm>
                <a:off x="1938635" y="784278"/>
                <a:ext cx="5385176" cy="1168371"/>
              </a:xfrm>
              <a:custGeom>
                <a:avLst/>
                <a:gdLst>
                  <a:gd name="connsiteX0" fmla="*/ 7366635 w 7811452"/>
                  <a:gd name="connsiteY0" fmla="*/ 2863215 h 3305231"/>
                  <a:gd name="connsiteX1" fmla="*/ 7606665 w 7811452"/>
                  <a:gd name="connsiteY1" fmla="*/ 3050858 h 3305231"/>
                  <a:gd name="connsiteX2" fmla="*/ 313373 w 7811452"/>
                  <a:gd name="connsiteY2" fmla="*/ 3098483 h 3305231"/>
                  <a:gd name="connsiteX3" fmla="*/ 260033 w 7811452"/>
                  <a:gd name="connsiteY3" fmla="*/ 2592705 h 3305231"/>
                  <a:gd name="connsiteX4" fmla="*/ 118110 w 7811452"/>
                  <a:gd name="connsiteY4" fmla="*/ 2519363 h 3305231"/>
                  <a:gd name="connsiteX5" fmla="*/ 280035 w 7811452"/>
                  <a:gd name="connsiteY5" fmla="*/ 2226945 h 3305231"/>
                  <a:gd name="connsiteX6" fmla="*/ 50483 w 7811452"/>
                  <a:gd name="connsiteY6" fmla="*/ 2021205 h 3305231"/>
                  <a:gd name="connsiteX7" fmla="*/ 318135 w 7811452"/>
                  <a:gd name="connsiteY7" fmla="*/ 1744028 h 3305231"/>
                  <a:gd name="connsiteX8" fmla="*/ 228600 w 7811452"/>
                  <a:gd name="connsiteY8" fmla="*/ 974408 h 3305231"/>
                  <a:gd name="connsiteX9" fmla="*/ 138113 w 7811452"/>
                  <a:gd name="connsiteY9" fmla="*/ 928687 h 3305231"/>
                  <a:gd name="connsiteX10" fmla="*/ 279083 w 7811452"/>
                  <a:gd name="connsiteY10" fmla="*/ 719137 h 3305231"/>
                  <a:gd name="connsiteX11" fmla="*/ 0 w 7811452"/>
                  <a:gd name="connsiteY11" fmla="*/ 532448 h 3305231"/>
                  <a:gd name="connsiteX12" fmla="*/ 187643 w 7811452"/>
                  <a:gd name="connsiteY12" fmla="*/ 318135 h 3305231"/>
                  <a:gd name="connsiteX13" fmla="*/ 35243 w 7811452"/>
                  <a:gd name="connsiteY13" fmla="*/ 76200 h 3305231"/>
                  <a:gd name="connsiteX14" fmla="*/ 7439025 w 7811452"/>
                  <a:gd name="connsiteY14" fmla="*/ 0 h 3305231"/>
                  <a:gd name="connsiteX15" fmla="*/ 7167563 w 7811452"/>
                  <a:gd name="connsiteY15" fmla="*/ 337185 h 3305231"/>
                  <a:gd name="connsiteX16" fmla="*/ 7617143 w 7811452"/>
                  <a:gd name="connsiteY16" fmla="*/ 554355 h 3305231"/>
                  <a:gd name="connsiteX17" fmla="*/ 7167563 w 7811452"/>
                  <a:gd name="connsiteY17" fmla="*/ 630555 h 3305231"/>
                  <a:gd name="connsiteX18" fmla="*/ 7425690 w 7811452"/>
                  <a:gd name="connsiteY18" fmla="*/ 789623 h 3305231"/>
                  <a:gd name="connsiteX19" fmla="*/ 7450455 w 7811452"/>
                  <a:gd name="connsiteY19" fmla="*/ 2069783 h 3305231"/>
                  <a:gd name="connsiteX20" fmla="*/ 7610475 w 7811452"/>
                  <a:gd name="connsiteY20" fmla="*/ 2229803 h 3305231"/>
                  <a:gd name="connsiteX21" fmla="*/ 7454265 w 7811452"/>
                  <a:gd name="connsiteY21" fmla="*/ 2352675 h 3305231"/>
                  <a:gd name="connsiteX22" fmla="*/ 7811453 w 7811452"/>
                  <a:gd name="connsiteY22" fmla="*/ 2592705 h 3305231"/>
                  <a:gd name="connsiteX23" fmla="*/ 7366635 w 7811452"/>
                  <a:gd name="connsiteY23" fmla="*/ 2863215 h 330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11452" h="3305231">
                    <a:moveTo>
                      <a:pt x="7366635" y="2863215"/>
                    </a:moveTo>
                    <a:cubicBezTo>
                      <a:pt x="7450455" y="2938463"/>
                      <a:pt x="7522845" y="2975610"/>
                      <a:pt x="7606665" y="3050858"/>
                    </a:cubicBezTo>
                    <a:cubicBezTo>
                      <a:pt x="5185410" y="3375660"/>
                      <a:pt x="2739390" y="3387090"/>
                      <a:pt x="313373" y="3098483"/>
                    </a:cubicBezTo>
                    <a:cubicBezTo>
                      <a:pt x="305753" y="2931795"/>
                      <a:pt x="303848" y="2753678"/>
                      <a:pt x="260033" y="2592705"/>
                    </a:cubicBezTo>
                    <a:cubicBezTo>
                      <a:pt x="207645" y="2566988"/>
                      <a:pt x="170498" y="2545080"/>
                      <a:pt x="118110" y="2519363"/>
                    </a:cubicBezTo>
                    <a:cubicBezTo>
                      <a:pt x="176213" y="2419350"/>
                      <a:pt x="221933" y="2326958"/>
                      <a:pt x="280035" y="2226945"/>
                    </a:cubicBezTo>
                    <a:cubicBezTo>
                      <a:pt x="210503" y="2168843"/>
                      <a:pt x="120015" y="2080260"/>
                      <a:pt x="50483" y="2021205"/>
                    </a:cubicBezTo>
                    <a:cubicBezTo>
                      <a:pt x="133350" y="1945005"/>
                      <a:pt x="235267" y="1820228"/>
                      <a:pt x="318135" y="1744028"/>
                    </a:cubicBezTo>
                    <a:cubicBezTo>
                      <a:pt x="284798" y="1479233"/>
                      <a:pt x="261938" y="1238250"/>
                      <a:pt x="228600" y="974408"/>
                    </a:cubicBezTo>
                    <a:cubicBezTo>
                      <a:pt x="198120" y="956310"/>
                      <a:pt x="169545" y="946785"/>
                      <a:pt x="138113" y="928687"/>
                    </a:cubicBezTo>
                    <a:cubicBezTo>
                      <a:pt x="185738" y="867728"/>
                      <a:pt x="230505" y="781050"/>
                      <a:pt x="279083" y="719137"/>
                    </a:cubicBezTo>
                    <a:cubicBezTo>
                      <a:pt x="187643" y="672465"/>
                      <a:pt x="91440" y="579120"/>
                      <a:pt x="0" y="532448"/>
                    </a:cubicBezTo>
                    <a:cubicBezTo>
                      <a:pt x="61913" y="471487"/>
                      <a:pt x="125730" y="379095"/>
                      <a:pt x="187643" y="318135"/>
                    </a:cubicBezTo>
                    <a:cubicBezTo>
                      <a:pt x="124778" y="243840"/>
                      <a:pt x="97155" y="150495"/>
                      <a:pt x="35243" y="76200"/>
                    </a:cubicBezTo>
                    <a:cubicBezTo>
                      <a:pt x="2501265" y="219075"/>
                      <a:pt x="4976813" y="194310"/>
                      <a:pt x="7439025" y="0"/>
                    </a:cubicBezTo>
                    <a:cubicBezTo>
                      <a:pt x="7332345" y="106680"/>
                      <a:pt x="7275195" y="230505"/>
                      <a:pt x="7167563" y="337185"/>
                    </a:cubicBezTo>
                    <a:cubicBezTo>
                      <a:pt x="7319963" y="406718"/>
                      <a:pt x="7464743" y="483870"/>
                      <a:pt x="7617143" y="554355"/>
                    </a:cubicBezTo>
                    <a:cubicBezTo>
                      <a:pt x="7472363" y="574358"/>
                      <a:pt x="7312343" y="610553"/>
                      <a:pt x="7167563" y="630555"/>
                    </a:cubicBezTo>
                    <a:cubicBezTo>
                      <a:pt x="7275195" y="665798"/>
                      <a:pt x="7318058" y="754380"/>
                      <a:pt x="7425690" y="789623"/>
                    </a:cubicBezTo>
                    <a:cubicBezTo>
                      <a:pt x="7434263" y="1207770"/>
                      <a:pt x="7441883" y="1651635"/>
                      <a:pt x="7450455" y="2069783"/>
                    </a:cubicBezTo>
                    <a:cubicBezTo>
                      <a:pt x="7506653" y="2117408"/>
                      <a:pt x="7554278" y="2182178"/>
                      <a:pt x="7610475" y="2229803"/>
                    </a:cubicBezTo>
                    <a:cubicBezTo>
                      <a:pt x="7557135" y="2277428"/>
                      <a:pt x="7508558" y="2304098"/>
                      <a:pt x="7454265" y="2352675"/>
                    </a:cubicBezTo>
                    <a:cubicBezTo>
                      <a:pt x="7556183" y="2465070"/>
                      <a:pt x="7670483" y="2536508"/>
                      <a:pt x="7811453" y="2592705"/>
                    </a:cubicBezTo>
                    <a:cubicBezTo>
                      <a:pt x="7664768" y="2667000"/>
                      <a:pt x="7512368" y="2787968"/>
                      <a:pt x="7366635" y="2863215"/>
                    </a:cubicBezTo>
                    <a:close/>
                  </a:path>
                </a:pathLst>
              </a:custGeom>
              <a:solidFill>
                <a:srgbClr val="FDF5A0"/>
              </a:solidFill>
              <a:ln w="9525" cap="flat">
                <a:noFill/>
                <a:prstDash val="solid"/>
                <a:miter/>
              </a:ln>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black"/>
                  </a:solidFill>
                  <a:effectLst/>
                  <a:uLnTx/>
                  <a:uFillTx/>
                </a:endParaRPr>
              </a:p>
            </p:txBody>
          </p:sp>
          <p:sp>
            <p:nvSpPr>
              <p:cNvPr id="30" name="Freeform: Shape 35">
                <a:extLst>
                  <a:ext uri="{FF2B5EF4-FFF2-40B4-BE49-F238E27FC236}">
                    <a16:creationId xmlns:a16="http://schemas.microsoft.com/office/drawing/2014/main" id="{1CBD73E7-84D7-71AA-387F-997EB68CE647}"/>
                  </a:ext>
                </a:extLst>
              </p:cNvPr>
              <p:cNvSpPr/>
              <p:nvPr/>
            </p:nvSpPr>
            <p:spPr>
              <a:xfrm>
                <a:off x="1922830" y="773002"/>
                <a:ext cx="5379733" cy="1282973"/>
              </a:xfrm>
              <a:custGeom>
                <a:avLst/>
                <a:gdLst>
                  <a:gd name="connsiteX0" fmla="*/ 3809281 w 7860264"/>
                  <a:gd name="connsiteY0" fmla="*/ 3350999 h 3350998"/>
                  <a:gd name="connsiteX1" fmla="*/ 333609 w 7860264"/>
                  <a:gd name="connsiteY1" fmla="*/ 3144306 h 3350998"/>
                  <a:gd name="connsiteX2" fmla="*/ 313606 w 7860264"/>
                  <a:gd name="connsiteY2" fmla="*/ 3122399 h 3350998"/>
                  <a:gd name="connsiteX3" fmla="*/ 310749 w 7860264"/>
                  <a:gd name="connsiteY3" fmla="*/ 3060486 h 3350998"/>
                  <a:gd name="connsiteX4" fmla="*/ 263124 w 7860264"/>
                  <a:gd name="connsiteY4" fmla="*/ 2631861 h 3350998"/>
                  <a:gd name="connsiteX5" fmla="*/ 201211 w 7860264"/>
                  <a:gd name="connsiteY5" fmla="*/ 2599476 h 3350998"/>
                  <a:gd name="connsiteX6" fmla="*/ 130726 w 7860264"/>
                  <a:gd name="connsiteY6" fmla="*/ 2562328 h 3350998"/>
                  <a:gd name="connsiteX7" fmla="*/ 118344 w 7860264"/>
                  <a:gd name="connsiteY7" fmla="*/ 2548041 h 3350998"/>
                  <a:gd name="connsiteX8" fmla="*/ 120249 w 7860264"/>
                  <a:gd name="connsiteY8" fmla="*/ 2529944 h 3350998"/>
                  <a:gd name="connsiteX9" fmla="*/ 201211 w 7860264"/>
                  <a:gd name="connsiteY9" fmla="*/ 2384211 h 3350998"/>
                  <a:gd name="connsiteX10" fmla="*/ 272649 w 7860264"/>
                  <a:gd name="connsiteY10" fmla="*/ 2254671 h 3350998"/>
                  <a:gd name="connsiteX11" fmla="*/ 172636 w 7860264"/>
                  <a:gd name="connsiteY11" fmla="*/ 2164184 h 3350998"/>
                  <a:gd name="connsiteX12" fmla="*/ 58336 w 7860264"/>
                  <a:gd name="connsiteY12" fmla="*/ 2061314 h 3350998"/>
                  <a:gd name="connsiteX13" fmla="*/ 49764 w 7860264"/>
                  <a:gd name="connsiteY13" fmla="*/ 2044168 h 3350998"/>
                  <a:gd name="connsiteX14" fmla="*/ 57384 w 7860264"/>
                  <a:gd name="connsiteY14" fmla="*/ 2027024 h 3350998"/>
                  <a:gd name="connsiteX15" fmla="*/ 189781 w 7860264"/>
                  <a:gd name="connsiteY15" fmla="*/ 1889864 h 3350998"/>
                  <a:gd name="connsiteX16" fmla="*/ 316464 w 7860264"/>
                  <a:gd name="connsiteY16" fmla="*/ 1757466 h 3350998"/>
                  <a:gd name="connsiteX17" fmla="*/ 273601 w 7860264"/>
                  <a:gd name="connsiteY17" fmla="*/ 1384086 h 3350998"/>
                  <a:gd name="connsiteX18" fmla="*/ 230739 w 7860264"/>
                  <a:gd name="connsiteY18" fmla="*/ 1010706 h 3350998"/>
                  <a:gd name="connsiteX19" fmla="*/ 197401 w 7860264"/>
                  <a:gd name="connsiteY19" fmla="*/ 994513 h 3350998"/>
                  <a:gd name="connsiteX20" fmla="*/ 149776 w 7860264"/>
                  <a:gd name="connsiteY20" fmla="*/ 970701 h 3350998"/>
                  <a:gd name="connsiteX21" fmla="*/ 139299 w 7860264"/>
                  <a:gd name="connsiteY21" fmla="*/ 955461 h 3350998"/>
                  <a:gd name="connsiteX22" fmla="*/ 144061 w 7860264"/>
                  <a:gd name="connsiteY22" fmla="*/ 937363 h 3350998"/>
                  <a:gd name="connsiteX23" fmla="*/ 212641 w 7860264"/>
                  <a:gd name="connsiteY23" fmla="*/ 834493 h 3350998"/>
                  <a:gd name="connsiteX24" fmla="*/ 267886 w 7860264"/>
                  <a:gd name="connsiteY24" fmla="*/ 749721 h 3350998"/>
                  <a:gd name="connsiteX25" fmla="*/ 148824 w 7860264"/>
                  <a:gd name="connsiteY25" fmla="*/ 667806 h 3350998"/>
                  <a:gd name="connsiteX26" fmla="*/ 12616 w 7860264"/>
                  <a:gd name="connsiteY26" fmla="*/ 576366 h 3350998"/>
                  <a:gd name="connsiteX27" fmla="*/ 234 w 7860264"/>
                  <a:gd name="connsiteY27" fmla="*/ 559221 h 3350998"/>
                  <a:gd name="connsiteX28" fmla="*/ 6901 w 7860264"/>
                  <a:gd name="connsiteY28" fmla="*/ 539219 h 3350998"/>
                  <a:gd name="connsiteX29" fmla="*/ 99294 w 7860264"/>
                  <a:gd name="connsiteY29" fmla="*/ 433491 h 3350998"/>
                  <a:gd name="connsiteX30" fmla="*/ 180256 w 7860264"/>
                  <a:gd name="connsiteY30" fmla="*/ 339194 h 3350998"/>
                  <a:gd name="connsiteX31" fmla="*/ 114534 w 7860264"/>
                  <a:gd name="connsiteY31" fmla="*/ 230608 h 3350998"/>
                  <a:gd name="connsiteX32" fmla="*/ 41191 w 7860264"/>
                  <a:gd name="connsiteY32" fmla="*/ 113451 h 3350998"/>
                  <a:gd name="connsiteX33" fmla="*/ 38334 w 7860264"/>
                  <a:gd name="connsiteY33" fmla="*/ 88686 h 3350998"/>
                  <a:gd name="connsiteX34" fmla="*/ 60241 w 7860264"/>
                  <a:gd name="connsiteY34" fmla="*/ 76303 h 3350998"/>
                  <a:gd name="connsiteX35" fmla="*/ 7461167 w 7860264"/>
                  <a:gd name="connsiteY35" fmla="*/ 103 h 3350998"/>
                  <a:gd name="connsiteX36" fmla="*/ 7484027 w 7860264"/>
                  <a:gd name="connsiteY36" fmla="*/ 13438 h 3350998"/>
                  <a:gd name="connsiteX37" fmla="*/ 7479264 w 7860264"/>
                  <a:gd name="connsiteY37" fmla="*/ 39156 h 3350998"/>
                  <a:gd name="connsiteX38" fmla="*/ 7345914 w 7860264"/>
                  <a:gd name="connsiteY38" fmla="*/ 204891 h 3350998"/>
                  <a:gd name="connsiteX39" fmla="*/ 7230661 w 7860264"/>
                  <a:gd name="connsiteY39" fmla="*/ 352529 h 3350998"/>
                  <a:gd name="connsiteX40" fmla="*/ 7425924 w 7860264"/>
                  <a:gd name="connsiteY40" fmla="*/ 447779 h 3350998"/>
                  <a:gd name="connsiteX41" fmla="*/ 7650714 w 7860264"/>
                  <a:gd name="connsiteY41" fmla="*/ 556363 h 3350998"/>
                  <a:gd name="connsiteX42" fmla="*/ 7664049 w 7860264"/>
                  <a:gd name="connsiteY42" fmla="*/ 581129 h 3350998"/>
                  <a:gd name="connsiteX43" fmla="*/ 7644047 w 7860264"/>
                  <a:gd name="connsiteY43" fmla="*/ 600179 h 3350998"/>
                  <a:gd name="connsiteX44" fmla="*/ 7421161 w 7860264"/>
                  <a:gd name="connsiteY44" fmla="*/ 638279 h 3350998"/>
                  <a:gd name="connsiteX45" fmla="*/ 7268761 w 7860264"/>
                  <a:gd name="connsiteY45" fmla="*/ 664949 h 3350998"/>
                  <a:gd name="connsiteX46" fmla="*/ 7335436 w 7860264"/>
                  <a:gd name="connsiteY46" fmla="*/ 714479 h 3350998"/>
                  <a:gd name="connsiteX47" fmla="*/ 7457357 w 7860264"/>
                  <a:gd name="connsiteY47" fmla="*/ 789726 h 3350998"/>
                  <a:gd name="connsiteX48" fmla="*/ 7473549 w 7860264"/>
                  <a:gd name="connsiteY48" fmla="*/ 811634 h 3350998"/>
                  <a:gd name="connsiteX49" fmla="*/ 7484979 w 7860264"/>
                  <a:gd name="connsiteY49" fmla="*/ 1433616 h 3350998"/>
                  <a:gd name="connsiteX50" fmla="*/ 7497361 w 7860264"/>
                  <a:gd name="connsiteY50" fmla="*/ 2081316 h 3350998"/>
                  <a:gd name="connsiteX51" fmla="*/ 7571657 w 7860264"/>
                  <a:gd name="connsiteY51" fmla="*/ 2156564 h 3350998"/>
                  <a:gd name="connsiteX52" fmla="*/ 7649761 w 7860264"/>
                  <a:gd name="connsiteY52" fmla="*/ 2234669 h 3350998"/>
                  <a:gd name="connsiteX53" fmla="*/ 7658334 w 7860264"/>
                  <a:gd name="connsiteY53" fmla="*/ 2251814 h 3350998"/>
                  <a:gd name="connsiteX54" fmla="*/ 7650714 w 7860264"/>
                  <a:gd name="connsiteY54" fmla="*/ 2268959 h 3350998"/>
                  <a:gd name="connsiteX55" fmla="*/ 7570704 w 7860264"/>
                  <a:gd name="connsiteY55" fmla="*/ 2331824 h 3350998"/>
                  <a:gd name="connsiteX56" fmla="*/ 7512602 w 7860264"/>
                  <a:gd name="connsiteY56" fmla="*/ 2376591 h 3350998"/>
                  <a:gd name="connsiteX57" fmla="*/ 7845977 w 7860264"/>
                  <a:gd name="connsiteY57" fmla="*/ 2593761 h 3350998"/>
                  <a:gd name="connsiteX58" fmla="*/ 7860264 w 7860264"/>
                  <a:gd name="connsiteY58" fmla="*/ 2613764 h 3350998"/>
                  <a:gd name="connsiteX59" fmla="*/ 7847882 w 7860264"/>
                  <a:gd name="connsiteY59" fmla="*/ 2635671 h 3350998"/>
                  <a:gd name="connsiteX60" fmla="*/ 7627854 w 7860264"/>
                  <a:gd name="connsiteY60" fmla="*/ 2769974 h 3350998"/>
                  <a:gd name="connsiteX61" fmla="*/ 7433544 w 7860264"/>
                  <a:gd name="connsiteY61" fmla="*/ 2890941 h 3350998"/>
                  <a:gd name="connsiteX62" fmla="*/ 7525936 w 7860264"/>
                  <a:gd name="connsiteY62" fmla="*/ 2961426 h 3350998"/>
                  <a:gd name="connsiteX63" fmla="*/ 7647857 w 7860264"/>
                  <a:gd name="connsiteY63" fmla="*/ 3056676 h 3350998"/>
                  <a:gd name="connsiteX64" fmla="*/ 7654524 w 7860264"/>
                  <a:gd name="connsiteY64" fmla="*/ 3080489 h 3350998"/>
                  <a:gd name="connsiteX65" fmla="*/ 7635474 w 7860264"/>
                  <a:gd name="connsiteY65" fmla="*/ 3096681 h 3350998"/>
                  <a:gd name="connsiteX66" fmla="*/ 3809281 w 7860264"/>
                  <a:gd name="connsiteY66" fmla="*/ 3350999 h 3350998"/>
                  <a:gd name="connsiteX67" fmla="*/ 358374 w 7860264"/>
                  <a:gd name="connsiteY67" fmla="*/ 3100491 h 3350998"/>
                  <a:gd name="connsiteX68" fmla="*/ 3809281 w 7860264"/>
                  <a:gd name="connsiteY68" fmla="*/ 3304326 h 3350998"/>
                  <a:gd name="connsiteX69" fmla="*/ 7575467 w 7860264"/>
                  <a:gd name="connsiteY69" fmla="*/ 3057628 h 3350998"/>
                  <a:gd name="connsiteX70" fmla="*/ 7496409 w 7860264"/>
                  <a:gd name="connsiteY70" fmla="*/ 2998574 h 3350998"/>
                  <a:gd name="connsiteX71" fmla="*/ 7374489 w 7860264"/>
                  <a:gd name="connsiteY71" fmla="*/ 2903324 h 3350998"/>
                  <a:gd name="connsiteX72" fmla="*/ 7366869 w 7860264"/>
                  <a:gd name="connsiteY72" fmla="*/ 2883321 h 3350998"/>
                  <a:gd name="connsiteX73" fmla="*/ 7379252 w 7860264"/>
                  <a:gd name="connsiteY73" fmla="*/ 2866176 h 3350998"/>
                  <a:gd name="connsiteX74" fmla="*/ 7599279 w 7860264"/>
                  <a:gd name="connsiteY74" fmla="*/ 2731874 h 3350998"/>
                  <a:gd name="connsiteX75" fmla="*/ 7780254 w 7860264"/>
                  <a:gd name="connsiteY75" fmla="*/ 2618526 h 3350998"/>
                  <a:gd name="connsiteX76" fmla="*/ 7458309 w 7860264"/>
                  <a:gd name="connsiteY76" fmla="*/ 2390878 h 3350998"/>
                  <a:gd name="connsiteX77" fmla="*/ 7452594 w 7860264"/>
                  <a:gd name="connsiteY77" fmla="*/ 2373734 h 3350998"/>
                  <a:gd name="connsiteX78" fmla="*/ 7460214 w 7860264"/>
                  <a:gd name="connsiteY78" fmla="*/ 2357541 h 3350998"/>
                  <a:gd name="connsiteX79" fmla="*/ 7540224 w 7860264"/>
                  <a:gd name="connsiteY79" fmla="*/ 2294676 h 3350998"/>
                  <a:gd name="connsiteX80" fmla="*/ 7596422 w 7860264"/>
                  <a:gd name="connsiteY80" fmla="*/ 2251814 h 3350998"/>
                  <a:gd name="connsiteX81" fmla="*/ 7534509 w 7860264"/>
                  <a:gd name="connsiteY81" fmla="*/ 2187996 h 3350998"/>
                  <a:gd name="connsiteX82" fmla="*/ 7456404 w 7860264"/>
                  <a:gd name="connsiteY82" fmla="*/ 2109891 h 3350998"/>
                  <a:gd name="connsiteX83" fmla="*/ 7448784 w 7860264"/>
                  <a:gd name="connsiteY83" fmla="*/ 2092746 h 3350998"/>
                  <a:gd name="connsiteX84" fmla="*/ 7436402 w 7860264"/>
                  <a:gd name="connsiteY84" fmla="*/ 1434568 h 3350998"/>
                  <a:gd name="connsiteX85" fmla="*/ 7424972 w 7860264"/>
                  <a:gd name="connsiteY85" fmla="*/ 828779 h 3350998"/>
                  <a:gd name="connsiteX86" fmla="*/ 7304004 w 7860264"/>
                  <a:gd name="connsiteY86" fmla="*/ 750674 h 3350998"/>
                  <a:gd name="connsiteX87" fmla="*/ 7182084 w 7860264"/>
                  <a:gd name="connsiteY87" fmla="*/ 675426 h 3350998"/>
                  <a:gd name="connsiteX88" fmla="*/ 7165892 w 7860264"/>
                  <a:gd name="connsiteY88" fmla="*/ 651613 h 3350998"/>
                  <a:gd name="connsiteX89" fmla="*/ 7185894 w 7860264"/>
                  <a:gd name="connsiteY89" fmla="*/ 630659 h 3350998"/>
                  <a:gd name="connsiteX90" fmla="*/ 7409732 w 7860264"/>
                  <a:gd name="connsiteY90" fmla="*/ 592559 h 3350998"/>
                  <a:gd name="connsiteX91" fmla="*/ 7559274 w 7860264"/>
                  <a:gd name="connsiteY91" fmla="*/ 565888 h 3350998"/>
                  <a:gd name="connsiteX92" fmla="*/ 7402111 w 7860264"/>
                  <a:gd name="connsiteY92" fmla="*/ 489688 h 3350998"/>
                  <a:gd name="connsiteX93" fmla="*/ 7178274 w 7860264"/>
                  <a:gd name="connsiteY93" fmla="*/ 382056 h 3350998"/>
                  <a:gd name="connsiteX94" fmla="*/ 7164939 w 7860264"/>
                  <a:gd name="connsiteY94" fmla="*/ 364911 h 3350998"/>
                  <a:gd name="connsiteX95" fmla="*/ 7171607 w 7860264"/>
                  <a:gd name="connsiteY95" fmla="*/ 344909 h 3350998"/>
                  <a:gd name="connsiteX96" fmla="*/ 7304957 w 7860264"/>
                  <a:gd name="connsiteY96" fmla="*/ 179173 h 3350998"/>
                  <a:gd name="connsiteX97" fmla="*/ 7402111 w 7860264"/>
                  <a:gd name="connsiteY97" fmla="*/ 51539 h 3350998"/>
                  <a:gd name="connsiteX98" fmla="*/ 104056 w 7860264"/>
                  <a:gd name="connsiteY98" fmla="*/ 123928 h 3350998"/>
                  <a:gd name="connsiteX99" fmla="*/ 152634 w 7860264"/>
                  <a:gd name="connsiteY99" fmla="*/ 207748 h 3350998"/>
                  <a:gd name="connsiteX100" fmla="*/ 225976 w 7860264"/>
                  <a:gd name="connsiteY100" fmla="*/ 324906 h 3350998"/>
                  <a:gd name="connsiteX101" fmla="*/ 224071 w 7860264"/>
                  <a:gd name="connsiteY101" fmla="*/ 356338 h 3350998"/>
                  <a:gd name="connsiteX102" fmla="*/ 131679 w 7860264"/>
                  <a:gd name="connsiteY102" fmla="*/ 462066 h 3350998"/>
                  <a:gd name="connsiteX103" fmla="*/ 57384 w 7860264"/>
                  <a:gd name="connsiteY103" fmla="*/ 548744 h 3350998"/>
                  <a:gd name="connsiteX104" fmla="*/ 173589 w 7860264"/>
                  <a:gd name="connsiteY104" fmla="*/ 629706 h 3350998"/>
                  <a:gd name="connsiteX105" fmla="*/ 309796 w 7860264"/>
                  <a:gd name="connsiteY105" fmla="*/ 721146 h 3350998"/>
                  <a:gd name="connsiteX106" fmla="*/ 322179 w 7860264"/>
                  <a:gd name="connsiteY106" fmla="*/ 736386 h 3350998"/>
                  <a:gd name="connsiteX107" fmla="*/ 317416 w 7860264"/>
                  <a:gd name="connsiteY107" fmla="*/ 755436 h 3350998"/>
                  <a:gd name="connsiteX108" fmla="*/ 248836 w 7860264"/>
                  <a:gd name="connsiteY108" fmla="*/ 858306 h 3350998"/>
                  <a:gd name="connsiteX109" fmla="*/ 193591 w 7860264"/>
                  <a:gd name="connsiteY109" fmla="*/ 943079 h 3350998"/>
                  <a:gd name="connsiteX110" fmla="*/ 213594 w 7860264"/>
                  <a:gd name="connsiteY110" fmla="*/ 952604 h 3350998"/>
                  <a:gd name="connsiteX111" fmla="*/ 261219 w 7860264"/>
                  <a:gd name="connsiteY111" fmla="*/ 976416 h 3350998"/>
                  <a:gd name="connsiteX112" fmla="*/ 272649 w 7860264"/>
                  <a:gd name="connsiteY112" fmla="*/ 993561 h 3350998"/>
                  <a:gd name="connsiteX113" fmla="*/ 317416 w 7860264"/>
                  <a:gd name="connsiteY113" fmla="*/ 1378371 h 3350998"/>
                  <a:gd name="connsiteX114" fmla="*/ 362184 w 7860264"/>
                  <a:gd name="connsiteY114" fmla="*/ 1763181 h 3350998"/>
                  <a:gd name="connsiteX115" fmla="*/ 354564 w 7860264"/>
                  <a:gd name="connsiteY115" fmla="*/ 1783184 h 3350998"/>
                  <a:gd name="connsiteX116" fmla="*/ 222166 w 7860264"/>
                  <a:gd name="connsiteY116" fmla="*/ 1920343 h 3350998"/>
                  <a:gd name="connsiteX117" fmla="*/ 105961 w 7860264"/>
                  <a:gd name="connsiteY117" fmla="*/ 2042264 h 3350998"/>
                  <a:gd name="connsiteX118" fmla="*/ 202164 w 7860264"/>
                  <a:gd name="connsiteY118" fmla="*/ 2128941 h 3350998"/>
                  <a:gd name="connsiteX119" fmla="*/ 315511 w 7860264"/>
                  <a:gd name="connsiteY119" fmla="*/ 2230859 h 3350998"/>
                  <a:gd name="connsiteX120" fmla="*/ 320274 w 7860264"/>
                  <a:gd name="connsiteY120" fmla="*/ 2260386 h 3350998"/>
                  <a:gd name="connsiteX121" fmla="*/ 240264 w 7860264"/>
                  <a:gd name="connsiteY121" fmla="*/ 2405166 h 3350998"/>
                  <a:gd name="connsiteX122" fmla="*/ 170731 w 7860264"/>
                  <a:gd name="connsiteY122" fmla="*/ 2530896 h 3350998"/>
                  <a:gd name="connsiteX123" fmla="*/ 221214 w 7860264"/>
                  <a:gd name="connsiteY123" fmla="*/ 2557566 h 3350998"/>
                  <a:gd name="connsiteX124" fmla="*/ 291699 w 7860264"/>
                  <a:gd name="connsiteY124" fmla="*/ 2593761 h 3350998"/>
                  <a:gd name="connsiteX125" fmla="*/ 304081 w 7860264"/>
                  <a:gd name="connsiteY125" fmla="*/ 2608049 h 3350998"/>
                  <a:gd name="connsiteX126" fmla="*/ 356469 w 7860264"/>
                  <a:gd name="connsiteY126" fmla="*/ 3056676 h 3350998"/>
                  <a:gd name="connsiteX127" fmla="*/ 358374 w 7860264"/>
                  <a:gd name="connsiteY127" fmla="*/ 3100491 h 3350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7860264" h="3350998">
                    <a:moveTo>
                      <a:pt x="3809281" y="3350999"/>
                    </a:moveTo>
                    <a:cubicBezTo>
                      <a:pt x="2651994" y="3350999"/>
                      <a:pt x="1491849" y="3282419"/>
                      <a:pt x="333609" y="3144306"/>
                    </a:cubicBezTo>
                    <a:cubicBezTo>
                      <a:pt x="322179" y="3143353"/>
                      <a:pt x="313606" y="3133828"/>
                      <a:pt x="313606" y="3122399"/>
                    </a:cubicBezTo>
                    <a:cubicBezTo>
                      <a:pt x="312654" y="3101444"/>
                      <a:pt x="311701" y="3081441"/>
                      <a:pt x="310749" y="3060486"/>
                    </a:cubicBezTo>
                    <a:cubicBezTo>
                      <a:pt x="305034" y="2916659"/>
                      <a:pt x="299319" y="2767116"/>
                      <a:pt x="263124" y="2631861"/>
                    </a:cubicBezTo>
                    <a:cubicBezTo>
                      <a:pt x="240264" y="2620431"/>
                      <a:pt x="220261" y="2609953"/>
                      <a:pt x="201211" y="2599476"/>
                    </a:cubicBezTo>
                    <a:cubicBezTo>
                      <a:pt x="179304" y="2588046"/>
                      <a:pt x="156444" y="2575664"/>
                      <a:pt x="130726" y="2562328"/>
                    </a:cubicBezTo>
                    <a:cubicBezTo>
                      <a:pt x="125011" y="2559471"/>
                      <a:pt x="120249" y="2554709"/>
                      <a:pt x="118344" y="2548041"/>
                    </a:cubicBezTo>
                    <a:cubicBezTo>
                      <a:pt x="116439" y="2542326"/>
                      <a:pt x="117391" y="2535659"/>
                      <a:pt x="120249" y="2529944"/>
                    </a:cubicBezTo>
                    <a:cubicBezTo>
                      <a:pt x="148824" y="2480414"/>
                      <a:pt x="175494" y="2430884"/>
                      <a:pt x="201211" y="2384211"/>
                    </a:cubicBezTo>
                    <a:cubicBezTo>
                      <a:pt x="224071" y="2342301"/>
                      <a:pt x="246931" y="2298486"/>
                      <a:pt x="272649" y="2254671"/>
                    </a:cubicBezTo>
                    <a:cubicBezTo>
                      <a:pt x="241216" y="2228001"/>
                      <a:pt x="205974" y="2195616"/>
                      <a:pt x="172636" y="2164184"/>
                    </a:cubicBezTo>
                    <a:cubicBezTo>
                      <a:pt x="133584" y="2127989"/>
                      <a:pt x="92626" y="2090841"/>
                      <a:pt x="58336" y="2061314"/>
                    </a:cubicBezTo>
                    <a:cubicBezTo>
                      <a:pt x="53574" y="2057503"/>
                      <a:pt x="49764" y="2050836"/>
                      <a:pt x="49764" y="2044168"/>
                    </a:cubicBezTo>
                    <a:cubicBezTo>
                      <a:pt x="49764" y="2037501"/>
                      <a:pt x="52621" y="2030834"/>
                      <a:pt x="57384" y="2027024"/>
                    </a:cubicBezTo>
                    <a:cubicBezTo>
                      <a:pt x="98341" y="1989876"/>
                      <a:pt x="145014" y="1938441"/>
                      <a:pt x="189781" y="1889864"/>
                    </a:cubicBezTo>
                    <a:cubicBezTo>
                      <a:pt x="232644" y="1843191"/>
                      <a:pt x="276459" y="1795566"/>
                      <a:pt x="316464" y="1757466"/>
                    </a:cubicBezTo>
                    <a:cubicBezTo>
                      <a:pt x="300271" y="1628879"/>
                      <a:pt x="286936" y="1504101"/>
                      <a:pt x="273601" y="1384086"/>
                    </a:cubicBezTo>
                    <a:cubicBezTo>
                      <a:pt x="260266" y="1263118"/>
                      <a:pt x="245979" y="1139293"/>
                      <a:pt x="230739" y="1010706"/>
                    </a:cubicBezTo>
                    <a:cubicBezTo>
                      <a:pt x="219309" y="1004991"/>
                      <a:pt x="208831" y="999276"/>
                      <a:pt x="197401" y="994513"/>
                    </a:cubicBezTo>
                    <a:cubicBezTo>
                      <a:pt x="182161" y="987846"/>
                      <a:pt x="166921" y="980226"/>
                      <a:pt x="149776" y="970701"/>
                    </a:cubicBezTo>
                    <a:cubicBezTo>
                      <a:pt x="144061" y="966891"/>
                      <a:pt x="140251" y="961176"/>
                      <a:pt x="139299" y="955461"/>
                    </a:cubicBezTo>
                    <a:cubicBezTo>
                      <a:pt x="138346" y="948793"/>
                      <a:pt x="139299" y="942126"/>
                      <a:pt x="144061" y="937363"/>
                    </a:cubicBezTo>
                    <a:cubicBezTo>
                      <a:pt x="166921" y="907836"/>
                      <a:pt x="190734" y="870688"/>
                      <a:pt x="212641" y="834493"/>
                    </a:cubicBezTo>
                    <a:cubicBezTo>
                      <a:pt x="230739" y="805918"/>
                      <a:pt x="248836" y="776391"/>
                      <a:pt x="267886" y="749721"/>
                    </a:cubicBezTo>
                    <a:cubicBezTo>
                      <a:pt x="227881" y="726861"/>
                      <a:pt x="187876" y="696381"/>
                      <a:pt x="148824" y="667806"/>
                    </a:cubicBezTo>
                    <a:cubicBezTo>
                      <a:pt x="103104" y="633516"/>
                      <a:pt x="56431" y="599226"/>
                      <a:pt x="12616" y="576366"/>
                    </a:cubicBezTo>
                    <a:cubicBezTo>
                      <a:pt x="5949" y="572556"/>
                      <a:pt x="1186" y="566841"/>
                      <a:pt x="234" y="559221"/>
                    </a:cubicBezTo>
                    <a:cubicBezTo>
                      <a:pt x="-719" y="551601"/>
                      <a:pt x="1186" y="544934"/>
                      <a:pt x="6901" y="539219"/>
                    </a:cubicBezTo>
                    <a:cubicBezTo>
                      <a:pt x="37381" y="509691"/>
                      <a:pt x="68814" y="470638"/>
                      <a:pt x="99294" y="433491"/>
                    </a:cubicBezTo>
                    <a:cubicBezTo>
                      <a:pt x="125964" y="401106"/>
                      <a:pt x="152634" y="367769"/>
                      <a:pt x="180256" y="339194"/>
                    </a:cubicBezTo>
                    <a:cubicBezTo>
                      <a:pt x="153586" y="303951"/>
                      <a:pt x="133584" y="266804"/>
                      <a:pt x="114534" y="230608"/>
                    </a:cubicBezTo>
                    <a:cubicBezTo>
                      <a:pt x="91674" y="188698"/>
                      <a:pt x="70719" y="148694"/>
                      <a:pt x="41191" y="113451"/>
                    </a:cubicBezTo>
                    <a:cubicBezTo>
                      <a:pt x="35476" y="106783"/>
                      <a:pt x="34524" y="96306"/>
                      <a:pt x="38334" y="88686"/>
                    </a:cubicBezTo>
                    <a:cubicBezTo>
                      <a:pt x="42144" y="80114"/>
                      <a:pt x="51669" y="75351"/>
                      <a:pt x="60241" y="76303"/>
                    </a:cubicBezTo>
                    <a:cubicBezTo>
                      <a:pt x="2517691" y="219179"/>
                      <a:pt x="5007527" y="193461"/>
                      <a:pt x="7461167" y="103"/>
                    </a:cubicBezTo>
                    <a:cubicBezTo>
                      <a:pt x="7470692" y="-849"/>
                      <a:pt x="7480217" y="4866"/>
                      <a:pt x="7484027" y="13438"/>
                    </a:cubicBezTo>
                    <a:cubicBezTo>
                      <a:pt x="7487836" y="22011"/>
                      <a:pt x="7485932" y="32488"/>
                      <a:pt x="7479264" y="39156"/>
                    </a:cubicBezTo>
                    <a:cubicBezTo>
                      <a:pt x="7426877" y="91544"/>
                      <a:pt x="7385919" y="148694"/>
                      <a:pt x="7345914" y="204891"/>
                    </a:cubicBezTo>
                    <a:cubicBezTo>
                      <a:pt x="7310672" y="254421"/>
                      <a:pt x="7274477" y="304904"/>
                      <a:pt x="7230661" y="352529"/>
                    </a:cubicBezTo>
                    <a:cubicBezTo>
                      <a:pt x="7297336" y="383961"/>
                      <a:pt x="7362107" y="416346"/>
                      <a:pt x="7425924" y="447779"/>
                    </a:cubicBezTo>
                    <a:cubicBezTo>
                      <a:pt x="7499267" y="483973"/>
                      <a:pt x="7574514" y="521121"/>
                      <a:pt x="7650714" y="556363"/>
                    </a:cubicBezTo>
                    <a:cubicBezTo>
                      <a:pt x="7660239" y="560174"/>
                      <a:pt x="7665002" y="570651"/>
                      <a:pt x="7664049" y="581129"/>
                    </a:cubicBezTo>
                    <a:cubicBezTo>
                      <a:pt x="7662144" y="591606"/>
                      <a:pt x="7654524" y="599226"/>
                      <a:pt x="7644047" y="600179"/>
                    </a:cubicBezTo>
                    <a:cubicBezTo>
                      <a:pt x="7572609" y="609704"/>
                      <a:pt x="7495457" y="623991"/>
                      <a:pt x="7421161" y="638279"/>
                    </a:cubicBezTo>
                    <a:cubicBezTo>
                      <a:pt x="7370679" y="647804"/>
                      <a:pt x="7319244" y="657329"/>
                      <a:pt x="7268761" y="664949"/>
                    </a:cubicBezTo>
                    <a:cubicBezTo>
                      <a:pt x="7293527" y="680188"/>
                      <a:pt x="7314482" y="698286"/>
                      <a:pt x="7335436" y="714479"/>
                    </a:cubicBezTo>
                    <a:cubicBezTo>
                      <a:pt x="7372584" y="744959"/>
                      <a:pt x="7407827" y="773534"/>
                      <a:pt x="7457357" y="789726"/>
                    </a:cubicBezTo>
                    <a:cubicBezTo>
                      <a:pt x="7466882" y="792584"/>
                      <a:pt x="7472597" y="801156"/>
                      <a:pt x="7473549" y="811634"/>
                    </a:cubicBezTo>
                    <a:cubicBezTo>
                      <a:pt x="7477359" y="1015468"/>
                      <a:pt x="7481169" y="1224066"/>
                      <a:pt x="7484979" y="1433616"/>
                    </a:cubicBezTo>
                    <a:cubicBezTo>
                      <a:pt x="7488789" y="1647929"/>
                      <a:pt x="7492599" y="1869861"/>
                      <a:pt x="7497361" y="2081316"/>
                    </a:cubicBezTo>
                    <a:cubicBezTo>
                      <a:pt x="7523079" y="2104176"/>
                      <a:pt x="7547844" y="2130846"/>
                      <a:pt x="7571657" y="2156564"/>
                    </a:cubicBezTo>
                    <a:cubicBezTo>
                      <a:pt x="7596422" y="2184186"/>
                      <a:pt x="7623092" y="2211809"/>
                      <a:pt x="7649761" y="2234669"/>
                    </a:cubicBezTo>
                    <a:cubicBezTo>
                      <a:pt x="7654524" y="2239431"/>
                      <a:pt x="7657382" y="2245146"/>
                      <a:pt x="7658334" y="2251814"/>
                    </a:cubicBezTo>
                    <a:cubicBezTo>
                      <a:pt x="7658334" y="2258481"/>
                      <a:pt x="7655477" y="2265149"/>
                      <a:pt x="7650714" y="2268959"/>
                    </a:cubicBezTo>
                    <a:cubicBezTo>
                      <a:pt x="7623092" y="2293724"/>
                      <a:pt x="7596422" y="2312774"/>
                      <a:pt x="7570704" y="2331824"/>
                    </a:cubicBezTo>
                    <a:cubicBezTo>
                      <a:pt x="7550702" y="2346111"/>
                      <a:pt x="7531652" y="2360399"/>
                      <a:pt x="7512602" y="2376591"/>
                    </a:cubicBezTo>
                    <a:cubicBezTo>
                      <a:pt x="7601184" y="2468984"/>
                      <a:pt x="7705007" y="2536611"/>
                      <a:pt x="7845977" y="2593761"/>
                    </a:cubicBezTo>
                    <a:cubicBezTo>
                      <a:pt x="7854549" y="2597571"/>
                      <a:pt x="7860264" y="2605191"/>
                      <a:pt x="7860264" y="2613764"/>
                    </a:cubicBezTo>
                    <a:cubicBezTo>
                      <a:pt x="7860264" y="2622336"/>
                      <a:pt x="7855502" y="2630909"/>
                      <a:pt x="7847882" y="2635671"/>
                    </a:cubicBezTo>
                    <a:cubicBezTo>
                      <a:pt x="7776444" y="2672819"/>
                      <a:pt x="7701197" y="2722349"/>
                      <a:pt x="7627854" y="2769974"/>
                    </a:cubicBezTo>
                    <a:cubicBezTo>
                      <a:pt x="7564036" y="2811884"/>
                      <a:pt x="7498314" y="2855699"/>
                      <a:pt x="7433544" y="2890941"/>
                    </a:cubicBezTo>
                    <a:cubicBezTo>
                      <a:pt x="7465929" y="2917611"/>
                      <a:pt x="7496409" y="2939519"/>
                      <a:pt x="7525936" y="2961426"/>
                    </a:cubicBezTo>
                    <a:cubicBezTo>
                      <a:pt x="7564989" y="2989049"/>
                      <a:pt x="7604994" y="3018576"/>
                      <a:pt x="7647857" y="3056676"/>
                    </a:cubicBezTo>
                    <a:cubicBezTo>
                      <a:pt x="7654524" y="3062391"/>
                      <a:pt x="7657382" y="3071916"/>
                      <a:pt x="7654524" y="3080489"/>
                    </a:cubicBezTo>
                    <a:cubicBezTo>
                      <a:pt x="7651667" y="3089061"/>
                      <a:pt x="7644047" y="3095728"/>
                      <a:pt x="7635474" y="3096681"/>
                    </a:cubicBezTo>
                    <a:cubicBezTo>
                      <a:pt x="6369602" y="3266226"/>
                      <a:pt x="5091347" y="3350999"/>
                      <a:pt x="3809281" y="3350999"/>
                    </a:cubicBezTo>
                    <a:close/>
                    <a:moveTo>
                      <a:pt x="358374" y="3100491"/>
                    </a:moveTo>
                    <a:cubicBezTo>
                      <a:pt x="1508041" y="3236699"/>
                      <a:pt x="2660566" y="3304326"/>
                      <a:pt x="3809281" y="3304326"/>
                    </a:cubicBezTo>
                    <a:cubicBezTo>
                      <a:pt x="5073249" y="3304326"/>
                      <a:pt x="6330549" y="3222411"/>
                      <a:pt x="7575467" y="3057628"/>
                    </a:cubicBezTo>
                    <a:cubicBezTo>
                      <a:pt x="7548797" y="3036674"/>
                      <a:pt x="7523079" y="3017624"/>
                      <a:pt x="7496409" y="2998574"/>
                    </a:cubicBezTo>
                    <a:cubicBezTo>
                      <a:pt x="7457357" y="2970951"/>
                      <a:pt x="7417352" y="2941424"/>
                      <a:pt x="7374489" y="2903324"/>
                    </a:cubicBezTo>
                    <a:cubicBezTo>
                      <a:pt x="7368774" y="2898561"/>
                      <a:pt x="7365917" y="2890941"/>
                      <a:pt x="7366869" y="2883321"/>
                    </a:cubicBezTo>
                    <a:cubicBezTo>
                      <a:pt x="7367822" y="2875701"/>
                      <a:pt x="7372584" y="2869034"/>
                      <a:pt x="7379252" y="2866176"/>
                    </a:cubicBezTo>
                    <a:cubicBezTo>
                      <a:pt x="7451642" y="2829028"/>
                      <a:pt x="7526889" y="2779499"/>
                      <a:pt x="7599279" y="2731874"/>
                    </a:cubicBezTo>
                    <a:cubicBezTo>
                      <a:pt x="7659286" y="2692821"/>
                      <a:pt x="7720247" y="2652816"/>
                      <a:pt x="7780254" y="2618526"/>
                    </a:cubicBezTo>
                    <a:cubicBezTo>
                      <a:pt x="7646904" y="2559471"/>
                      <a:pt x="7545939" y="2488034"/>
                      <a:pt x="7458309" y="2390878"/>
                    </a:cubicBezTo>
                    <a:cubicBezTo>
                      <a:pt x="7454499" y="2386116"/>
                      <a:pt x="7451642" y="2380401"/>
                      <a:pt x="7452594" y="2373734"/>
                    </a:cubicBezTo>
                    <a:cubicBezTo>
                      <a:pt x="7452594" y="2368019"/>
                      <a:pt x="7455452" y="2362303"/>
                      <a:pt x="7460214" y="2357541"/>
                    </a:cubicBezTo>
                    <a:cubicBezTo>
                      <a:pt x="7487836" y="2332776"/>
                      <a:pt x="7514507" y="2313726"/>
                      <a:pt x="7540224" y="2294676"/>
                    </a:cubicBezTo>
                    <a:cubicBezTo>
                      <a:pt x="7559274" y="2280389"/>
                      <a:pt x="7577372" y="2267053"/>
                      <a:pt x="7596422" y="2251814"/>
                    </a:cubicBezTo>
                    <a:cubicBezTo>
                      <a:pt x="7574514" y="2231811"/>
                      <a:pt x="7554511" y="2208951"/>
                      <a:pt x="7534509" y="2187996"/>
                    </a:cubicBezTo>
                    <a:cubicBezTo>
                      <a:pt x="7509744" y="2161326"/>
                      <a:pt x="7483074" y="2132751"/>
                      <a:pt x="7456404" y="2109891"/>
                    </a:cubicBezTo>
                    <a:cubicBezTo>
                      <a:pt x="7451642" y="2106081"/>
                      <a:pt x="7448784" y="2099414"/>
                      <a:pt x="7448784" y="2092746"/>
                    </a:cubicBezTo>
                    <a:cubicBezTo>
                      <a:pt x="7444022" y="1877481"/>
                      <a:pt x="7440211" y="1652691"/>
                      <a:pt x="7436402" y="1434568"/>
                    </a:cubicBezTo>
                    <a:cubicBezTo>
                      <a:pt x="7432592" y="1230734"/>
                      <a:pt x="7428782" y="1026899"/>
                      <a:pt x="7424972" y="828779"/>
                    </a:cubicBezTo>
                    <a:cubicBezTo>
                      <a:pt x="7375442" y="808776"/>
                      <a:pt x="7339247" y="779249"/>
                      <a:pt x="7304004" y="750674"/>
                    </a:cubicBezTo>
                    <a:cubicBezTo>
                      <a:pt x="7266857" y="720194"/>
                      <a:pt x="7231614" y="691619"/>
                      <a:pt x="7182084" y="675426"/>
                    </a:cubicBezTo>
                    <a:cubicBezTo>
                      <a:pt x="7171607" y="671616"/>
                      <a:pt x="7164939" y="662091"/>
                      <a:pt x="7165892" y="651613"/>
                    </a:cubicBezTo>
                    <a:cubicBezTo>
                      <a:pt x="7166844" y="641136"/>
                      <a:pt x="7175417" y="632563"/>
                      <a:pt x="7185894" y="630659"/>
                    </a:cubicBezTo>
                    <a:cubicBezTo>
                      <a:pt x="7258284" y="621134"/>
                      <a:pt x="7335436" y="606846"/>
                      <a:pt x="7409732" y="592559"/>
                    </a:cubicBezTo>
                    <a:cubicBezTo>
                      <a:pt x="7459261" y="583034"/>
                      <a:pt x="7509744" y="574461"/>
                      <a:pt x="7559274" y="565888"/>
                    </a:cubicBezTo>
                    <a:cubicBezTo>
                      <a:pt x="7505934" y="540171"/>
                      <a:pt x="7453547" y="514454"/>
                      <a:pt x="7402111" y="489688"/>
                    </a:cubicBezTo>
                    <a:cubicBezTo>
                      <a:pt x="7329722" y="453494"/>
                      <a:pt x="7254474" y="416346"/>
                      <a:pt x="7178274" y="382056"/>
                    </a:cubicBezTo>
                    <a:cubicBezTo>
                      <a:pt x="7171607" y="379198"/>
                      <a:pt x="7166844" y="372531"/>
                      <a:pt x="7164939" y="364911"/>
                    </a:cubicBezTo>
                    <a:cubicBezTo>
                      <a:pt x="7163986" y="357291"/>
                      <a:pt x="7165892" y="349671"/>
                      <a:pt x="7171607" y="344909"/>
                    </a:cubicBezTo>
                    <a:cubicBezTo>
                      <a:pt x="7223994" y="292521"/>
                      <a:pt x="7264952" y="235371"/>
                      <a:pt x="7304957" y="179173"/>
                    </a:cubicBezTo>
                    <a:cubicBezTo>
                      <a:pt x="7335436" y="136311"/>
                      <a:pt x="7365917" y="93448"/>
                      <a:pt x="7402111" y="51539"/>
                    </a:cubicBezTo>
                    <a:cubicBezTo>
                      <a:pt x="4982761" y="237276"/>
                      <a:pt x="2527216" y="262041"/>
                      <a:pt x="104056" y="123928"/>
                    </a:cubicBezTo>
                    <a:cubicBezTo>
                      <a:pt x="122154" y="151551"/>
                      <a:pt x="137394" y="180126"/>
                      <a:pt x="152634" y="207748"/>
                    </a:cubicBezTo>
                    <a:cubicBezTo>
                      <a:pt x="175494" y="249658"/>
                      <a:pt x="196449" y="289663"/>
                      <a:pt x="225976" y="324906"/>
                    </a:cubicBezTo>
                    <a:cubicBezTo>
                      <a:pt x="233596" y="334431"/>
                      <a:pt x="232644" y="347766"/>
                      <a:pt x="224071" y="356338"/>
                    </a:cubicBezTo>
                    <a:cubicBezTo>
                      <a:pt x="193591" y="385866"/>
                      <a:pt x="162159" y="424919"/>
                      <a:pt x="131679" y="462066"/>
                    </a:cubicBezTo>
                    <a:cubicBezTo>
                      <a:pt x="107866" y="491594"/>
                      <a:pt x="82149" y="522073"/>
                      <a:pt x="57384" y="548744"/>
                    </a:cubicBezTo>
                    <a:cubicBezTo>
                      <a:pt x="96436" y="571604"/>
                      <a:pt x="135489" y="601131"/>
                      <a:pt x="173589" y="629706"/>
                    </a:cubicBezTo>
                    <a:cubicBezTo>
                      <a:pt x="219309" y="663044"/>
                      <a:pt x="265981" y="698286"/>
                      <a:pt x="309796" y="721146"/>
                    </a:cubicBezTo>
                    <a:cubicBezTo>
                      <a:pt x="315511" y="724004"/>
                      <a:pt x="320274" y="729719"/>
                      <a:pt x="322179" y="736386"/>
                    </a:cubicBezTo>
                    <a:cubicBezTo>
                      <a:pt x="324084" y="743054"/>
                      <a:pt x="322179" y="749721"/>
                      <a:pt x="317416" y="755436"/>
                    </a:cubicBezTo>
                    <a:cubicBezTo>
                      <a:pt x="294556" y="784963"/>
                      <a:pt x="270744" y="822111"/>
                      <a:pt x="248836" y="858306"/>
                    </a:cubicBezTo>
                    <a:cubicBezTo>
                      <a:pt x="230739" y="886881"/>
                      <a:pt x="212641" y="916409"/>
                      <a:pt x="193591" y="943079"/>
                    </a:cubicBezTo>
                    <a:cubicBezTo>
                      <a:pt x="200259" y="945936"/>
                      <a:pt x="206926" y="949746"/>
                      <a:pt x="213594" y="952604"/>
                    </a:cubicBezTo>
                    <a:cubicBezTo>
                      <a:pt x="228834" y="959271"/>
                      <a:pt x="245026" y="966891"/>
                      <a:pt x="261219" y="976416"/>
                    </a:cubicBezTo>
                    <a:cubicBezTo>
                      <a:pt x="266934" y="980226"/>
                      <a:pt x="271696" y="985941"/>
                      <a:pt x="272649" y="993561"/>
                    </a:cubicBezTo>
                    <a:cubicBezTo>
                      <a:pt x="288841" y="1125959"/>
                      <a:pt x="303129" y="1254546"/>
                      <a:pt x="317416" y="1378371"/>
                    </a:cubicBezTo>
                    <a:cubicBezTo>
                      <a:pt x="331704" y="1502196"/>
                      <a:pt x="345991" y="1630784"/>
                      <a:pt x="362184" y="1763181"/>
                    </a:cubicBezTo>
                    <a:cubicBezTo>
                      <a:pt x="363136" y="1770801"/>
                      <a:pt x="360279" y="1778421"/>
                      <a:pt x="354564" y="1783184"/>
                    </a:cubicBezTo>
                    <a:cubicBezTo>
                      <a:pt x="313606" y="1820331"/>
                      <a:pt x="266934" y="1871766"/>
                      <a:pt x="222166" y="1920343"/>
                    </a:cubicBezTo>
                    <a:cubicBezTo>
                      <a:pt x="183114" y="1963206"/>
                      <a:pt x="143109" y="2007021"/>
                      <a:pt x="105961" y="2042264"/>
                    </a:cubicBezTo>
                    <a:cubicBezTo>
                      <a:pt x="136441" y="2068934"/>
                      <a:pt x="169779" y="2099414"/>
                      <a:pt x="202164" y="2128941"/>
                    </a:cubicBezTo>
                    <a:cubicBezTo>
                      <a:pt x="241216" y="2165136"/>
                      <a:pt x="281221" y="2201331"/>
                      <a:pt x="315511" y="2230859"/>
                    </a:cubicBezTo>
                    <a:cubicBezTo>
                      <a:pt x="324084" y="2238478"/>
                      <a:pt x="325989" y="2250861"/>
                      <a:pt x="320274" y="2260386"/>
                    </a:cubicBezTo>
                    <a:cubicBezTo>
                      <a:pt x="291699" y="2309916"/>
                      <a:pt x="265029" y="2358494"/>
                      <a:pt x="240264" y="2405166"/>
                    </a:cubicBezTo>
                    <a:cubicBezTo>
                      <a:pt x="218356" y="2446124"/>
                      <a:pt x="195496" y="2488034"/>
                      <a:pt x="170731" y="2530896"/>
                    </a:cubicBezTo>
                    <a:cubicBezTo>
                      <a:pt x="188829" y="2540421"/>
                      <a:pt x="205021" y="2548994"/>
                      <a:pt x="221214" y="2557566"/>
                    </a:cubicBezTo>
                    <a:cubicBezTo>
                      <a:pt x="243121" y="2568996"/>
                      <a:pt x="265029" y="2581378"/>
                      <a:pt x="291699" y="2593761"/>
                    </a:cubicBezTo>
                    <a:cubicBezTo>
                      <a:pt x="297414" y="2596619"/>
                      <a:pt x="302176" y="2602334"/>
                      <a:pt x="304081" y="2608049"/>
                    </a:cubicBezTo>
                    <a:cubicBezTo>
                      <a:pt x="344086" y="2750924"/>
                      <a:pt x="349801" y="2907134"/>
                      <a:pt x="356469" y="3056676"/>
                    </a:cubicBezTo>
                    <a:cubicBezTo>
                      <a:pt x="356469" y="3071916"/>
                      <a:pt x="357421" y="3086203"/>
                      <a:pt x="358374" y="3100491"/>
                    </a:cubicBezTo>
                    <a:close/>
                  </a:path>
                </a:pathLst>
              </a:custGeom>
              <a:solidFill>
                <a:srgbClr val="454E5F"/>
              </a:solidFill>
              <a:ln w="9525" cap="flat">
                <a:noFill/>
                <a:prstDash val="solid"/>
                <a:miter/>
              </a:ln>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black"/>
                  </a:solidFill>
                  <a:effectLst/>
                  <a:uLnTx/>
                  <a:uFillTx/>
                </a:endParaRPr>
              </a:p>
            </p:txBody>
          </p:sp>
        </p:grpSp>
        <p:pic>
          <p:nvPicPr>
            <p:cNvPr id="27" name="Picture 4" descr="Colourful ribbons">
              <a:extLst>
                <a:ext uri="{FF2B5EF4-FFF2-40B4-BE49-F238E27FC236}">
                  <a16:creationId xmlns:a16="http://schemas.microsoft.com/office/drawing/2014/main" id="{6E438780-A661-2C87-4D4B-368FEDEE42C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48634" b="100000" l="33866" r="66294"/>
                      </a14:imgEffect>
                    </a14:imgLayer>
                  </a14:imgProps>
                </a:ext>
                <a:ext uri="{28A0092B-C50C-407E-A947-70E740481C1C}">
                  <a14:useLocalDpi xmlns:a14="http://schemas.microsoft.com/office/drawing/2010/main" val="0"/>
                </a:ext>
              </a:extLst>
            </a:blip>
            <a:srcRect l="32539" t="47761" r="34043" b="1796"/>
            <a:stretch/>
          </p:blipFill>
          <p:spPr bwMode="auto">
            <a:xfrm rot="20918606">
              <a:off x="6319428" y="2635537"/>
              <a:ext cx="585223" cy="989252"/>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BEC8DFEF-A1F9-321F-76E9-9060F768C347}"/>
                </a:ext>
              </a:extLst>
            </p:cNvPr>
            <p:cNvSpPr txBox="1"/>
            <p:nvPr/>
          </p:nvSpPr>
          <p:spPr>
            <a:xfrm>
              <a:off x="6825132" y="3312575"/>
              <a:ext cx="3785744" cy="1102155"/>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vi-VN" sz="2800" b="1"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Chi tiết 4</a:t>
              </a:r>
              <a:r>
                <a:rPr kumimoji="0" lang="vi-VN" sz="28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Làng bản yên bình trở lại, Cẩu Khây và những người bạn cùng dân bản mừng chiến thắng.</a:t>
              </a:r>
            </a:p>
          </p:txBody>
        </p:sp>
      </p:grpSp>
      <p:pic>
        <p:nvPicPr>
          <p:cNvPr id="31" name="Picture 30">
            <a:extLst>
              <a:ext uri="{FF2B5EF4-FFF2-40B4-BE49-F238E27FC236}">
                <a16:creationId xmlns:a16="http://schemas.microsoft.com/office/drawing/2014/main" id="{11E0D2EA-6357-A3C1-E3BC-26B146C22A0D}"/>
              </a:ext>
            </a:extLst>
          </p:cNvPr>
          <p:cNvPicPr>
            <a:picLocks noChangeAspect="1"/>
          </p:cNvPicPr>
          <p:nvPr/>
        </p:nvPicPr>
        <p:blipFill>
          <a:blip r:embed="rId4"/>
          <a:stretch>
            <a:fillRect/>
          </a:stretch>
        </p:blipFill>
        <p:spPr>
          <a:xfrm>
            <a:off x="8009261" y="876299"/>
            <a:ext cx="3504715" cy="2085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 name="Picture 32">
            <a:extLst>
              <a:ext uri="{FF2B5EF4-FFF2-40B4-BE49-F238E27FC236}">
                <a16:creationId xmlns:a16="http://schemas.microsoft.com/office/drawing/2014/main" id="{260FEB9A-985C-E9B5-BEAF-4C8FBB76A37D}"/>
              </a:ext>
            </a:extLst>
          </p:cNvPr>
          <p:cNvPicPr>
            <a:picLocks noChangeAspect="1"/>
          </p:cNvPicPr>
          <p:nvPr/>
        </p:nvPicPr>
        <p:blipFill>
          <a:blip r:embed="rId5"/>
          <a:stretch>
            <a:fillRect/>
          </a:stretch>
        </p:blipFill>
        <p:spPr>
          <a:xfrm>
            <a:off x="7940351" y="3800475"/>
            <a:ext cx="3480319" cy="17978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7656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ppt_x"/>
                                          </p:val>
                                        </p:tav>
                                        <p:tav tm="100000">
                                          <p:val>
                                            <p:strVal val="#ppt_x"/>
                                          </p:val>
                                        </p:tav>
                                      </p:tavLst>
                                    </p:anim>
                                    <p:anim calcmode="lin" valueType="num">
                                      <p:cBhvr additive="base">
                                        <p:cTn id="2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2C58F71E-B642-26B8-73F0-46A8471BB3C6}"/>
              </a:ext>
            </a:extLst>
          </p:cNvPr>
          <p:cNvSpPr txBox="1"/>
          <p:nvPr/>
        </p:nvSpPr>
        <p:spPr>
          <a:xfrm>
            <a:off x="2554450" y="463934"/>
            <a:ext cx="7115174" cy="2554545"/>
          </a:xfrm>
          <a:prstGeom prst="rect">
            <a:avLst/>
          </a:prstGeom>
          <a:noFill/>
        </p:spPr>
        <p:txBody>
          <a:bodyPr wrap="square" rtlCol="0">
            <a:spAutoFit/>
          </a:bodyPr>
          <a:lstStyle/>
          <a:p>
            <a:pPr algn="ctr">
              <a:defRPr/>
            </a:pPr>
            <a:r>
              <a:rPr lang="en-US" sz="8000" b="1" dirty="0">
                <a:ln w="12700">
                  <a:solidFill>
                    <a:sysClr val="windowText" lastClr="000000"/>
                  </a:solidFill>
                </a:ln>
                <a:solidFill>
                  <a:srgbClr val="0070C0"/>
                </a:solidFill>
                <a:latin typeface="Cambria" panose="02040503050406030204" pitchFamily="18" charset="0"/>
                <a:ea typeface="Cambria" panose="02040503050406030204" pitchFamily="18" charset="0"/>
              </a:rPr>
              <a:t>2. </a:t>
            </a:r>
            <a:r>
              <a:rPr lang="en-US" sz="8000" b="1" dirty="0" err="1">
                <a:ln w="12700">
                  <a:solidFill>
                    <a:sysClr val="windowText" lastClr="000000"/>
                  </a:solidFill>
                </a:ln>
                <a:solidFill>
                  <a:srgbClr val="0070C0"/>
                </a:solidFill>
                <a:latin typeface="Cambria" panose="02040503050406030204" pitchFamily="18" charset="0"/>
                <a:ea typeface="Cambria" panose="02040503050406030204" pitchFamily="18" charset="0"/>
              </a:rPr>
              <a:t>Trả</a:t>
            </a:r>
            <a:r>
              <a:rPr lang="en-US" sz="8000" b="1" dirty="0">
                <a:ln w="12700">
                  <a:solidFill>
                    <a:sysClr val="windowText" lastClr="000000"/>
                  </a:solidFill>
                </a:ln>
                <a:solidFill>
                  <a:srgbClr val="0070C0"/>
                </a:solidFill>
                <a:latin typeface="Cambria" panose="02040503050406030204" pitchFamily="18" charset="0"/>
                <a:ea typeface="Cambria" panose="02040503050406030204" pitchFamily="18" charset="0"/>
              </a:rPr>
              <a:t> </a:t>
            </a:r>
            <a:r>
              <a:rPr lang="en-US" sz="8000" b="1" dirty="0" err="1">
                <a:ln w="12700">
                  <a:solidFill>
                    <a:sysClr val="windowText" lastClr="000000"/>
                  </a:solidFill>
                </a:ln>
                <a:solidFill>
                  <a:srgbClr val="0070C0"/>
                </a:solidFill>
                <a:latin typeface="Cambria" panose="02040503050406030204" pitchFamily="18" charset="0"/>
                <a:ea typeface="Cambria" panose="02040503050406030204" pitchFamily="18" charset="0"/>
              </a:rPr>
              <a:t>lời</a:t>
            </a:r>
            <a:r>
              <a:rPr lang="en-US" sz="8000" b="1" dirty="0">
                <a:ln w="12700">
                  <a:solidFill>
                    <a:sysClr val="windowText" lastClr="000000"/>
                  </a:solidFill>
                </a:ln>
                <a:solidFill>
                  <a:srgbClr val="0070C0"/>
                </a:solidFill>
                <a:latin typeface="Cambria" panose="02040503050406030204" pitchFamily="18" charset="0"/>
                <a:ea typeface="Cambria" panose="02040503050406030204" pitchFamily="18" charset="0"/>
              </a:rPr>
              <a:t> </a:t>
            </a:r>
            <a:r>
              <a:rPr lang="en-US" sz="8000" b="1" dirty="0" err="1">
                <a:ln w="12700">
                  <a:solidFill>
                    <a:sysClr val="windowText" lastClr="000000"/>
                  </a:solidFill>
                </a:ln>
                <a:solidFill>
                  <a:srgbClr val="0070C0"/>
                </a:solidFill>
                <a:latin typeface="Cambria" panose="02040503050406030204" pitchFamily="18" charset="0"/>
                <a:ea typeface="Cambria" panose="02040503050406030204" pitchFamily="18" charset="0"/>
              </a:rPr>
              <a:t>câu</a:t>
            </a:r>
            <a:r>
              <a:rPr lang="en-US" sz="8000" b="1" dirty="0">
                <a:ln w="12700">
                  <a:solidFill>
                    <a:sysClr val="windowText" lastClr="000000"/>
                  </a:solidFill>
                </a:ln>
                <a:solidFill>
                  <a:srgbClr val="0070C0"/>
                </a:solidFill>
                <a:latin typeface="Cambria" panose="02040503050406030204" pitchFamily="18" charset="0"/>
                <a:ea typeface="Cambria" panose="02040503050406030204" pitchFamily="18" charset="0"/>
              </a:rPr>
              <a:t> </a:t>
            </a:r>
            <a:r>
              <a:rPr lang="en-US" sz="8000" b="1" dirty="0" err="1">
                <a:ln w="12700">
                  <a:solidFill>
                    <a:sysClr val="windowText" lastClr="000000"/>
                  </a:solidFill>
                </a:ln>
                <a:solidFill>
                  <a:srgbClr val="0070C0"/>
                </a:solidFill>
                <a:latin typeface="Cambria" panose="02040503050406030204" pitchFamily="18" charset="0"/>
                <a:ea typeface="Cambria" panose="02040503050406030204" pitchFamily="18" charset="0"/>
              </a:rPr>
              <a:t>hỏi</a:t>
            </a:r>
            <a:r>
              <a:rPr lang="en-US" sz="8000" b="1" dirty="0">
                <a:ln w="12700">
                  <a:solidFill>
                    <a:sysClr val="windowText" lastClr="000000"/>
                  </a:solidFill>
                </a:ln>
                <a:solidFill>
                  <a:srgbClr val="0070C0"/>
                </a:solidFill>
                <a:latin typeface="Cambria" panose="02040503050406030204" pitchFamily="18" charset="0"/>
                <a:ea typeface="Cambria" panose="02040503050406030204" pitchFamily="18" charset="0"/>
              </a:rPr>
              <a:t> </a:t>
            </a:r>
            <a:r>
              <a:rPr lang="en-US" sz="8000" b="1" dirty="0" err="1">
                <a:ln w="12700">
                  <a:solidFill>
                    <a:sysClr val="windowText" lastClr="000000"/>
                  </a:solidFill>
                </a:ln>
                <a:solidFill>
                  <a:srgbClr val="0070C0"/>
                </a:solidFill>
                <a:latin typeface="Cambria" panose="02040503050406030204" pitchFamily="18" charset="0"/>
                <a:ea typeface="Cambria" panose="02040503050406030204" pitchFamily="18" charset="0"/>
              </a:rPr>
              <a:t>dưới</a:t>
            </a:r>
            <a:r>
              <a:rPr lang="en-US" sz="8000" b="1" dirty="0">
                <a:ln w="12700">
                  <a:solidFill>
                    <a:sysClr val="windowText" lastClr="000000"/>
                  </a:solidFill>
                </a:ln>
                <a:solidFill>
                  <a:srgbClr val="0070C0"/>
                </a:solidFill>
                <a:latin typeface="Cambria" panose="02040503050406030204" pitchFamily="18" charset="0"/>
                <a:ea typeface="Cambria" panose="02040503050406030204" pitchFamily="18" charset="0"/>
              </a:rPr>
              <a:t> </a:t>
            </a:r>
            <a:r>
              <a:rPr lang="en-US" sz="8000" b="1" dirty="0" err="1">
                <a:ln w="12700">
                  <a:solidFill>
                    <a:sysClr val="windowText" lastClr="000000"/>
                  </a:solidFill>
                </a:ln>
                <a:solidFill>
                  <a:srgbClr val="0070C0"/>
                </a:solidFill>
                <a:latin typeface="Cambria" panose="02040503050406030204" pitchFamily="18" charset="0"/>
                <a:ea typeface="Cambria" panose="02040503050406030204" pitchFamily="18" charset="0"/>
              </a:rPr>
              <a:t>tranh</a:t>
            </a:r>
            <a:endParaRPr lang="en-US" sz="8000" b="1" dirty="0">
              <a:ln w="12700">
                <a:solidFill>
                  <a:sysClr val="windowText" lastClr="000000"/>
                </a:solidFill>
              </a:ln>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40691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up)">
                                      <p:cBhvr>
                                        <p:cTn id="8" dur="500"/>
                                        <p:tgtEl>
                                          <p:spTgt spid="17"/>
                                        </p:tgtEl>
                                      </p:cBhvr>
                                    </p:animEffect>
                                  </p:childTnLst>
                                </p:cTn>
                              </p:par>
                            </p:childTnLst>
                          </p:cTn>
                        </p:par>
                        <p:par>
                          <p:cTn id="9" fill="hold">
                            <p:stCondLst>
                              <p:cond delay="500"/>
                            </p:stCondLst>
                            <p:childTnLst>
                              <p:par>
                                <p:cTn id="10" presetID="32" presetClass="emph" presetSubtype="0" fill="hold" grpId="1" nodeType="afterEffect">
                                  <p:stCondLst>
                                    <p:cond delay="0"/>
                                  </p:stCondLst>
                                  <p:childTnLst>
                                    <p:animRot by="120000">
                                      <p:cBhvr>
                                        <p:cTn id="11" dur="100" fill="hold">
                                          <p:stCondLst>
                                            <p:cond delay="0"/>
                                          </p:stCondLst>
                                        </p:cTn>
                                        <p:tgtEl>
                                          <p:spTgt spid="17"/>
                                        </p:tgtEl>
                                        <p:attrNameLst>
                                          <p:attrName>r</p:attrName>
                                        </p:attrNameLst>
                                      </p:cBhvr>
                                    </p:animRot>
                                    <p:animRot by="-240000">
                                      <p:cBhvr>
                                        <p:cTn id="12" dur="200" fill="hold">
                                          <p:stCondLst>
                                            <p:cond delay="200"/>
                                          </p:stCondLst>
                                        </p:cTn>
                                        <p:tgtEl>
                                          <p:spTgt spid="17"/>
                                        </p:tgtEl>
                                        <p:attrNameLst>
                                          <p:attrName>r</p:attrName>
                                        </p:attrNameLst>
                                      </p:cBhvr>
                                    </p:animRot>
                                    <p:animRot by="240000">
                                      <p:cBhvr>
                                        <p:cTn id="13" dur="200" fill="hold">
                                          <p:stCondLst>
                                            <p:cond delay="400"/>
                                          </p:stCondLst>
                                        </p:cTn>
                                        <p:tgtEl>
                                          <p:spTgt spid="17"/>
                                        </p:tgtEl>
                                        <p:attrNameLst>
                                          <p:attrName>r</p:attrName>
                                        </p:attrNameLst>
                                      </p:cBhvr>
                                    </p:animRot>
                                    <p:animRot by="-240000">
                                      <p:cBhvr>
                                        <p:cTn id="14" dur="200" fill="hold">
                                          <p:stCondLst>
                                            <p:cond delay="600"/>
                                          </p:stCondLst>
                                        </p:cTn>
                                        <p:tgtEl>
                                          <p:spTgt spid="17"/>
                                        </p:tgtEl>
                                        <p:attrNameLst>
                                          <p:attrName>r</p:attrName>
                                        </p:attrNameLst>
                                      </p:cBhvr>
                                    </p:animRot>
                                    <p:animRot by="120000">
                                      <p:cBhvr>
                                        <p:cTn id="15" dur="200" fill="hold">
                                          <p:stCondLst>
                                            <p:cond delay="800"/>
                                          </p:stCondLst>
                                        </p:cTn>
                                        <p:tgtEl>
                                          <p:spTgt spid="17"/>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7">
                                            <p:txEl>
                                              <p:pRg st="0" end="0"/>
                                            </p:txEl>
                                          </p:spTgt>
                                        </p:tgtEl>
                                        <p:attrNameLst>
                                          <p:attrName>style.visibility</p:attrName>
                                        </p:attrNameLst>
                                      </p:cBhvr>
                                      <p:to>
                                        <p:strVal val="visible"/>
                                      </p:to>
                                    </p:set>
                                    <p:animEffect transition="in" filter="barn(inVertical)">
                                      <p:cBhvr>
                                        <p:cTn id="20"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9" name="Picture 8" descr="A picture containing vector graphics&#10;&#10;Description automatically generated">
            <a:extLst>
              <a:ext uri="{FF2B5EF4-FFF2-40B4-BE49-F238E27FC236}">
                <a16:creationId xmlns:a16="http://schemas.microsoft.com/office/drawing/2014/main" id="{9C4A010B-01D0-A1E1-1804-F4830845EF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903596" y="-115201"/>
            <a:ext cx="714606" cy="714607"/>
          </a:xfrm>
          <a:prstGeom prst="rect">
            <a:avLst/>
          </a:prstGeom>
        </p:spPr>
      </p:pic>
      <p:pic>
        <p:nvPicPr>
          <p:cNvPr id="11" name="Picture 18">
            <a:extLst>
              <a:ext uri="{FF2B5EF4-FFF2-40B4-BE49-F238E27FC236}">
                <a16:creationId xmlns:a16="http://schemas.microsoft.com/office/drawing/2014/main" id="{670AC932-8512-FAB0-24FD-715C7CB243C8}"/>
              </a:ext>
            </a:extLst>
          </p:cNvPr>
          <p:cNvPicPr>
            <a:picLocks noChangeAspect="1"/>
          </p:cNvPicPr>
          <p:nvPr/>
        </p:nvPicPr>
        <p:blipFill rotWithShape="1">
          <a:blip r:embed="rId4"/>
          <a:srcRect l="46422"/>
          <a:stretch/>
        </p:blipFill>
        <p:spPr>
          <a:xfrm>
            <a:off x="10331355" y="2718333"/>
            <a:ext cx="1860645" cy="1727702"/>
          </a:xfrm>
          <a:prstGeom prst="rect">
            <a:avLst/>
          </a:prstGeom>
        </p:spPr>
      </p:pic>
      <p:pic>
        <p:nvPicPr>
          <p:cNvPr id="12" name="Picture 18">
            <a:extLst>
              <a:ext uri="{FF2B5EF4-FFF2-40B4-BE49-F238E27FC236}">
                <a16:creationId xmlns:a16="http://schemas.microsoft.com/office/drawing/2014/main" id="{670AC932-8512-FAB0-24FD-715C7CB243C8}"/>
              </a:ext>
            </a:extLst>
          </p:cNvPr>
          <p:cNvPicPr>
            <a:picLocks noChangeAspect="1"/>
          </p:cNvPicPr>
          <p:nvPr/>
        </p:nvPicPr>
        <p:blipFill rotWithShape="1">
          <a:blip r:embed="rId4"/>
          <a:srcRect l="46422"/>
          <a:stretch/>
        </p:blipFill>
        <p:spPr>
          <a:xfrm>
            <a:off x="0" y="2718333"/>
            <a:ext cx="1860645" cy="1727702"/>
          </a:xfrm>
          <a:prstGeom prst="rect">
            <a:avLst/>
          </a:prstGeom>
        </p:spPr>
      </p:pic>
    </p:spTree>
    <p:extLst>
      <p:ext uri="{BB962C8B-B14F-4D97-AF65-F5344CB8AC3E}">
        <p14:creationId xmlns:p14="http://schemas.microsoft.com/office/powerpoint/2010/main" val="1209188345"/>
      </p:ext>
    </p:extLst>
  </p:cSld>
  <p:clrMapOvr>
    <a:masterClrMapping/>
  </p:clrMapOvr>
  <p:transition spd="slow">
    <p:comb/>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reate vector 2d game background for your game by Vectorise"/>
          <p:cNvPicPr>
            <a:picLocks noChangeAspect="1" noChangeArrowheads="1"/>
          </p:cNvPicPr>
          <p:nvPr/>
        </p:nvPicPr>
        <p:blipFill rotWithShape="1">
          <a:blip r:embed="rId2">
            <a:extLst>
              <a:ext uri="{28A0092B-C50C-407E-A947-70E740481C1C}">
                <a14:useLocalDpi xmlns:a14="http://schemas.microsoft.com/office/drawing/2010/main" val="0"/>
              </a:ext>
            </a:extLst>
          </a:blip>
          <a:srcRect l="5556" r="5556"/>
          <a:stretch/>
        </p:blipFill>
        <p:spPr bwMode="auto">
          <a:xfrm>
            <a:off x="12005" y="6574"/>
            <a:ext cx="12227616" cy="687803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EC0F9D4-11A2-A252-2941-4A4605D0BE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9217" y="455654"/>
            <a:ext cx="7040879" cy="2708148"/>
          </a:xfrm>
          <a:prstGeom prst="rect">
            <a:avLst/>
          </a:prstGeom>
        </p:spPr>
      </p:pic>
      <p:pic>
        <p:nvPicPr>
          <p:cNvPr id="4" name="Picture 3">
            <a:extLst>
              <a:ext uri="{FF2B5EF4-FFF2-40B4-BE49-F238E27FC236}">
                <a16:creationId xmlns:a16="http://schemas.microsoft.com/office/drawing/2014/main" id="{652CF155-8C4A-36D4-3C16-A1A3454972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8656" y="2294807"/>
            <a:ext cx="3873760" cy="3276859"/>
          </a:xfrm>
          <a:prstGeom prst="rect">
            <a:avLst/>
          </a:prstGeom>
        </p:spPr>
      </p:pic>
      <p:sp>
        <p:nvSpPr>
          <p:cNvPr id="6" name="TextBox 5">
            <a:extLst>
              <a:ext uri="{FF2B5EF4-FFF2-40B4-BE49-F238E27FC236}">
                <a16:creationId xmlns:a16="http://schemas.microsoft.com/office/drawing/2014/main" id="{076F7C70-34EB-EE82-F279-171090E003D0}"/>
              </a:ext>
            </a:extLst>
          </p:cNvPr>
          <p:cNvSpPr txBox="1"/>
          <p:nvPr/>
        </p:nvSpPr>
        <p:spPr>
          <a:xfrm>
            <a:off x="3209925" y="981075"/>
            <a:ext cx="5314950" cy="1754326"/>
          </a:xfrm>
          <a:prstGeom prst="rect">
            <a:avLst/>
          </a:prstGeom>
          <a:noFill/>
        </p:spPr>
        <p:txBody>
          <a:bodyPr wrap="square" rtlCol="0">
            <a:spAutoFit/>
          </a:bodyPr>
          <a:lstStyle/>
          <a:p>
            <a:pPr algn="ctr"/>
            <a:r>
              <a:rPr lang="en-US" sz="5400" dirty="0">
                <a:solidFill>
                  <a:srgbClr val="FF0000"/>
                </a:solidFill>
                <a:latin typeface="UTM Showcard" panose="02040603050506020204" pitchFamily="18" charset="0"/>
              </a:rPr>
              <a:t>TIÊU DIỆT YÊU TINH</a:t>
            </a:r>
          </a:p>
        </p:txBody>
      </p:sp>
      <p:pic>
        <p:nvPicPr>
          <p:cNvPr id="2" name="ngdung">
            <a:extLst>
              <a:ext uri="{FF2B5EF4-FFF2-40B4-BE49-F238E27FC236}">
                <a16:creationId xmlns:a16="http://schemas.microsoft.com/office/drawing/2014/main" id="{85F1A74D-B2E8-7151-41F0-268A0FD984E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5016" y="2146320"/>
            <a:ext cx="4711680" cy="4711680"/>
          </a:xfrm>
          <a:prstGeom prst="rect">
            <a:avLst/>
          </a:prstGeom>
        </p:spPr>
      </p:pic>
    </p:spTree>
    <p:extLst>
      <p:ext uri="{BB962C8B-B14F-4D97-AF65-F5344CB8AC3E}">
        <p14:creationId xmlns:p14="http://schemas.microsoft.com/office/powerpoint/2010/main" val="328890483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A771E4F9-3621-4EF0-8FFB-115BC918F0F9}"/>
              </a:ext>
            </a:extLst>
          </p:cNvPr>
          <p:cNvGrpSpPr/>
          <p:nvPr/>
        </p:nvGrpSpPr>
        <p:grpSpPr>
          <a:xfrm>
            <a:off x="-10107" y="0"/>
            <a:ext cx="24377904" cy="6867565"/>
            <a:chOff x="-19835636" y="177652"/>
            <a:chExt cx="24377904" cy="6867565"/>
          </a:xfrm>
        </p:grpSpPr>
        <p:pic>
          <p:nvPicPr>
            <p:cNvPr id="20" name="Picture 19">
              <a:extLst>
                <a:ext uri="{FF2B5EF4-FFF2-40B4-BE49-F238E27FC236}">
                  <a16:creationId xmlns:a16="http://schemas.microsoft.com/office/drawing/2014/main" id="{35CB0125-D3AC-4EAA-805B-8C88E39541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35636" y="177652"/>
              <a:ext cx="12188952" cy="6867565"/>
            </a:xfrm>
            <a:prstGeom prst="rect">
              <a:avLst/>
            </a:prstGeom>
          </p:spPr>
        </p:pic>
        <p:pic>
          <p:nvPicPr>
            <p:cNvPr id="21" name="Picture 20">
              <a:extLst>
                <a:ext uri="{FF2B5EF4-FFF2-40B4-BE49-F238E27FC236}">
                  <a16:creationId xmlns:a16="http://schemas.microsoft.com/office/drawing/2014/main" id="{0B04F04D-57C6-472E-BA7F-CA90CF091807}"/>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7646684" y="177652"/>
              <a:ext cx="12188952" cy="6851394"/>
            </a:xfrm>
            <a:prstGeom prst="rect">
              <a:avLst/>
            </a:prstGeom>
          </p:spPr>
        </p:pic>
      </p:grpSp>
      <p:pic>
        <p:nvPicPr>
          <p:cNvPr id="7" name="ngdung">
            <a:extLst>
              <a:ext uri="{FF2B5EF4-FFF2-40B4-BE49-F238E27FC236}">
                <a16:creationId xmlns:a16="http://schemas.microsoft.com/office/drawing/2014/main" id="{97351C5B-F110-4AF2-BF84-EDE3C290C3F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5016" y="2146320"/>
            <a:ext cx="4711680" cy="4711680"/>
          </a:xfrm>
          <a:prstGeom prst="rect">
            <a:avLst/>
          </a:prstGeom>
        </p:spPr>
      </p:pic>
      <p:pic>
        <p:nvPicPr>
          <p:cNvPr id="5124" name="Picture 4" descr="Download Software Development Services - Covent Garden PNG Image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4891" y="2225994"/>
            <a:ext cx="2082218" cy="2082218"/>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0" name="CAUDI">
            <a:extLst>
              <a:ext uri="{FF2B5EF4-FFF2-40B4-BE49-F238E27FC236}">
                <a16:creationId xmlns:a16="http://schemas.microsoft.com/office/drawing/2014/main" id="{C3B0B4C0-EF19-4ECD-A454-77453237E8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39934" y="2590800"/>
            <a:ext cx="5033358" cy="2805476"/>
          </a:xfrm>
          <a:prstGeom prst="rect">
            <a:avLst/>
          </a:prstGeom>
        </p:spPr>
      </p:pic>
      <p:pic>
        <p:nvPicPr>
          <p:cNvPr id="11" name="c1">
            <a:extLst>
              <a:ext uri="{FF2B5EF4-FFF2-40B4-BE49-F238E27FC236}">
                <a16:creationId xmlns:a16="http://schemas.microsoft.com/office/drawing/2014/main" id="{480BD20A-4EA3-4057-B30A-41708969BB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432056">
            <a:off x="20945636" y="1262237"/>
            <a:ext cx="1025400" cy="1062464"/>
          </a:xfrm>
          <a:prstGeom prst="rect">
            <a:avLst/>
          </a:prstGeom>
        </p:spPr>
      </p:pic>
    </p:spTree>
    <p:extLst>
      <p:ext uri="{BB962C8B-B14F-4D97-AF65-F5344CB8AC3E}">
        <p14:creationId xmlns:p14="http://schemas.microsoft.com/office/powerpoint/2010/main" val="142616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5124"/>
                                        </p:tgtEl>
                                        <p:attrNameLst>
                                          <p:attrName>r</p:attrName>
                                        </p:attrNameLst>
                                      </p:cBhvr>
                                    </p:animRot>
                                    <p:animRot by="-240000">
                                      <p:cBhvr>
                                        <p:cTn id="7" dur="200" fill="hold">
                                          <p:stCondLst>
                                            <p:cond delay="200"/>
                                          </p:stCondLst>
                                        </p:cTn>
                                        <p:tgtEl>
                                          <p:spTgt spid="5124"/>
                                        </p:tgtEl>
                                        <p:attrNameLst>
                                          <p:attrName>r</p:attrName>
                                        </p:attrNameLst>
                                      </p:cBhvr>
                                    </p:animRot>
                                    <p:animRot by="240000">
                                      <p:cBhvr>
                                        <p:cTn id="8" dur="200" fill="hold">
                                          <p:stCondLst>
                                            <p:cond delay="400"/>
                                          </p:stCondLst>
                                        </p:cTn>
                                        <p:tgtEl>
                                          <p:spTgt spid="5124"/>
                                        </p:tgtEl>
                                        <p:attrNameLst>
                                          <p:attrName>r</p:attrName>
                                        </p:attrNameLst>
                                      </p:cBhvr>
                                    </p:animRot>
                                    <p:animRot by="-240000">
                                      <p:cBhvr>
                                        <p:cTn id="9" dur="200" fill="hold">
                                          <p:stCondLst>
                                            <p:cond delay="600"/>
                                          </p:stCondLst>
                                        </p:cTn>
                                        <p:tgtEl>
                                          <p:spTgt spid="5124"/>
                                        </p:tgtEl>
                                        <p:attrNameLst>
                                          <p:attrName>r</p:attrName>
                                        </p:attrNameLst>
                                      </p:cBhvr>
                                    </p:animRot>
                                    <p:animRot by="120000">
                                      <p:cBhvr>
                                        <p:cTn id="10" dur="200" fill="hold">
                                          <p:stCondLst>
                                            <p:cond delay="800"/>
                                          </p:stCondLst>
                                        </p:cTn>
                                        <p:tgtEl>
                                          <p:spTgt spid="51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124"/>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5124"/>
                                        </p:tgtEl>
                                      </p:cBhvr>
                                    </p:animEffect>
                                    <p:set>
                                      <p:cBhvr>
                                        <p:cTn id="16" dur="1" fill="hold">
                                          <p:stCondLst>
                                            <p:cond delay="499"/>
                                          </p:stCondLst>
                                        </p:cTn>
                                        <p:tgtEl>
                                          <p:spTgt spid="5124"/>
                                        </p:tgtEl>
                                        <p:attrNameLst>
                                          <p:attrName>style.visibility</p:attrName>
                                        </p:attrNameLst>
                                      </p:cBhvr>
                                      <p:to>
                                        <p:strVal val="hidden"/>
                                      </p:to>
                                    </p:set>
                                  </p:childTnLst>
                                </p:cTn>
                              </p:par>
                            </p:childTnLst>
                          </p:cTn>
                        </p:par>
                        <p:par>
                          <p:cTn id="17" fill="hold">
                            <p:stCondLst>
                              <p:cond delay="500"/>
                            </p:stCondLst>
                            <p:childTnLst>
                              <p:par>
                                <p:cTn id="18" presetID="35" presetClass="path" presetSubtype="0" fill="hold" nodeType="afterEffect">
                                  <p:stCondLst>
                                    <p:cond delay="0"/>
                                  </p:stCondLst>
                                  <p:childTnLst>
                                    <p:animMotion origin="layout" path="M 1.66667E-6 -4.44444E-6 L -1 -4.44444E-6 " pathEditMode="relative" rAng="0" ptsTypes="AA">
                                      <p:cBhvr>
                                        <p:cTn id="19" dur="3000" fill="hold"/>
                                        <p:tgtEl>
                                          <p:spTgt spid="18"/>
                                        </p:tgtEl>
                                        <p:attrNameLst>
                                          <p:attrName>ppt_x</p:attrName>
                                          <p:attrName>ppt_y</p:attrName>
                                        </p:attrNameLst>
                                      </p:cBhvr>
                                      <p:rCtr x="-50000" y="0"/>
                                    </p:animMotion>
                                  </p:childTnLst>
                                </p:cTn>
                              </p:par>
                              <p:par>
                                <p:cTn id="20" presetID="35" presetClass="path" presetSubtype="0" fill="hold" nodeType="withEffect">
                                  <p:stCondLst>
                                    <p:cond delay="0"/>
                                  </p:stCondLst>
                                  <p:childTnLst>
                                    <p:animMotion origin="layout" path="M 4.16667E-6 4.07407E-6 L -1 4.07407E-6 " pathEditMode="relative" rAng="0" ptsTypes="AA">
                                      <p:cBhvr>
                                        <p:cTn id="21" dur="3000" fill="hold"/>
                                        <p:tgtEl>
                                          <p:spTgt spid="10"/>
                                        </p:tgtEl>
                                        <p:attrNameLst>
                                          <p:attrName>ppt_x</p:attrName>
                                          <p:attrName>ppt_y</p:attrName>
                                        </p:attrNameLst>
                                      </p:cBhvr>
                                      <p:rCtr x="-50000" y="0"/>
                                    </p:animMotion>
                                  </p:childTnLst>
                                </p:cTn>
                              </p:par>
                              <p:par>
                                <p:cTn id="22" presetID="35" presetClass="path" presetSubtype="0" fill="hold" nodeType="withEffect">
                                  <p:stCondLst>
                                    <p:cond delay="0"/>
                                  </p:stCondLst>
                                  <p:childTnLst>
                                    <p:animMotion origin="layout" path="M 3.95833E-6 -2.59259E-6 L -1 -2.59259E-6 " pathEditMode="relative" rAng="0" ptsTypes="AA">
                                      <p:cBhvr>
                                        <p:cTn id="23" dur="3000" fill="hold"/>
                                        <p:tgtEl>
                                          <p:spTgt spid="11"/>
                                        </p:tgtEl>
                                        <p:attrNameLst>
                                          <p:attrName>ppt_x</p:attrName>
                                          <p:attrName>ppt_y</p:attrName>
                                        </p:attrNameLst>
                                      </p:cBhvr>
                                      <p:rCtr x="-50000" y="0"/>
                                    </p:animMotion>
                                  </p:childTnLst>
                                </p:cTn>
                              </p:par>
                            </p:childTnLst>
                          </p:cTn>
                        </p:par>
                      </p:childTnLst>
                    </p:cTn>
                  </p:par>
                </p:childTnLst>
              </p:cTn>
              <p:nextCondLst>
                <p:cond evt="onClick" delay="0">
                  <p:tgtEl>
                    <p:spTgt spid="512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A771E4F9-3621-4EF0-8FFB-115BC918F0F9}"/>
              </a:ext>
            </a:extLst>
          </p:cNvPr>
          <p:cNvGrpSpPr/>
          <p:nvPr/>
        </p:nvGrpSpPr>
        <p:grpSpPr>
          <a:xfrm>
            <a:off x="-1" y="6606"/>
            <a:ext cx="24361055" cy="6867565"/>
            <a:chOff x="-19829225" y="187709"/>
            <a:chExt cx="24361055" cy="6867565"/>
          </a:xfrm>
        </p:grpSpPr>
        <p:pic>
          <p:nvPicPr>
            <p:cNvPr id="32" name="Picture 31">
              <a:extLst>
                <a:ext uri="{FF2B5EF4-FFF2-40B4-BE49-F238E27FC236}">
                  <a16:creationId xmlns:a16="http://schemas.microsoft.com/office/drawing/2014/main" id="{35CB0125-D3AC-4EAA-805B-8C88E3954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9829225" y="187709"/>
              <a:ext cx="12188952" cy="6867565"/>
            </a:xfrm>
            <a:prstGeom prst="rect">
              <a:avLst/>
            </a:prstGeom>
          </p:spPr>
        </p:pic>
        <p:pic>
          <p:nvPicPr>
            <p:cNvPr id="33" name="Picture 32">
              <a:extLst>
                <a:ext uri="{FF2B5EF4-FFF2-40B4-BE49-F238E27FC236}">
                  <a16:creationId xmlns:a16="http://schemas.microsoft.com/office/drawing/2014/main" id="{0B04F04D-57C6-472E-BA7F-CA90CF09180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flipH="1">
              <a:off x="-7657122" y="187709"/>
              <a:ext cx="12188952" cy="6851394"/>
            </a:xfrm>
            <a:prstGeom prst="rect">
              <a:avLst/>
            </a:prstGeom>
          </p:spPr>
        </p:pic>
      </p:grpSp>
      <p:pic>
        <p:nvPicPr>
          <p:cNvPr id="34" name="14 NK PowerSkills">
            <a:extLst>
              <a:ext uri="{FF2B5EF4-FFF2-40B4-BE49-F238E27FC236}">
                <a16:creationId xmlns:a16="http://schemas.microsoft.com/office/drawing/2014/main" id="{A5E21DA6-4E2A-4ACC-8623-37530437A8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13558" y="923753"/>
            <a:ext cx="1286109" cy="1383464"/>
          </a:xfrm>
          <a:prstGeom prst="rect">
            <a:avLst/>
          </a:prstGeom>
        </p:spPr>
      </p:pic>
      <p:pic>
        <p:nvPicPr>
          <p:cNvPr id="35" name="13 NK PowerSkills">
            <a:extLst>
              <a:ext uri="{FF2B5EF4-FFF2-40B4-BE49-F238E27FC236}">
                <a16:creationId xmlns:a16="http://schemas.microsoft.com/office/drawing/2014/main" id="{C3B0B4C0-EF19-4ECD-A454-77453237E8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98358" y="2590800"/>
            <a:ext cx="3316510" cy="2805476"/>
          </a:xfrm>
          <a:prstGeom prst="rect">
            <a:avLst/>
          </a:prstGeom>
        </p:spPr>
      </p:pic>
      <p:pic>
        <p:nvPicPr>
          <p:cNvPr id="41" name="12 NK PowerSkills">
            <a:extLst>
              <a:ext uri="{FF2B5EF4-FFF2-40B4-BE49-F238E27FC236}">
                <a16:creationId xmlns:a16="http://schemas.microsoft.com/office/drawing/2014/main" id="{C3B0B4C0-EF19-4ECD-A454-77453237E8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4579" y="2826925"/>
            <a:ext cx="5033358" cy="2805476"/>
          </a:xfrm>
          <a:prstGeom prst="rect">
            <a:avLst/>
          </a:prstGeom>
        </p:spPr>
      </p:pic>
      <p:pic>
        <p:nvPicPr>
          <p:cNvPr id="44" name="10 NK PowerSkill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5894" y="3509412"/>
            <a:ext cx="753864" cy="648323"/>
          </a:xfrm>
          <a:prstGeom prst="rect">
            <a:avLst/>
          </a:prstGeom>
        </p:spPr>
      </p:pic>
      <p:pic>
        <p:nvPicPr>
          <p:cNvPr id="45" name="09 NK PowerSkills"/>
          <p:cNvPicPr>
            <a:picLocks noChangeAspect="1"/>
          </p:cNvPicPr>
          <p:nvPr/>
        </p:nvPicPr>
        <p:blipFill>
          <a:blip r:embed="rId8">
            <a:extLst>
              <a:ext uri="{28A0092B-C50C-407E-A947-70E740481C1C}">
                <a14:useLocalDpi xmlns:a14="http://schemas.microsoft.com/office/drawing/2010/main" val="0"/>
              </a:ext>
            </a:extLst>
          </a:blip>
          <a:srcRect/>
          <a:stretch/>
        </p:blipFill>
        <p:spPr>
          <a:xfrm>
            <a:off x="-144068" y="2922104"/>
            <a:ext cx="3597256" cy="3597256"/>
          </a:xfrm>
          <a:prstGeom prst="rect">
            <a:avLst/>
          </a:prstGeom>
        </p:spPr>
      </p:pic>
      <p:pic>
        <p:nvPicPr>
          <p:cNvPr id="2" name="08 NK PowerSkills"/>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97520" y="2110352"/>
            <a:ext cx="3891847" cy="3143415"/>
          </a:xfrm>
          <a:prstGeom prst="rect">
            <a:avLst/>
          </a:prstGeom>
        </p:spPr>
      </p:pic>
      <p:pic>
        <p:nvPicPr>
          <p:cNvPr id="46" name="07 NK PowerSkill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66967" y="3589129"/>
            <a:ext cx="753864" cy="648323"/>
          </a:xfrm>
          <a:prstGeom prst="rect">
            <a:avLst/>
          </a:prstGeom>
        </p:spPr>
      </p:pic>
      <p:pic>
        <p:nvPicPr>
          <p:cNvPr id="47" name="06 NK PowerSkill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21141" y="3614150"/>
            <a:ext cx="753864" cy="648323"/>
          </a:xfrm>
          <a:prstGeom prst="rect">
            <a:avLst/>
          </a:prstGeom>
        </p:spPr>
      </p:pic>
      <p:sp>
        <p:nvSpPr>
          <p:cNvPr id="19" name="Ghé thăm Fb.com/nkpowerskills"/>
          <p:cNvSpPr/>
          <p:nvPr/>
        </p:nvSpPr>
        <p:spPr>
          <a:xfrm>
            <a:off x="242379" y="198324"/>
            <a:ext cx="5033358" cy="2795574"/>
          </a:xfrm>
          <a:prstGeom prst="roundRect">
            <a:avLst>
              <a:gd name="adj" fmla="val 10437"/>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0" name="Ghé thăm Fb.com/nkpowerskills"/>
          <p:cNvSpPr/>
          <p:nvPr/>
        </p:nvSpPr>
        <p:spPr>
          <a:xfrm>
            <a:off x="5419176" y="139147"/>
            <a:ext cx="5751929" cy="2375453"/>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just"/>
            <a:r>
              <a:rPr lang="vi-VN" sz="3600" b="1" dirty="0">
                <a:solidFill>
                  <a:prstClr val="black"/>
                </a:solidFill>
                <a:latin typeface="Tahoma" panose="020B0604030504040204" pitchFamily="34" charset="0"/>
                <a:ea typeface="Tahoma" panose="020B0604030504040204" pitchFamily="34" charset="0"/>
                <a:cs typeface="Tahoma" panose="020B0604030504040204" pitchFamily="34" charset="0"/>
              </a:rPr>
              <a:t>Cẩu Khây lên đường diệt yêu tinh vì thương dân bản bị yêu tinh quấy phá. </a:t>
            </a:r>
          </a:p>
        </p:txBody>
      </p:sp>
      <p:pic>
        <p:nvPicPr>
          <p:cNvPr id="27" name="02 NK PowerSkills" descr="Káº¿t quáº£ hÃ¬nh áº£nh cho right wrong tick icon"/>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0688672" y="0"/>
            <a:ext cx="793364" cy="69726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3043352-1FE3-EC3D-9764-271F69954DAB}"/>
              </a:ext>
            </a:extLst>
          </p:cNvPr>
          <p:cNvPicPr>
            <a:picLocks noChangeAspect="1"/>
          </p:cNvPicPr>
          <p:nvPr/>
        </p:nvPicPr>
        <p:blipFill>
          <a:blip r:embed="rId11">
            <a:extLst>
              <a:ext uri="{BEBA8EAE-BF5A-486C-A8C5-ECC9F3942E4B}">
                <a14:imgProps xmlns:a14="http://schemas.microsoft.com/office/drawing/2010/main">
                  <a14:imgLayer r:embed="rId12">
                    <a14:imgEffect>
                      <a14:saturation sat="200000"/>
                    </a14:imgEffect>
                  </a14:imgLayer>
                </a14:imgProps>
              </a:ext>
            </a:extLst>
          </a:blip>
          <a:stretch>
            <a:fillRect/>
          </a:stretch>
        </p:blipFill>
        <p:spPr>
          <a:xfrm>
            <a:off x="367747" y="157247"/>
            <a:ext cx="4880113" cy="28288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98474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1"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par>
                                <p:cTn id="8" presetID="14" presetClass="entr" presetSubtype="10" fill="hold" grpId="1"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subTnLst>
                                    <p:audio>
                                      <p:cMediaNode>
                                        <p:cTn display="0" masterRel="sameClick">
                                          <p:stCondLst>
                                            <p:cond evt="begin" delay="0">
                                              <p:tn val="11"/>
                                            </p:cond>
                                          </p:stCondLst>
                                          <p:endCondLst>
                                            <p:cond evt="onStopAudio" delay="0">
                                              <p:tgtEl>
                                                <p:sldTgt/>
                                              </p:tgtEl>
                                            </p:cond>
                                          </p:endCondLst>
                                        </p:cTn>
                                        <p:tgtEl>
                                          <p:sndTgt r:embed="rId2" name="Am-thanh-tra-loi-dung-www_nhacchuongvui_com.wav"/>
                                        </p:tgtEl>
                                      </p:cMediaNode>
                                    </p:audio>
                                  </p:sub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27"/>
                                        </p:tgtEl>
                                      </p:cBhvr>
                                    </p:animEffect>
                                    <p:set>
                                      <p:cBhvr>
                                        <p:cTn id="18" dur="1" fill="hold">
                                          <p:stCondLst>
                                            <p:cond delay="499"/>
                                          </p:stCondLst>
                                        </p:cTn>
                                        <p:tgtEl>
                                          <p:spTgt spid="27"/>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19"/>
                                        </p:tgtEl>
                                      </p:cBhvr>
                                    </p:animEffect>
                                    <p:set>
                                      <p:cBhvr>
                                        <p:cTn id="21" dur="1" fill="hold">
                                          <p:stCondLst>
                                            <p:cond delay="499"/>
                                          </p:stCondLst>
                                        </p:cTn>
                                        <p:tgtEl>
                                          <p:spTgt spid="19"/>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20"/>
                                        </p:tgtEl>
                                      </p:cBhvr>
                                    </p:animEffect>
                                    <p:set>
                                      <p:cBhvr>
                                        <p:cTn id="24" dur="1" fill="hold">
                                          <p:stCondLst>
                                            <p:cond delay="499"/>
                                          </p:stCondLst>
                                        </p:cTn>
                                        <p:tgtEl>
                                          <p:spTgt spid="20"/>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500"/>
                            </p:stCondLst>
                            <p:childTnLst>
                              <p:par>
                                <p:cTn id="29" presetID="1" presetClass="entr" presetSubtype="0"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nodeType="afterEffect">
                                  <p:stCondLst>
                                    <p:cond delay="0"/>
                                  </p:stCondLst>
                                  <p:childTnLst>
                                    <p:set>
                                      <p:cBhvr>
                                        <p:cTn id="33" dur="1" fill="hold">
                                          <p:stCondLst>
                                            <p:cond delay="0"/>
                                          </p:stCondLst>
                                        </p:cTn>
                                        <p:tgtEl>
                                          <p:spTgt spid="46"/>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63" presetClass="path" presetSubtype="0" fill="hold" nodeType="withEffect">
                                  <p:stCondLst>
                                    <p:cond delay="0"/>
                                  </p:stCondLst>
                                  <p:childTnLst>
                                    <p:animMotion origin="layout" path="M -3.125E-6 -3.7037E-7 L 0.44375 -3.7037E-7 " pathEditMode="relative" rAng="0" ptsTypes="AA">
                                      <p:cBhvr>
                                        <p:cTn id="38" dur="300" fill="hold"/>
                                        <p:tgtEl>
                                          <p:spTgt spid="44"/>
                                        </p:tgtEl>
                                        <p:attrNameLst>
                                          <p:attrName>ppt_x</p:attrName>
                                          <p:attrName>ppt_y</p:attrName>
                                        </p:attrNameLst>
                                      </p:cBhvr>
                                      <p:rCtr x="22187" y="0"/>
                                    </p:animMotion>
                                  </p:childTnLst>
                                </p:cTn>
                              </p:par>
                              <p:par>
                                <p:cTn id="39" presetID="63" presetClass="path" presetSubtype="0" fill="hold" nodeType="withEffect">
                                  <p:stCondLst>
                                    <p:cond delay="0"/>
                                  </p:stCondLst>
                                  <p:childTnLst>
                                    <p:animMotion origin="layout" path="M 2.08333E-7 4.81481E-6 L 0.44375 4.81481E-6 " pathEditMode="relative" rAng="0" ptsTypes="AA">
                                      <p:cBhvr>
                                        <p:cTn id="40" dur="300" fill="hold"/>
                                        <p:tgtEl>
                                          <p:spTgt spid="46"/>
                                        </p:tgtEl>
                                        <p:attrNameLst>
                                          <p:attrName>ppt_x</p:attrName>
                                          <p:attrName>ppt_y</p:attrName>
                                        </p:attrNameLst>
                                      </p:cBhvr>
                                      <p:rCtr x="22187" y="0"/>
                                    </p:animMotion>
                                  </p:childTnLst>
                                </p:cTn>
                              </p:par>
                              <p:par>
                                <p:cTn id="41" presetID="63" presetClass="path" presetSubtype="0" fill="hold" nodeType="withEffect">
                                  <p:stCondLst>
                                    <p:cond delay="0"/>
                                  </p:stCondLst>
                                  <p:childTnLst>
                                    <p:animMotion origin="layout" path="M 2.29167E-6 1.11022E-16 L 0.44375 1.11022E-16 " pathEditMode="relative" rAng="0" ptsTypes="AA">
                                      <p:cBhvr>
                                        <p:cTn id="42" dur="300" fill="hold"/>
                                        <p:tgtEl>
                                          <p:spTgt spid="47"/>
                                        </p:tgtEl>
                                        <p:attrNameLst>
                                          <p:attrName>ppt_x</p:attrName>
                                          <p:attrName>ppt_y</p:attrName>
                                        </p:attrNameLst>
                                      </p:cBhvr>
                                      <p:rCtr x="22187" y="0"/>
                                    </p:animMotion>
                                  </p:childTnLst>
                                </p:cTn>
                              </p:par>
                            </p:childTnLst>
                          </p:cTn>
                        </p:par>
                        <p:par>
                          <p:cTn id="43" fill="hold">
                            <p:stCondLst>
                              <p:cond delay="800"/>
                            </p:stCondLst>
                            <p:childTnLst>
                              <p:par>
                                <p:cTn id="44" presetID="10" presetClass="exit" presetSubtype="0" fill="hold" nodeType="afterEffect">
                                  <p:stCondLst>
                                    <p:cond delay="0"/>
                                  </p:stCondLst>
                                  <p:childTnLst>
                                    <p:animEffect transition="out" filter="fade">
                                      <p:cBhvr>
                                        <p:cTn id="45" dur="500"/>
                                        <p:tgtEl>
                                          <p:spTgt spid="44"/>
                                        </p:tgtEl>
                                      </p:cBhvr>
                                    </p:animEffect>
                                    <p:set>
                                      <p:cBhvr>
                                        <p:cTn id="46" dur="1" fill="hold">
                                          <p:stCondLst>
                                            <p:cond delay="499"/>
                                          </p:stCondLst>
                                        </p:cTn>
                                        <p:tgtEl>
                                          <p:spTgt spid="44"/>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46"/>
                                        </p:tgtEl>
                                      </p:cBhvr>
                                    </p:animEffect>
                                    <p:set>
                                      <p:cBhvr>
                                        <p:cTn id="49" dur="1" fill="hold">
                                          <p:stCondLst>
                                            <p:cond delay="499"/>
                                          </p:stCondLst>
                                        </p:cTn>
                                        <p:tgtEl>
                                          <p:spTgt spid="46"/>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47"/>
                                        </p:tgtEl>
                                      </p:cBhvr>
                                    </p:animEffect>
                                    <p:set>
                                      <p:cBhvr>
                                        <p:cTn id="52" dur="1" fill="hold">
                                          <p:stCondLst>
                                            <p:cond delay="499"/>
                                          </p:stCondLst>
                                        </p:cTn>
                                        <p:tgtEl>
                                          <p:spTgt spid="47"/>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2"/>
                                        </p:tgtEl>
                                        <p:attrNameLst>
                                          <p:attrName>style.visibility</p:attrName>
                                        </p:attrNameLst>
                                      </p:cBhvr>
                                      <p:to>
                                        <p:strVal val="visible"/>
                                      </p:to>
                                    </p:set>
                                  </p:childTnLst>
                                </p:cTn>
                              </p:par>
                            </p:childTnLst>
                          </p:cTn>
                        </p:par>
                        <p:par>
                          <p:cTn id="55" fill="hold">
                            <p:stCondLst>
                              <p:cond delay="1300"/>
                            </p:stCondLst>
                            <p:childTnLst>
                              <p:par>
                                <p:cTn id="56" presetID="10" presetClass="exit" presetSubtype="0" fill="hold" nodeType="afterEffect">
                                  <p:stCondLst>
                                    <p:cond delay="400"/>
                                  </p:stCondLst>
                                  <p:childTnLst>
                                    <p:animEffect transition="out" filter="fade">
                                      <p:cBhvr>
                                        <p:cTn id="57" dur="500"/>
                                        <p:tgtEl>
                                          <p:spTgt spid="2"/>
                                        </p:tgtEl>
                                      </p:cBhvr>
                                    </p:animEffect>
                                    <p:set>
                                      <p:cBhvr>
                                        <p:cTn id="58" dur="1" fill="hold">
                                          <p:stCondLst>
                                            <p:cond delay="499"/>
                                          </p:stCondLst>
                                        </p:cTn>
                                        <p:tgtEl>
                                          <p:spTgt spid="2"/>
                                        </p:tgtEl>
                                        <p:attrNameLst>
                                          <p:attrName>style.visibility</p:attrName>
                                        </p:attrNameLst>
                                      </p:cBhvr>
                                      <p:to>
                                        <p:strVal val="hidden"/>
                                      </p:to>
                                    </p:set>
                                  </p:childTnLst>
                                </p:cTn>
                              </p:par>
                              <p:par>
                                <p:cTn id="59" presetID="9" presetClass="exit" presetSubtype="0" fill="hold" nodeType="withEffect">
                                  <p:stCondLst>
                                    <p:cond delay="400"/>
                                  </p:stCondLst>
                                  <p:childTnLst>
                                    <p:animEffect transition="out" filter="dissolve">
                                      <p:cBhvr>
                                        <p:cTn id="60" dur="500"/>
                                        <p:tgtEl>
                                          <p:spTgt spid="41"/>
                                        </p:tgtEl>
                                      </p:cBhvr>
                                    </p:animEffect>
                                    <p:set>
                                      <p:cBhvr>
                                        <p:cTn id="61" dur="1" fill="hold">
                                          <p:stCondLst>
                                            <p:cond delay="499"/>
                                          </p:stCondLst>
                                        </p:cTn>
                                        <p:tgtEl>
                                          <p:spTgt spid="41"/>
                                        </p:tgtEl>
                                        <p:attrNameLst>
                                          <p:attrName>style.visibility</p:attrName>
                                        </p:attrNameLst>
                                      </p:cBhvr>
                                      <p:to>
                                        <p:strVal val="hidden"/>
                                      </p:to>
                                    </p:set>
                                  </p:childTnLst>
                                </p:cTn>
                              </p:par>
                            </p:childTnLst>
                          </p:cTn>
                        </p:par>
                        <p:par>
                          <p:cTn id="62" fill="hold">
                            <p:stCondLst>
                              <p:cond delay="2200"/>
                            </p:stCondLst>
                            <p:childTnLst>
                              <p:par>
                                <p:cTn id="63" presetID="1" presetClass="exit" presetSubtype="0" fill="hold" nodeType="afterEffect">
                                  <p:stCondLst>
                                    <p:cond delay="0"/>
                                  </p:stCondLst>
                                  <p:childTnLst>
                                    <p:set>
                                      <p:cBhvr>
                                        <p:cTn id="64" dur="1" fill="hold">
                                          <p:stCondLst>
                                            <p:cond delay="0"/>
                                          </p:stCondLst>
                                        </p:cTn>
                                        <p:tgtEl>
                                          <p:spTgt spid="45"/>
                                        </p:tgtEl>
                                        <p:attrNameLst>
                                          <p:attrName>style.visibility</p:attrName>
                                        </p:attrNameLst>
                                      </p:cBhvr>
                                      <p:to>
                                        <p:strVal val="hidden"/>
                                      </p:to>
                                    </p:set>
                                  </p:childTnLst>
                                </p:cTn>
                              </p:par>
                            </p:childTnLst>
                          </p:cTn>
                        </p:par>
                        <p:par>
                          <p:cTn id="65" fill="hold">
                            <p:stCondLst>
                              <p:cond delay="2200"/>
                            </p:stCondLst>
                            <p:childTnLst>
                              <p:par>
                                <p:cTn id="66" presetID="10" presetClass="exit" presetSubtype="0" fill="hold" nodeType="afterEffect">
                                  <p:stCondLst>
                                    <p:cond delay="0"/>
                                  </p:stCondLst>
                                  <p:childTnLst>
                                    <p:animEffect transition="out" filter="fade">
                                      <p:cBhvr>
                                        <p:cTn id="67" dur="500"/>
                                        <p:tgtEl>
                                          <p:spTgt spid="3"/>
                                        </p:tgtEl>
                                      </p:cBhvr>
                                    </p:animEffect>
                                    <p:set>
                                      <p:cBhvr>
                                        <p:cTn id="68" dur="1" fill="hold">
                                          <p:stCondLst>
                                            <p:cond delay="499"/>
                                          </p:stCondLst>
                                        </p:cTn>
                                        <p:tgtEl>
                                          <p:spTgt spid="3"/>
                                        </p:tgtEl>
                                        <p:attrNameLst>
                                          <p:attrName>style.visibility</p:attrName>
                                        </p:attrNameLst>
                                      </p:cBhvr>
                                      <p:to>
                                        <p:strVal val="hidden"/>
                                      </p:to>
                                    </p:set>
                                  </p:childTnLst>
                                </p:cTn>
                              </p:par>
                            </p:childTnLst>
                          </p:cTn>
                        </p:par>
                        <p:par>
                          <p:cTn id="69" fill="hold">
                            <p:stCondLst>
                              <p:cond delay="2700"/>
                            </p:stCondLst>
                            <p:childTnLst>
                              <p:par>
                                <p:cTn id="70" presetID="35" presetClass="path" presetSubtype="0" fill="hold" nodeType="afterEffect">
                                  <p:stCondLst>
                                    <p:cond delay="0"/>
                                  </p:stCondLst>
                                  <p:childTnLst>
                                    <p:animMotion origin="layout" path="M 1.45833E-6 -3.7037E-7 L -1 -3.7037E-7 " pathEditMode="relative" rAng="0" ptsTypes="AA">
                                      <p:cBhvr>
                                        <p:cTn id="71" dur="3000" fill="hold"/>
                                        <p:tgtEl>
                                          <p:spTgt spid="31"/>
                                        </p:tgtEl>
                                        <p:attrNameLst>
                                          <p:attrName>ppt_x</p:attrName>
                                          <p:attrName>ppt_y</p:attrName>
                                        </p:attrNameLst>
                                      </p:cBhvr>
                                      <p:rCtr x="-50000" y="0"/>
                                    </p:animMotion>
                                  </p:childTnLst>
                                </p:cTn>
                              </p:par>
                              <p:par>
                                <p:cTn id="72" presetID="35" presetClass="path" presetSubtype="0" fill="hold" nodeType="withEffect">
                                  <p:stCondLst>
                                    <p:cond delay="0"/>
                                  </p:stCondLst>
                                  <p:childTnLst>
                                    <p:animMotion origin="layout" path="M 4.16667E-6 3.33333E-6 L -1 3.33333E-6 " pathEditMode="relative" rAng="0" ptsTypes="AA">
                                      <p:cBhvr>
                                        <p:cTn id="73" dur="3000" fill="hold"/>
                                        <p:tgtEl>
                                          <p:spTgt spid="34"/>
                                        </p:tgtEl>
                                        <p:attrNameLst>
                                          <p:attrName>ppt_x</p:attrName>
                                          <p:attrName>ppt_y</p:attrName>
                                        </p:attrNameLst>
                                      </p:cBhvr>
                                      <p:rCtr x="-50000" y="0"/>
                                    </p:animMotion>
                                  </p:childTnLst>
                                </p:cTn>
                              </p:par>
                              <p:par>
                                <p:cTn id="74" presetID="35" presetClass="path" presetSubtype="0" fill="hold" nodeType="withEffect">
                                  <p:stCondLst>
                                    <p:cond delay="0"/>
                                  </p:stCondLst>
                                  <p:childTnLst>
                                    <p:animMotion origin="layout" path="M 4.16667E-6 4.07407E-6 L -1 4.07407E-6 " pathEditMode="relative" rAng="0" ptsTypes="AA">
                                      <p:cBhvr>
                                        <p:cTn id="75" dur="3000" fill="hold"/>
                                        <p:tgtEl>
                                          <p:spTgt spid="35"/>
                                        </p:tgtEl>
                                        <p:attrNameLst>
                                          <p:attrName>ppt_x</p:attrName>
                                          <p:attrName>ppt_y</p:attrName>
                                        </p:attrNameLst>
                                      </p:cBhvr>
                                      <p:rCtr x="-50000" y="0"/>
                                    </p:animMotion>
                                  </p:childTnLst>
                                </p:cTn>
                              </p:par>
                              <p:par>
                                <p:cTn id="76" presetID="35" presetClass="path" presetSubtype="0" fill="hold" nodeType="withEffect">
                                  <p:stCondLst>
                                    <p:cond delay="0"/>
                                  </p:stCondLst>
                                  <p:childTnLst>
                                    <p:animMotion origin="layout" path="M 1.25E-6 3.33333E-6 L -1 3.33333E-6 " pathEditMode="relative" rAng="0" ptsTypes="AA">
                                      <p:cBhvr>
                                        <p:cTn id="77" dur="3000" fill="hold"/>
                                        <p:tgtEl>
                                          <p:spTgt spid="41"/>
                                        </p:tgtEl>
                                        <p:attrNameLst>
                                          <p:attrName>ppt_x</p:attrName>
                                          <p:attrName>ppt_y</p:attrName>
                                        </p:attrNameLst>
                                      </p:cBhvr>
                                      <p:rCtr x="-500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A771E4F9-3621-4EF0-8FFB-115BC918F0F9}"/>
              </a:ext>
            </a:extLst>
          </p:cNvPr>
          <p:cNvGrpSpPr/>
          <p:nvPr/>
        </p:nvGrpSpPr>
        <p:grpSpPr>
          <a:xfrm>
            <a:off x="-16492" y="-9565"/>
            <a:ext cx="24370151" cy="6872762"/>
            <a:chOff x="-19845716" y="171538"/>
            <a:chExt cx="24370151" cy="6872762"/>
          </a:xfrm>
        </p:grpSpPr>
        <p:pic>
          <p:nvPicPr>
            <p:cNvPr id="32" name="Picture 31">
              <a:extLst>
                <a:ext uri="{FF2B5EF4-FFF2-40B4-BE49-F238E27FC236}">
                  <a16:creationId xmlns:a16="http://schemas.microsoft.com/office/drawing/2014/main" id="{35CB0125-D3AC-4EAA-805B-8C88E3954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9845716" y="171538"/>
              <a:ext cx="12188952" cy="6867565"/>
            </a:xfrm>
            <a:prstGeom prst="rect">
              <a:avLst/>
            </a:prstGeom>
          </p:spPr>
        </p:pic>
        <p:pic>
          <p:nvPicPr>
            <p:cNvPr id="33" name="Picture 32">
              <a:extLst>
                <a:ext uri="{FF2B5EF4-FFF2-40B4-BE49-F238E27FC236}">
                  <a16:creationId xmlns:a16="http://schemas.microsoft.com/office/drawing/2014/main" id="{0B04F04D-57C6-472E-BA7F-CA90CF0918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656764" y="181103"/>
              <a:ext cx="12181199" cy="6863197"/>
            </a:xfrm>
            <a:prstGeom prst="rect">
              <a:avLst/>
            </a:prstGeom>
          </p:spPr>
        </p:pic>
      </p:grpSp>
      <p:pic>
        <p:nvPicPr>
          <p:cNvPr id="34" name="c2 2">
            <a:extLst>
              <a:ext uri="{FF2B5EF4-FFF2-40B4-BE49-F238E27FC236}">
                <a16:creationId xmlns:a16="http://schemas.microsoft.com/office/drawing/2014/main" id="{A5E21DA6-4E2A-4ACC-8623-37530437A8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13558" y="947591"/>
            <a:ext cx="1286109" cy="1335787"/>
          </a:xfrm>
          <a:prstGeom prst="rect">
            <a:avLst/>
          </a:prstGeom>
        </p:spPr>
      </p:pic>
      <p:pic>
        <p:nvPicPr>
          <p:cNvPr id="35" name="CAUDI">
            <a:extLst>
              <a:ext uri="{FF2B5EF4-FFF2-40B4-BE49-F238E27FC236}">
                <a16:creationId xmlns:a16="http://schemas.microsoft.com/office/drawing/2014/main" id="{C3B0B4C0-EF19-4ECD-A454-77453237E8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98358" y="2782575"/>
            <a:ext cx="3316510" cy="2421925"/>
          </a:xfrm>
          <a:prstGeom prst="rect">
            <a:avLst/>
          </a:prstGeom>
        </p:spPr>
      </p:pic>
      <p:pic>
        <p:nvPicPr>
          <p:cNvPr id="41" name="CAUDI">
            <a:extLst>
              <a:ext uri="{FF2B5EF4-FFF2-40B4-BE49-F238E27FC236}">
                <a16:creationId xmlns:a16="http://schemas.microsoft.com/office/drawing/2014/main" id="{C3B0B4C0-EF19-4ECD-A454-77453237E8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3003" y="2679440"/>
            <a:ext cx="3316510" cy="2805476"/>
          </a:xfrm>
          <a:prstGeom prst="rect">
            <a:avLst/>
          </a:prstGeom>
        </p:spPr>
      </p:pic>
      <p:pic>
        <p:nvPicPr>
          <p:cNvPr id="44" name="Picture 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52068" y="3919748"/>
            <a:ext cx="753864" cy="648323"/>
          </a:xfrm>
          <a:prstGeom prst="rect">
            <a:avLst/>
          </a:prstGeom>
        </p:spPr>
      </p:pic>
      <p:pic>
        <p:nvPicPr>
          <p:cNvPr id="45" name="Picture 44"/>
          <p:cNvPicPr>
            <a:picLocks noChangeAspect="1"/>
          </p:cNvPicPr>
          <p:nvPr/>
        </p:nvPicPr>
        <p:blipFill>
          <a:blip r:embed="rId8">
            <a:extLst>
              <a:ext uri="{28A0092B-C50C-407E-A947-70E740481C1C}">
                <a14:useLocalDpi xmlns:a14="http://schemas.microsoft.com/office/drawing/2010/main" val="0"/>
              </a:ext>
            </a:extLst>
          </a:blip>
          <a:srcRect/>
          <a:stretch/>
        </p:blipFill>
        <p:spPr>
          <a:xfrm>
            <a:off x="-155746" y="2649213"/>
            <a:ext cx="3853101" cy="3853101"/>
          </a:xfrm>
          <a:prstGeom prst="rect">
            <a:avLst/>
          </a:prstGeom>
        </p:spPr>
      </p:pic>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97520" y="2110352"/>
            <a:ext cx="3891847" cy="3143415"/>
          </a:xfrm>
          <a:prstGeom prst="rect">
            <a:avLst/>
          </a:prstGeom>
        </p:spPr>
      </p:pic>
      <p:pic>
        <p:nvPicPr>
          <p:cNvPr id="46" name="Picture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06611" y="3979587"/>
            <a:ext cx="753864" cy="648323"/>
          </a:xfrm>
          <a:prstGeom prst="rect">
            <a:avLst/>
          </a:prstGeom>
        </p:spPr>
      </p:pic>
      <p:pic>
        <p:nvPicPr>
          <p:cNvPr id="47" name="Picture 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72550" y="3994669"/>
            <a:ext cx="753864" cy="648323"/>
          </a:xfrm>
          <a:prstGeom prst="rect">
            <a:avLst/>
          </a:prstGeom>
        </p:spPr>
      </p:pic>
      <p:sp>
        <p:nvSpPr>
          <p:cNvPr id="20" name="Rectangle 19"/>
          <p:cNvSpPr/>
          <p:nvPr/>
        </p:nvSpPr>
        <p:spPr>
          <a:xfrm>
            <a:off x="5788336" y="74976"/>
            <a:ext cx="5690837" cy="2409807"/>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just"/>
            <a:r>
              <a:rPr lang="vi-VN" sz="2800" b="1" dirty="0">
                <a:solidFill>
                  <a:prstClr val="black"/>
                </a:solidFill>
                <a:latin typeface="Tahoma" panose="020B0604030504040204" pitchFamily="34" charset="0"/>
                <a:ea typeface="Tahoma" panose="020B0604030504040204" pitchFamily="34" charset="0"/>
                <a:cs typeface="Tahoma" panose="020B0604030504040204" pitchFamily="34" charset="0"/>
              </a:rPr>
              <a:t>Cẩu Khây đã tìm được ba người bạn để cùng diệt yêu tinh: Nắm Tay Đóng Cọc, Lấy Tại Tát Nước, Móng Tay Đục Máng.</a:t>
            </a:r>
          </a:p>
        </p:txBody>
      </p:sp>
      <p:pic>
        <p:nvPicPr>
          <p:cNvPr id="27" name="Picture 6" descr="Káº¿t quáº£ hÃ¬nh áº£nh cho right wrong tick icon"/>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1224292" y="-159026"/>
            <a:ext cx="967708" cy="85049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4549A5E-5C9D-0E89-365E-9E7C8DAE8E12}"/>
              </a:ext>
            </a:extLst>
          </p:cNvPr>
          <p:cNvPicPr>
            <a:picLocks noChangeAspect="1"/>
          </p:cNvPicPr>
          <p:nvPr/>
        </p:nvPicPr>
        <p:blipFill>
          <a:blip r:embed="rId11">
            <a:extLst>
              <a:ext uri="{BEBA8EAE-BF5A-486C-A8C5-ECC9F3942E4B}">
                <a14:imgProps xmlns:a14="http://schemas.microsoft.com/office/drawing/2010/main">
                  <a14:imgLayer r:embed="rId12">
                    <a14:imgEffect>
                      <a14:saturation sat="200000"/>
                    </a14:imgEffect>
                  </a14:imgLayer>
                </a14:imgProps>
              </a:ext>
            </a:extLst>
          </a:blip>
          <a:stretch>
            <a:fillRect/>
          </a:stretch>
        </p:blipFill>
        <p:spPr>
          <a:xfrm>
            <a:off x="139147" y="192778"/>
            <a:ext cx="5338925" cy="278816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637972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1"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subTnLst>
                                    <p:audio>
                                      <p:cMediaNode>
                                        <p:cTn display="0" masterRel="sameClick">
                                          <p:stCondLst>
                                            <p:cond evt="begin" delay="0">
                                              <p:tn val="8"/>
                                            </p:cond>
                                          </p:stCondLst>
                                          <p:endCondLst>
                                            <p:cond evt="onStopAudio" delay="0">
                                              <p:tgtEl>
                                                <p:sldTgt/>
                                              </p:tgtEl>
                                            </p:cond>
                                          </p:endCondLst>
                                        </p:cTn>
                                        <p:tgtEl>
                                          <p:sndTgt r:embed="rId2" name="Am-thanh-tra-loi-dung-www_nhacchuongvui_com.wav"/>
                                        </p:tgtEl>
                                      </p:cMediaNode>
                                    </p:audio>
                                  </p:sub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7"/>
                                        </p:tgtEl>
                                      </p:cBhvr>
                                    </p:animEffect>
                                    <p:set>
                                      <p:cBhvr>
                                        <p:cTn id="15" dur="1" fill="hold">
                                          <p:stCondLst>
                                            <p:cond delay="499"/>
                                          </p:stCondLst>
                                        </p:cTn>
                                        <p:tgtEl>
                                          <p:spTgt spid="27"/>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20"/>
                                        </p:tgtEl>
                                      </p:cBhvr>
                                    </p:animEffect>
                                    <p:set>
                                      <p:cBhvr>
                                        <p:cTn id="18" dur="1" fill="hold">
                                          <p:stCondLst>
                                            <p:cond delay="499"/>
                                          </p:stCondLst>
                                        </p:cTn>
                                        <p:tgtEl>
                                          <p:spTgt spid="20"/>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63" presetClass="path" presetSubtype="0" fill="hold" nodeType="withEffect">
                                  <p:stCondLst>
                                    <p:cond delay="0"/>
                                  </p:stCondLst>
                                  <p:childTnLst>
                                    <p:animMotion origin="layout" path="M 0 1.11022E-16 L 0.44375 1.11022E-16 " pathEditMode="relative" rAng="0" ptsTypes="AA">
                                      <p:cBhvr>
                                        <p:cTn id="32" dur="300" fill="hold"/>
                                        <p:tgtEl>
                                          <p:spTgt spid="44"/>
                                        </p:tgtEl>
                                        <p:attrNameLst>
                                          <p:attrName>ppt_x</p:attrName>
                                          <p:attrName>ppt_y</p:attrName>
                                        </p:attrNameLst>
                                      </p:cBhvr>
                                      <p:rCtr x="22187" y="0"/>
                                    </p:animMotion>
                                  </p:childTnLst>
                                </p:cTn>
                              </p:par>
                              <p:par>
                                <p:cTn id="33" presetID="63" presetClass="path" presetSubtype="0" fill="hold" nodeType="withEffect">
                                  <p:stCondLst>
                                    <p:cond delay="0"/>
                                  </p:stCondLst>
                                  <p:childTnLst>
                                    <p:animMotion origin="layout" path="M 3.54167E-6 3.7037E-6 L 0.44375 3.7037E-6 " pathEditMode="relative" rAng="0" ptsTypes="AA">
                                      <p:cBhvr>
                                        <p:cTn id="34" dur="300" fill="hold"/>
                                        <p:tgtEl>
                                          <p:spTgt spid="46"/>
                                        </p:tgtEl>
                                        <p:attrNameLst>
                                          <p:attrName>ppt_x</p:attrName>
                                          <p:attrName>ppt_y</p:attrName>
                                        </p:attrNameLst>
                                      </p:cBhvr>
                                      <p:rCtr x="22187" y="0"/>
                                    </p:animMotion>
                                  </p:childTnLst>
                                </p:cTn>
                              </p:par>
                              <p:par>
                                <p:cTn id="35" presetID="63" presetClass="path" presetSubtype="0" fill="hold" nodeType="withEffect">
                                  <p:stCondLst>
                                    <p:cond delay="0"/>
                                  </p:stCondLst>
                                  <p:childTnLst>
                                    <p:animMotion origin="layout" path="M -4.375E-6 3.7037E-7 L 0.44375 3.7037E-7 " pathEditMode="relative" rAng="0" ptsTypes="AA">
                                      <p:cBhvr>
                                        <p:cTn id="36" dur="300" fill="hold"/>
                                        <p:tgtEl>
                                          <p:spTgt spid="47"/>
                                        </p:tgtEl>
                                        <p:attrNameLst>
                                          <p:attrName>ppt_x</p:attrName>
                                          <p:attrName>ppt_y</p:attrName>
                                        </p:attrNameLst>
                                      </p:cBhvr>
                                      <p:rCtr x="22187" y="0"/>
                                    </p:animMotion>
                                  </p:childTnLst>
                                </p:cTn>
                              </p:par>
                            </p:childTnLst>
                          </p:cTn>
                        </p:par>
                        <p:par>
                          <p:cTn id="37" fill="hold">
                            <p:stCondLst>
                              <p:cond delay="800"/>
                            </p:stCondLst>
                            <p:childTnLst>
                              <p:par>
                                <p:cTn id="38" presetID="10" presetClass="exit" presetSubtype="0" fill="hold" nodeType="afterEffect">
                                  <p:stCondLst>
                                    <p:cond delay="0"/>
                                  </p:stCondLst>
                                  <p:childTnLst>
                                    <p:animEffect transition="out" filter="fade">
                                      <p:cBhvr>
                                        <p:cTn id="39" dur="500"/>
                                        <p:tgtEl>
                                          <p:spTgt spid="44"/>
                                        </p:tgtEl>
                                      </p:cBhvr>
                                    </p:animEffect>
                                    <p:set>
                                      <p:cBhvr>
                                        <p:cTn id="40" dur="1" fill="hold">
                                          <p:stCondLst>
                                            <p:cond delay="499"/>
                                          </p:stCondLst>
                                        </p:cTn>
                                        <p:tgtEl>
                                          <p:spTgt spid="44"/>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46"/>
                                        </p:tgtEl>
                                      </p:cBhvr>
                                    </p:animEffect>
                                    <p:set>
                                      <p:cBhvr>
                                        <p:cTn id="43" dur="1" fill="hold">
                                          <p:stCondLst>
                                            <p:cond delay="499"/>
                                          </p:stCondLst>
                                        </p:cTn>
                                        <p:tgtEl>
                                          <p:spTgt spid="46"/>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47"/>
                                        </p:tgtEl>
                                      </p:cBhvr>
                                    </p:animEffect>
                                    <p:set>
                                      <p:cBhvr>
                                        <p:cTn id="46" dur="1" fill="hold">
                                          <p:stCondLst>
                                            <p:cond delay="499"/>
                                          </p:stCondLst>
                                        </p:cTn>
                                        <p:tgtEl>
                                          <p:spTgt spid="47"/>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2"/>
                                        </p:tgtEl>
                                        <p:attrNameLst>
                                          <p:attrName>style.visibility</p:attrName>
                                        </p:attrNameLst>
                                      </p:cBhvr>
                                      <p:to>
                                        <p:strVal val="visible"/>
                                      </p:to>
                                    </p:set>
                                  </p:childTnLst>
                                </p:cTn>
                              </p:par>
                            </p:childTnLst>
                          </p:cTn>
                        </p:par>
                        <p:par>
                          <p:cTn id="49" fill="hold">
                            <p:stCondLst>
                              <p:cond delay="1300"/>
                            </p:stCondLst>
                            <p:childTnLst>
                              <p:par>
                                <p:cTn id="50" presetID="10" presetClass="exit" presetSubtype="0" fill="hold" nodeType="afterEffect">
                                  <p:stCondLst>
                                    <p:cond delay="400"/>
                                  </p:stCondLst>
                                  <p:childTnLst>
                                    <p:animEffect transition="out" filter="fade">
                                      <p:cBhvr>
                                        <p:cTn id="51" dur="500"/>
                                        <p:tgtEl>
                                          <p:spTgt spid="2"/>
                                        </p:tgtEl>
                                      </p:cBhvr>
                                    </p:animEffect>
                                    <p:set>
                                      <p:cBhvr>
                                        <p:cTn id="52" dur="1" fill="hold">
                                          <p:stCondLst>
                                            <p:cond delay="499"/>
                                          </p:stCondLst>
                                        </p:cTn>
                                        <p:tgtEl>
                                          <p:spTgt spid="2"/>
                                        </p:tgtEl>
                                        <p:attrNameLst>
                                          <p:attrName>style.visibility</p:attrName>
                                        </p:attrNameLst>
                                      </p:cBhvr>
                                      <p:to>
                                        <p:strVal val="hidden"/>
                                      </p:to>
                                    </p:set>
                                  </p:childTnLst>
                                </p:cTn>
                              </p:par>
                              <p:par>
                                <p:cTn id="53" presetID="10" presetClass="exit" presetSubtype="0" fill="hold" nodeType="withEffect">
                                  <p:stCondLst>
                                    <p:cond delay="400"/>
                                  </p:stCondLst>
                                  <p:childTnLst>
                                    <p:animEffect transition="out" filter="fade">
                                      <p:cBhvr>
                                        <p:cTn id="54" dur="500"/>
                                        <p:tgtEl>
                                          <p:spTgt spid="3"/>
                                        </p:tgtEl>
                                      </p:cBhvr>
                                    </p:animEffect>
                                    <p:set>
                                      <p:cBhvr>
                                        <p:cTn id="55" dur="1" fill="hold">
                                          <p:stCondLst>
                                            <p:cond delay="499"/>
                                          </p:stCondLst>
                                        </p:cTn>
                                        <p:tgtEl>
                                          <p:spTgt spid="3"/>
                                        </p:tgtEl>
                                        <p:attrNameLst>
                                          <p:attrName>style.visibility</p:attrName>
                                        </p:attrNameLst>
                                      </p:cBhvr>
                                      <p:to>
                                        <p:strVal val="hidden"/>
                                      </p:to>
                                    </p:set>
                                  </p:childTnLst>
                                </p:cTn>
                              </p:par>
                              <p:par>
                                <p:cTn id="56" presetID="9" presetClass="exit" presetSubtype="0" fill="hold" nodeType="withEffect">
                                  <p:stCondLst>
                                    <p:cond delay="400"/>
                                  </p:stCondLst>
                                  <p:childTnLst>
                                    <p:animEffect transition="out" filter="dissolve">
                                      <p:cBhvr>
                                        <p:cTn id="57" dur="500"/>
                                        <p:tgtEl>
                                          <p:spTgt spid="41"/>
                                        </p:tgtEl>
                                      </p:cBhvr>
                                    </p:animEffect>
                                    <p:set>
                                      <p:cBhvr>
                                        <p:cTn id="58" dur="1" fill="hold">
                                          <p:stCondLst>
                                            <p:cond delay="499"/>
                                          </p:stCondLst>
                                        </p:cTn>
                                        <p:tgtEl>
                                          <p:spTgt spid="41"/>
                                        </p:tgtEl>
                                        <p:attrNameLst>
                                          <p:attrName>style.visibility</p:attrName>
                                        </p:attrNameLst>
                                      </p:cBhvr>
                                      <p:to>
                                        <p:strVal val="hidden"/>
                                      </p:to>
                                    </p:set>
                                  </p:childTnLst>
                                </p:cTn>
                              </p:par>
                            </p:childTnLst>
                          </p:cTn>
                        </p:par>
                        <p:par>
                          <p:cTn id="59" fill="hold">
                            <p:stCondLst>
                              <p:cond delay="2200"/>
                            </p:stCondLst>
                            <p:childTnLst>
                              <p:par>
                                <p:cTn id="60" presetID="1" presetClass="exit" presetSubtype="0" fill="hold" nodeType="afterEffect">
                                  <p:stCondLst>
                                    <p:cond delay="0"/>
                                  </p:stCondLst>
                                  <p:childTnLst>
                                    <p:set>
                                      <p:cBhvr>
                                        <p:cTn id="61" dur="1" fill="hold">
                                          <p:stCondLst>
                                            <p:cond delay="0"/>
                                          </p:stCondLst>
                                        </p:cTn>
                                        <p:tgtEl>
                                          <p:spTgt spid="45"/>
                                        </p:tgtEl>
                                        <p:attrNameLst>
                                          <p:attrName>style.visibility</p:attrName>
                                        </p:attrNameLst>
                                      </p:cBhvr>
                                      <p:to>
                                        <p:strVal val="hidden"/>
                                      </p:to>
                                    </p:set>
                                  </p:childTnLst>
                                </p:cTn>
                              </p:par>
                            </p:childTnLst>
                          </p:cTn>
                        </p:par>
                        <p:par>
                          <p:cTn id="62" fill="hold">
                            <p:stCondLst>
                              <p:cond delay="2200"/>
                            </p:stCondLst>
                            <p:childTnLst>
                              <p:par>
                                <p:cTn id="63" presetID="35" presetClass="path" presetSubtype="0" fill="hold" nodeType="afterEffect">
                                  <p:stCondLst>
                                    <p:cond delay="0"/>
                                  </p:stCondLst>
                                  <p:childTnLst>
                                    <p:animMotion origin="layout" path="M 3.125E-6 2.96296E-6 L -1 2.96296E-6 " pathEditMode="relative" rAng="0" ptsTypes="AA">
                                      <p:cBhvr>
                                        <p:cTn id="64" dur="3000" fill="hold"/>
                                        <p:tgtEl>
                                          <p:spTgt spid="31"/>
                                        </p:tgtEl>
                                        <p:attrNameLst>
                                          <p:attrName>ppt_x</p:attrName>
                                          <p:attrName>ppt_y</p:attrName>
                                        </p:attrNameLst>
                                      </p:cBhvr>
                                      <p:rCtr x="-50000" y="0"/>
                                    </p:animMotion>
                                  </p:childTnLst>
                                </p:cTn>
                              </p:par>
                              <p:par>
                                <p:cTn id="65" presetID="35" presetClass="path" presetSubtype="0" fill="hold" nodeType="withEffect">
                                  <p:stCondLst>
                                    <p:cond delay="0"/>
                                  </p:stCondLst>
                                  <p:childTnLst>
                                    <p:animMotion origin="layout" path="M 4.16667E-6 3.33333E-6 L -1 3.33333E-6 " pathEditMode="relative" rAng="0" ptsTypes="AA">
                                      <p:cBhvr>
                                        <p:cTn id="66" dur="3000" fill="hold"/>
                                        <p:tgtEl>
                                          <p:spTgt spid="34"/>
                                        </p:tgtEl>
                                        <p:attrNameLst>
                                          <p:attrName>ppt_x</p:attrName>
                                          <p:attrName>ppt_y</p:attrName>
                                        </p:attrNameLst>
                                      </p:cBhvr>
                                      <p:rCtr x="-50000" y="0"/>
                                    </p:animMotion>
                                  </p:childTnLst>
                                </p:cTn>
                              </p:par>
                              <p:par>
                                <p:cTn id="67" presetID="35" presetClass="path" presetSubtype="0" fill="hold" nodeType="withEffect">
                                  <p:stCondLst>
                                    <p:cond delay="0"/>
                                  </p:stCondLst>
                                  <p:childTnLst>
                                    <p:animMotion origin="layout" path="M 4.16667E-6 4.07407E-6 L -1 4.07407E-6 " pathEditMode="relative" rAng="0" ptsTypes="AA">
                                      <p:cBhvr>
                                        <p:cTn id="68" dur="3000" fill="hold"/>
                                        <p:tgtEl>
                                          <p:spTgt spid="35"/>
                                        </p:tgtEl>
                                        <p:attrNameLst>
                                          <p:attrName>ppt_x</p:attrName>
                                          <p:attrName>ppt_y</p:attrName>
                                        </p:attrNameLst>
                                      </p:cBhvr>
                                      <p:rCtr x="-50000" y="0"/>
                                    </p:animMotion>
                                  </p:childTnLst>
                                </p:cTn>
                              </p:par>
                              <p:par>
                                <p:cTn id="69" presetID="35" presetClass="path" presetSubtype="0" fill="hold" nodeType="withEffect">
                                  <p:stCondLst>
                                    <p:cond delay="0"/>
                                  </p:stCondLst>
                                  <p:childTnLst>
                                    <p:animMotion origin="layout" path="M 1.25E-6 1.11111E-6 L -1 1.11111E-6 " pathEditMode="relative" rAng="0" ptsTypes="AA">
                                      <p:cBhvr>
                                        <p:cTn id="70" dur="3000" fill="hold"/>
                                        <p:tgtEl>
                                          <p:spTgt spid="41"/>
                                        </p:tgtEl>
                                        <p:attrNameLst>
                                          <p:attrName>ppt_x</p:attrName>
                                          <p:attrName>ppt_y</p:attrName>
                                        </p:attrNameLst>
                                      </p:cBhvr>
                                      <p:rCtr x="-500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A771E4F9-3621-4EF0-8FFB-115BC918F0F9}"/>
              </a:ext>
            </a:extLst>
          </p:cNvPr>
          <p:cNvGrpSpPr/>
          <p:nvPr/>
        </p:nvGrpSpPr>
        <p:grpSpPr>
          <a:xfrm>
            <a:off x="3969" y="0"/>
            <a:ext cx="24338859" cy="6863229"/>
            <a:chOff x="-19825255" y="181103"/>
            <a:chExt cx="24338859" cy="6863229"/>
          </a:xfrm>
        </p:grpSpPr>
        <p:pic>
          <p:nvPicPr>
            <p:cNvPr id="32" name="Picture 31">
              <a:extLst>
                <a:ext uri="{FF2B5EF4-FFF2-40B4-BE49-F238E27FC236}">
                  <a16:creationId xmlns:a16="http://schemas.microsoft.com/office/drawing/2014/main" id="{35CB0125-D3AC-4EAA-805B-8C88E3954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9825255" y="181103"/>
              <a:ext cx="12160251" cy="6851394"/>
            </a:xfrm>
            <a:prstGeom prst="rect">
              <a:avLst/>
            </a:prstGeom>
          </p:spPr>
        </p:pic>
        <p:pic>
          <p:nvPicPr>
            <p:cNvPr id="33" name="Picture 32">
              <a:extLst>
                <a:ext uri="{FF2B5EF4-FFF2-40B4-BE49-F238E27FC236}">
                  <a16:creationId xmlns:a16="http://schemas.microsoft.com/office/drawing/2014/main" id="{0B04F04D-57C6-472E-BA7F-CA90CF0918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667595" y="181135"/>
              <a:ext cx="12181199" cy="6863197"/>
            </a:xfrm>
            <a:prstGeom prst="rect">
              <a:avLst/>
            </a:prstGeom>
          </p:spPr>
        </p:pic>
      </p:grpSp>
      <p:pic>
        <p:nvPicPr>
          <p:cNvPr id="34" name="c2 2">
            <a:extLst>
              <a:ext uri="{FF2B5EF4-FFF2-40B4-BE49-F238E27FC236}">
                <a16:creationId xmlns:a16="http://schemas.microsoft.com/office/drawing/2014/main" id="{A5E21DA6-4E2A-4ACC-8623-37530437A8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13558" y="946708"/>
            <a:ext cx="1286109" cy="1337553"/>
          </a:xfrm>
          <a:prstGeom prst="rect">
            <a:avLst/>
          </a:prstGeom>
        </p:spPr>
      </p:pic>
      <p:pic>
        <p:nvPicPr>
          <p:cNvPr id="35" name="CAUDI">
            <a:extLst>
              <a:ext uri="{FF2B5EF4-FFF2-40B4-BE49-F238E27FC236}">
                <a16:creationId xmlns:a16="http://schemas.microsoft.com/office/drawing/2014/main" id="{C3B0B4C0-EF19-4ECD-A454-77453237E8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49044" y="2590800"/>
            <a:ext cx="3015137" cy="2805476"/>
          </a:xfrm>
          <a:prstGeom prst="rect">
            <a:avLst/>
          </a:prstGeom>
        </p:spPr>
      </p:pic>
      <p:pic>
        <p:nvPicPr>
          <p:cNvPr id="41" name="CAUDI">
            <a:extLst>
              <a:ext uri="{FF2B5EF4-FFF2-40B4-BE49-F238E27FC236}">
                <a16:creationId xmlns:a16="http://schemas.microsoft.com/office/drawing/2014/main" id="{C3B0B4C0-EF19-4ECD-A454-77453237E8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90392" y="2679440"/>
            <a:ext cx="3841732" cy="2805476"/>
          </a:xfrm>
          <a:prstGeom prst="rect">
            <a:avLst/>
          </a:prstGeom>
        </p:spPr>
      </p:pic>
      <p:pic>
        <p:nvPicPr>
          <p:cNvPr id="44" name="Picture 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52068" y="3876202"/>
            <a:ext cx="753864" cy="648323"/>
          </a:xfrm>
          <a:prstGeom prst="rect">
            <a:avLst/>
          </a:prstGeom>
        </p:spPr>
      </p:pic>
      <p:pic>
        <p:nvPicPr>
          <p:cNvPr id="45" name="Picture 44"/>
          <p:cNvPicPr>
            <a:picLocks noChangeAspect="1"/>
          </p:cNvPicPr>
          <p:nvPr/>
        </p:nvPicPr>
        <p:blipFill>
          <a:blip r:embed="rId8">
            <a:extLst>
              <a:ext uri="{28A0092B-C50C-407E-A947-70E740481C1C}">
                <a14:useLocalDpi xmlns:a14="http://schemas.microsoft.com/office/drawing/2010/main" val="0"/>
              </a:ext>
            </a:extLst>
          </a:blip>
          <a:srcRect/>
          <a:stretch/>
        </p:blipFill>
        <p:spPr>
          <a:xfrm>
            <a:off x="-831606" y="2387060"/>
            <a:ext cx="4470940" cy="4470940"/>
          </a:xfrm>
          <a:prstGeom prst="rect">
            <a:avLst/>
          </a:prstGeom>
        </p:spPr>
      </p:pic>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97520" y="2110352"/>
            <a:ext cx="3891847" cy="3143415"/>
          </a:xfrm>
          <a:prstGeom prst="rect">
            <a:avLst/>
          </a:prstGeom>
        </p:spPr>
      </p:pic>
      <p:pic>
        <p:nvPicPr>
          <p:cNvPr id="46" name="Picture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06611" y="3936041"/>
            <a:ext cx="753864" cy="648323"/>
          </a:xfrm>
          <a:prstGeom prst="rect">
            <a:avLst/>
          </a:prstGeom>
        </p:spPr>
      </p:pic>
      <p:pic>
        <p:nvPicPr>
          <p:cNvPr id="47" name="Picture 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72550" y="3951123"/>
            <a:ext cx="753864" cy="648323"/>
          </a:xfrm>
          <a:prstGeom prst="rect">
            <a:avLst/>
          </a:prstGeom>
        </p:spPr>
      </p:pic>
      <p:sp>
        <p:nvSpPr>
          <p:cNvPr id="20" name="Rectangle: Rounded Corners 19"/>
          <p:cNvSpPr/>
          <p:nvPr/>
        </p:nvSpPr>
        <p:spPr>
          <a:xfrm>
            <a:off x="4721087" y="-1"/>
            <a:ext cx="7205870" cy="4353339"/>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just">
              <a:spcAft>
                <a:spcPts val="500"/>
              </a:spcAft>
            </a:pPr>
            <a:r>
              <a:rPr lang="vi-VN" sz="2400" b="1" dirty="0">
                <a:solidFill>
                  <a:srgbClr val="002060"/>
                </a:solidFill>
                <a:latin typeface="Calibri" panose="020F0502020204030204" pitchFamily="34" charset="0"/>
                <a:cs typeface="Calibri" panose="020F0502020204030204" pitchFamily="34" charset="0"/>
              </a:rPr>
              <a:t>Cẩu Khây và những người bạn đã chiến đấu với yêu tinh: Khi yêu tinh hé cửa, thò đầu vào, Nắm Tay Đóng Cọc đấm một cái làm nó gãy gần hết hàm răng. Yêu tinh bỏ chạy. Bốn anh em Cẩu Khây liền đuổi theo nó. Cẩu Khây nhổ cây bên đường </a:t>
            </a:r>
            <a:r>
              <a:rPr lang="en-US" sz="2400" b="1" dirty="0">
                <a:solidFill>
                  <a:srgbClr val="002060"/>
                </a:solidFill>
                <a:latin typeface="Calibri" panose="020F0502020204030204" pitchFamily="34" charset="0"/>
                <a:cs typeface="Calibri" panose="020F0502020204030204" pitchFamily="34" charset="0"/>
              </a:rPr>
              <a:t>q</a:t>
            </a:r>
            <a:r>
              <a:rPr lang="vi-VN" sz="2400" b="1" dirty="0">
                <a:solidFill>
                  <a:srgbClr val="002060"/>
                </a:solidFill>
                <a:latin typeface="Calibri" panose="020F0502020204030204" pitchFamily="34" charset="0"/>
                <a:cs typeface="Calibri" panose="020F0502020204030204" pitchFamily="34" charset="0"/>
              </a:rPr>
              <a:t>uật túi bụi. Yêu tinh đau quá hét lên. Đến một thung lũng, yêu tinh dừng lại, phun nước như mưa. Nước dâng ngập cả cánh đồng. Nắm Tay Đóng Cọc đóng cọc be bờ ngăn nước lũ, Lấy T</a:t>
            </a:r>
            <a:r>
              <a:rPr lang="en-US" sz="2400" b="1" dirty="0">
                <a:solidFill>
                  <a:srgbClr val="002060"/>
                </a:solidFill>
                <a:latin typeface="Calibri" panose="020F0502020204030204" pitchFamily="34" charset="0"/>
                <a:cs typeface="Calibri" panose="020F0502020204030204" pitchFamily="34" charset="0"/>
              </a:rPr>
              <a:t>a</a:t>
            </a:r>
            <a:r>
              <a:rPr lang="vi-VN" sz="2400" b="1" dirty="0">
                <a:solidFill>
                  <a:srgbClr val="002060"/>
                </a:solidFill>
                <a:latin typeface="Calibri" panose="020F0502020204030204" pitchFamily="34" charset="0"/>
                <a:cs typeface="Calibri" panose="020F0502020204030204" pitchFamily="34" charset="0"/>
              </a:rPr>
              <a:t>i Tát Nước tát nước ầm ầm qua núi cao, Móng Tay Đục M</a:t>
            </a:r>
            <a:r>
              <a:rPr lang="en-US" sz="2400" b="1" dirty="0">
                <a:solidFill>
                  <a:srgbClr val="002060"/>
                </a:solidFill>
                <a:latin typeface="Calibri" panose="020F0502020204030204" pitchFamily="34" charset="0"/>
                <a:cs typeface="Calibri" panose="020F0502020204030204" pitchFamily="34" charset="0"/>
              </a:rPr>
              <a:t>á</a:t>
            </a:r>
            <a:r>
              <a:rPr lang="vi-VN" sz="2400" b="1" dirty="0">
                <a:solidFill>
                  <a:srgbClr val="002060"/>
                </a:solidFill>
                <a:latin typeface="Calibri" panose="020F0502020204030204" pitchFamily="34" charset="0"/>
                <a:cs typeface="Calibri" panose="020F0502020204030204" pitchFamily="34" charset="0"/>
              </a:rPr>
              <a:t>ng ngả cây khoét máng, khơi dòng nước chảy.</a:t>
            </a:r>
            <a:endParaRPr lang="en-US" sz="2400" b="1" dirty="0">
              <a:solidFill>
                <a:srgbClr val="002060"/>
              </a:solidFill>
              <a:latin typeface="Calibri" panose="020F0502020204030204" pitchFamily="34" charset="0"/>
              <a:cs typeface="Calibri" panose="020F0502020204030204" pitchFamily="34" charset="0"/>
            </a:endParaRPr>
          </a:p>
        </p:txBody>
      </p:sp>
      <p:pic>
        <p:nvPicPr>
          <p:cNvPr id="27" name="Picture 6" descr="Káº¿t quáº£ hÃ¬nh áº£nh cho right wrong tick icon"/>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1551020" y="-198782"/>
            <a:ext cx="909337" cy="7991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0B83537-9C35-989A-C33F-2D91C33792E9}"/>
              </a:ext>
            </a:extLst>
          </p:cNvPr>
          <p:cNvPicPr>
            <a:picLocks noChangeAspect="1"/>
          </p:cNvPicPr>
          <p:nvPr/>
        </p:nvPicPr>
        <p:blipFill>
          <a:blip r:embed="rId11"/>
          <a:stretch>
            <a:fillRect/>
          </a:stretch>
        </p:blipFill>
        <p:spPr>
          <a:xfrm>
            <a:off x="99393" y="129624"/>
            <a:ext cx="4443359" cy="26036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98464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1"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subTnLst>
                                    <p:audio>
                                      <p:cMediaNode>
                                        <p:cTn display="0" masterRel="sameClick">
                                          <p:stCondLst>
                                            <p:cond evt="begin" delay="0">
                                              <p:tn val="8"/>
                                            </p:cond>
                                          </p:stCondLst>
                                          <p:endCondLst>
                                            <p:cond evt="onStopAudio" delay="0">
                                              <p:tgtEl>
                                                <p:sldTgt/>
                                              </p:tgtEl>
                                            </p:cond>
                                          </p:endCondLst>
                                        </p:cTn>
                                        <p:tgtEl>
                                          <p:sndTgt r:embed="rId2" name="Am-thanh-tra-loi-dung-www_nhacchuongvui_com.wav"/>
                                        </p:tgtEl>
                                      </p:cMediaNode>
                                    </p:audio>
                                  </p:sub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7"/>
                                        </p:tgtEl>
                                      </p:cBhvr>
                                    </p:animEffect>
                                    <p:set>
                                      <p:cBhvr>
                                        <p:cTn id="15" dur="1" fill="hold">
                                          <p:stCondLst>
                                            <p:cond delay="499"/>
                                          </p:stCondLst>
                                        </p:cTn>
                                        <p:tgtEl>
                                          <p:spTgt spid="27"/>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20"/>
                                        </p:tgtEl>
                                      </p:cBhvr>
                                    </p:animEffect>
                                    <p:set>
                                      <p:cBhvr>
                                        <p:cTn id="18" dur="1" fill="hold">
                                          <p:stCondLst>
                                            <p:cond delay="499"/>
                                          </p:stCondLst>
                                        </p:cTn>
                                        <p:tgtEl>
                                          <p:spTgt spid="20"/>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63" presetClass="path" presetSubtype="0" fill="hold" nodeType="withEffect">
                                  <p:stCondLst>
                                    <p:cond delay="0"/>
                                  </p:stCondLst>
                                  <p:childTnLst>
                                    <p:animMotion origin="layout" path="M 0 0 L 0.44375 0 " pathEditMode="relative" rAng="0" ptsTypes="AA">
                                      <p:cBhvr>
                                        <p:cTn id="32" dur="300" fill="hold"/>
                                        <p:tgtEl>
                                          <p:spTgt spid="44"/>
                                        </p:tgtEl>
                                        <p:attrNameLst>
                                          <p:attrName>ppt_x</p:attrName>
                                          <p:attrName>ppt_y</p:attrName>
                                        </p:attrNameLst>
                                      </p:cBhvr>
                                      <p:rCtr x="22187" y="0"/>
                                    </p:animMotion>
                                  </p:childTnLst>
                                </p:cTn>
                              </p:par>
                              <p:par>
                                <p:cTn id="33" presetID="63" presetClass="path" presetSubtype="0" fill="hold" nodeType="withEffect">
                                  <p:stCondLst>
                                    <p:cond delay="0"/>
                                  </p:stCondLst>
                                  <p:childTnLst>
                                    <p:animMotion origin="layout" path="M 3.54167E-6 -4.81481E-6 L 0.44375 -4.81481E-6 " pathEditMode="relative" rAng="0" ptsTypes="AA">
                                      <p:cBhvr>
                                        <p:cTn id="34" dur="300" fill="hold"/>
                                        <p:tgtEl>
                                          <p:spTgt spid="46"/>
                                        </p:tgtEl>
                                        <p:attrNameLst>
                                          <p:attrName>ppt_x</p:attrName>
                                          <p:attrName>ppt_y</p:attrName>
                                        </p:attrNameLst>
                                      </p:cBhvr>
                                      <p:rCtr x="22187" y="0"/>
                                    </p:animMotion>
                                  </p:childTnLst>
                                </p:cTn>
                              </p:par>
                              <p:par>
                                <p:cTn id="35" presetID="63" presetClass="path" presetSubtype="0" fill="hold" nodeType="withEffect">
                                  <p:stCondLst>
                                    <p:cond delay="0"/>
                                  </p:stCondLst>
                                  <p:childTnLst>
                                    <p:animMotion origin="layout" path="M -4.375E-6 3.7037E-7 L 0.44375 3.7037E-7 " pathEditMode="relative" rAng="0" ptsTypes="AA">
                                      <p:cBhvr>
                                        <p:cTn id="36" dur="300" fill="hold"/>
                                        <p:tgtEl>
                                          <p:spTgt spid="47"/>
                                        </p:tgtEl>
                                        <p:attrNameLst>
                                          <p:attrName>ppt_x</p:attrName>
                                          <p:attrName>ppt_y</p:attrName>
                                        </p:attrNameLst>
                                      </p:cBhvr>
                                      <p:rCtr x="22187" y="0"/>
                                    </p:animMotion>
                                  </p:childTnLst>
                                </p:cTn>
                              </p:par>
                            </p:childTnLst>
                          </p:cTn>
                        </p:par>
                        <p:par>
                          <p:cTn id="37" fill="hold">
                            <p:stCondLst>
                              <p:cond delay="800"/>
                            </p:stCondLst>
                            <p:childTnLst>
                              <p:par>
                                <p:cTn id="38" presetID="10" presetClass="exit" presetSubtype="0" fill="hold" nodeType="afterEffect">
                                  <p:stCondLst>
                                    <p:cond delay="0"/>
                                  </p:stCondLst>
                                  <p:childTnLst>
                                    <p:animEffect transition="out" filter="fade">
                                      <p:cBhvr>
                                        <p:cTn id="39" dur="500"/>
                                        <p:tgtEl>
                                          <p:spTgt spid="44"/>
                                        </p:tgtEl>
                                      </p:cBhvr>
                                    </p:animEffect>
                                    <p:set>
                                      <p:cBhvr>
                                        <p:cTn id="40" dur="1" fill="hold">
                                          <p:stCondLst>
                                            <p:cond delay="499"/>
                                          </p:stCondLst>
                                        </p:cTn>
                                        <p:tgtEl>
                                          <p:spTgt spid="44"/>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46"/>
                                        </p:tgtEl>
                                      </p:cBhvr>
                                    </p:animEffect>
                                    <p:set>
                                      <p:cBhvr>
                                        <p:cTn id="43" dur="1" fill="hold">
                                          <p:stCondLst>
                                            <p:cond delay="499"/>
                                          </p:stCondLst>
                                        </p:cTn>
                                        <p:tgtEl>
                                          <p:spTgt spid="46"/>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47"/>
                                        </p:tgtEl>
                                      </p:cBhvr>
                                    </p:animEffect>
                                    <p:set>
                                      <p:cBhvr>
                                        <p:cTn id="46" dur="1" fill="hold">
                                          <p:stCondLst>
                                            <p:cond delay="499"/>
                                          </p:stCondLst>
                                        </p:cTn>
                                        <p:tgtEl>
                                          <p:spTgt spid="47"/>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2"/>
                                        </p:tgtEl>
                                        <p:attrNameLst>
                                          <p:attrName>style.visibility</p:attrName>
                                        </p:attrNameLst>
                                      </p:cBhvr>
                                      <p:to>
                                        <p:strVal val="visible"/>
                                      </p:to>
                                    </p:set>
                                  </p:childTnLst>
                                </p:cTn>
                              </p:par>
                            </p:childTnLst>
                          </p:cTn>
                        </p:par>
                        <p:par>
                          <p:cTn id="49" fill="hold">
                            <p:stCondLst>
                              <p:cond delay="1300"/>
                            </p:stCondLst>
                            <p:childTnLst>
                              <p:par>
                                <p:cTn id="50" presetID="10" presetClass="exit" presetSubtype="0" fill="hold" nodeType="afterEffect">
                                  <p:stCondLst>
                                    <p:cond delay="400"/>
                                  </p:stCondLst>
                                  <p:childTnLst>
                                    <p:animEffect transition="out" filter="fade">
                                      <p:cBhvr>
                                        <p:cTn id="51" dur="500"/>
                                        <p:tgtEl>
                                          <p:spTgt spid="2"/>
                                        </p:tgtEl>
                                      </p:cBhvr>
                                    </p:animEffect>
                                    <p:set>
                                      <p:cBhvr>
                                        <p:cTn id="52" dur="1" fill="hold">
                                          <p:stCondLst>
                                            <p:cond delay="499"/>
                                          </p:stCondLst>
                                        </p:cTn>
                                        <p:tgtEl>
                                          <p:spTgt spid="2"/>
                                        </p:tgtEl>
                                        <p:attrNameLst>
                                          <p:attrName>style.visibility</p:attrName>
                                        </p:attrNameLst>
                                      </p:cBhvr>
                                      <p:to>
                                        <p:strVal val="hidden"/>
                                      </p:to>
                                    </p:set>
                                  </p:childTnLst>
                                </p:cTn>
                              </p:par>
                              <p:par>
                                <p:cTn id="53" presetID="10" presetClass="exit" presetSubtype="0" fill="hold" nodeType="withEffect">
                                  <p:stCondLst>
                                    <p:cond delay="400"/>
                                  </p:stCondLst>
                                  <p:childTnLst>
                                    <p:animEffect transition="out" filter="fade">
                                      <p:cBhvr>
                                        <p:cTn id="54" dur="500"/>
                                        <p:tgtEl>
                                          <p:spTgt spid="6"/>
                                        </p:tgtEl>
                                      </p:cBhvr>
                                    </p:animEffect>
                                    <p:set>
                                      <p:cBhvr>
                                        <p:cTn id="55" dur="1" fill="hold">
                                          <p:stCondLst>
                                            <p:cond delay="499"/>
                                          </p:stCondLst>
                                        </p:cTn>
                                        <p:tgtEl>
                                          <p:spTgt spid="6"/>
                                        </p:tgtEl>
                                        <p:attrNameLst>
                                          <p:attrName>style.visibility</p:attrName>
                                        </p:attrNameLst>
                                      </p:cBhvr>
                                      <p:to>
                                        <p:strVal val="hidden"/>
                                      </p:to>
                                    </p:set>
                                  </p:childTnLst>
                                </p:cTn>
                              </p:par>
                              <p:par>
                                <p:cTn id="56" presetID="9" presetClass="exit" presetSubtype="0" fill="hold" nodeType="withEffect">
                                  <p:stCondLst>
                                    <p:cond delay="400"/>
                                  </p:stCondLst>
                                  <p:childTnLst>
                                    <p:animEffect transition="out" filter="dissolve">
                                      <p:cBhvr>
                                        <p:cTn id="57" dur="500"/>
                                        <p:tgtEl>
                                          <p:spTgt spid="41"/>
                                        </p:tgtEl>
                                      </p:cBhvr>
                                    </p:animEffect>
                                    <p:set>
                                      <p:cBhvr>
                                        <p:cTn id="58" dur="1" fill="hold">
                                          <p:stCondLst>
                                            <p:cond delay="499"/>
                                          </p:stCondLst>
                                        </p:cTn>
                                        <p:tgtEl>
                                          <p:spTgt spid="41"/>
                                        </p:tgtEl>
                                        <p:attrNameLst>
                                          <p:attrName>style.visibility</p:attrName>
                                        </p:attrNameLst>
                                      </p:cBhvr>
                                      <p:to>
                                        <p:strVal val="hidden"/>
                                      </p:to>
                                    </p:set>
                                  </p:childTnLst>
                                </p:cTn>
                              </p:par>
                            </p:childTnLst>
                          </p:cTn>
                        </p:par>
                        <p:par>
                          <p:cTn id="59" fill="hold">
                            <p:stCondLst>
                              <p:cond delay="2200"/>
                            </p:stCondLst>
                            <p:childTnLst>
                              <p:par>
                                <p:cTn id="60" presetID="1" presetClass="exit" presetSubtype="0" fill="hold" nodeType="afterEffect">
                                  <p:stCondLst>
                                    <p:cond delay="0"/>
                                  </p:stCondLst>
                                  <p:childTnLst>
                                    <p:set>
                                      <p:cBhvr>
                                        <p:cTn id="61" dur="1" fill="hold">
                                          <p:stCondLst>
                                            <p:cond delay="0"/>
                                          </p:stCondLst>
                                        </p:cTn>
                                        <p:tgtEl>
                                          <p:spTgt spid="45"/>
                                        </p:tgtEl>
                                        <p:attrNameLst>
                                          <p:attrName>style.visibility</p:attrName>
                                        </p:attrNameLst>
                                      </p:cBhvr>
                                      <p:to>
                                        <p:strVal val="hidden"/>
                                      </p:to>
                                    </p:set>
                                  </p:childTnLst>
                                </p:cTn>
                              </p:par>
                            </p:childTnLst>
                          </p:cTn>
                        </p:par>
                        <p:par>
                          <p:cTn id="62" fill="hold">
                            <p:stCondLst>
                              <p:cond delay="2200"/>
                            </p:stCondLst>
                            <p:childTnLst>
                              <p:par>
                                <p:cTn id="63" presetID="35" presetClass="path" presetSubtype="0" fill="hold" nodeType="afterEffect">
                                  <p:stCondLst>
                                    <p:cond delay="0"/>
                                  </p:stCondLst>
                                  <p:childTnLst>
                                    <p:animMotion origin="layout" path="M 2.5E-6 -1.48148E-6 L -1 -1.48148E-6 " pathEditMode="relative" rAng="0" ptsTypes="AA">
                                      <p:cBhvr>
                                        <p:cTn id="64" dur="3000" fill="hold"/>
                                        <p:tgtEl>
                                          <p:spTgt spid="31"/>
                                        </p:tgtEl>
                                        <p:attrNameLst>
                                          <p:attrName>ppt_x</p:attrName>
                                          <p:attrName>ppt_y</p:attrName>
                                        </p:attrNameLst>
                                      </p:cBhvr>
                                      <p:rCtr x="-50000" y="0"/>
                                    </p:animMotion>
                                  </p:childTnLst>
                                </p:cTn>
                              </p:par>
                              <p:par>
                                <p:cTn id="65" presetID="35" presetClass="path" presetSubtype="0" fill="hold" nodeType="withEffect">
                                  <p:stCondLst>
                                    <p:cond delay="0"/>
                                  </p:stCondLst>
                                  <p:childTnLst>
                                    <p:animMotion origin="layout" path="M 4.16667E-6 3.33333E-6 L -1 3.33333E-6 " pathEditMode="relative" rAng="0" ptsTypes="AA">
                                      <p:cBhvr>
                                        <p:cTn id="66" dur="3000" fill="hold"/>
                                        <p:tgtEl>
                                          <p:spTgt spid="34"/>
                                        </p:tgtEl>
                                        <p:attrNameLst>
                                          <p:attrName>ppt_x</p:attrName>
                                          <p:attrName>ppt_y</p:attrName>
                                        </p:attrNameLst>
                                      </p:cBhvr>
                                      <p:rCtr x="-50000" y="0"/>
                                    </p:animMotion>
                                  </p:childTnLst>
                                </p:cTn>
                              </p:par>
                              <p:par>
                                <p:cTn id="67" presetID="35" presetClass="path" presetSubtype="0" fill="hold" nodeType="withEffect">
                                  <p:stCondLst>
                                    <p:cond delay="0"/>
                                  </p:stCondLst>
                                  <p:childTnLst>
                                    <p:animMotion origin="layout" path="M 4.16667E-6 4.07407E-6 L -1 4.07407E-6 " pathEditMode="relative" rAng="0" ptsTypes="AA">
                                      <p:cBhvr>
                                        <p:cTn id="68" dur="3000" fill="hold"/>
                                        <p:tgtEl>
                                          <p:spTgt spid="35"/>
                                        </p:tgtEl>
                                        <p:attrNameLst>
                                          <p:attrName>ppt_x</p:attrName>
                                          <p:attrName>ppt_y</p:attrName>
                                        </p:attrNameLst>
                                      </p:cBhvr>
                                      <p:rCtr x="-50000" y="0"/>
                                    </p:animMotion>
                                  </p:childTnLst>
                                </p:cTn>
                              </p:par>
                              <p:par>
                                <p:cTn id="69" presetID="35" presetClass="path" presetSubtype="0" fill="hold" nodeType="withEffect">
                                  <p:stCondLst>
                                    <p:cond delay="0"/>
                                  </p:stCondLst>
                                  <p:childTnLst>
                                    <p:animMotion origin="layout" path="M 1.25E-6 1.11111E-6 L -1 1.11111E-6 " pathEditMode="relative" rAng="0" ptsTypes="AA">
                                      <p:cBhvr>
                                        <p:cTn id="70" dur="3000" fill="hold"/>
                                        <p:tgtEl>
                                          <p:spTgt spid="41"/>
                                        </p:tgtEl>
                                        <p:attrNameLst>
                                          <p:attrName>ppt_x</p:attrName>
                                          <p:attrName>ppt_y</p:attrName>
                                        </p:attrNameLst>
                                      </p:cBhvr>
                                      <p:rCtr x="-500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35CB0125-D3AC-4EAA-805B-8C88E39541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969" y="0"/>
            <a:ext cx="12160251" cy="6851394"/>
          </a:xfrm>
          <a:prstGeom prst="rect">
            <a:avLst/>
          </a:prstGeom>
        </p:spPr>
      </p:pic>
      <p:pic>
        <p:nvPicPr>
          <p:cNvPr id="41" name="CAUDI">
            <a:extLst>
              <a:ext uri="{FF2B5EF4-FFF2-40B4-BE49-F238E27FC236}">
                <a16:creationId xmlns:a16="http://schemas.microsoft.com/office/drawing/2014/main" id="{C3B0B4C0-EF19-4ECD-A454-77453237E8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3689" y="2679440"/>
            <a:ext cx="3015137" cy="2805476"/>
          </a:xfrm>
          <a:prstGeom prst="rect">
            <a:avLst/>
          </a:prstGeom>
        </p:spPr>
      </p:pic>
      <p:pic>
        <p:nvPicPr>
          <p:cNvPr id="44" name="Picture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2068" y="3919747"/>
            <a:ext cx="753864" cy="648323"/>
          </a:xfrm>
          <a:prstGeom prst="rect">
            <a:avLst/>
          </a:prstGeom>
        </p:spPr>
      </p:pic>
      <p:pic>
        <p:nvPicPr>
          <p:cNvPr id="45" name="Picture 44"/>
          <p:cNvPicPr>
            <a:picLocks noChangeAspect="1"/>
          </p:cNvPicPr>
          <p:nvPr/>
        </p:nvPicPr>
        <p:blipFill>
          <a:blip r:embed="rId7">
            <a:extLst>
              <a:ext uri="{28A0092B-C50C-407E-A947-70E740481C1C}">
                <a14:useLocalDpi xmlns:a14="http://schemas.microsoft.com/office/drawing/2010/main" val="0"/>
              </a:ext>
            </a:extLst>
          </a:blip>
          <a:srcRect/>
          <a:stretch/>
        </p:blipFill>
        <p:spPr>
          <a:xfrm>
            <a:off x="-381446" y="2628454"/>
            <a:ext cx="4048571" cy="4048571"/>
          </a:xfrm>
          <a:prstGeom prst="rect">
            <a:avLst/>
          </a:prstGeom>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97520" y="2110352"/>
            <a:ext cx="3891847" cy="3143415"/>
          </a:xfrm>
          <a:prstGeom prst="rect">
            <a:avLst/>
          </a:prstGeom>
        </p:spPr>
      </p:pic>
      <p:pic>
        <p:nvPicPr>
          <p:cNvPr id="46" name="Picture 4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06611" y="3979586"/>
            <a:ext cx="753864" cy="648323"/>
          </a:xfrm>
          <a:prstGeom prst="rect">
            <a:avLst/>
          </a:prstGeom>
        </p:spPr>
      </p:pic>
      <p:pic>
        <p:nvPicPr>
          <p:cNvPr id="47" name="Picture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03247" y="4016048"/>
            <a:ext cx="753864" cy="648323"/>
          </a:xfrm>
          <a:prstGeom prst="rect">
            <a:avLst/>
          </a:prstGeom>
        </p:spPr>
      </p:pic>
      <p:sp>
        <p:nvSpPr>
          <p:cNvPr id="20" name="Rectangle 19"/>
          <p:cNvSpPr/>
          <p:nvPr/>
        </p:nvSpPr>
        <p:spPr>
          <a:xfrm>
            <a:off x="5039139" y="179222"/>
            <a:ext cx="6659375" cy="2255865"/>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just"/>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Câu</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chuyện</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kết</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thúc</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Yêu</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tinh</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quy</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hàng</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dân</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bản</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trở</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lại</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cuộc</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sống</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yên</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sz="3600" b="1" dirty="0" err="1">
                <a:solidFill>
                  <a:prstClr val="black"/>
                </a:solidFill>
                <a:latin typeface="Tahoma" panose="020B0604030504040204" pitchFamily="34" charset="0"/>
                <a:ea typeface="Tahoma" panose="020B0604030504040204" pitchFamily="34" charset="0"/>
                <a:cs typeface="Tahoma" panose="020B0604030504040204" pitchFamily="34" charset="0"/>
              </a:rPr>
              <a:t>bình</a:t>
            </a:r>
            <a:r>
              <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rPr>
              <a:t>.</a:t>
            </a:r>
          </a:p>
        </p:txBody>
      </p:sp>
      <p:pic>
        <p:nvPicPr>
          <p:cNvPr id="27"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1309158" y="0"/>
            <a:ext cx="882842" cy="7759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87063B9-DED6-ACC9-8218-93B467559380}"/>
              </a:ext>
            </a:extLst>
          </p:cNvPr>
          <p:cNvPicPr>
            <a:picLocks noChangeAspect="1"/>
          </p:cNvPicPr>
          <p:nvPr/>
        </p:nvPicPr>
        <p:blipFill>
          <a:blip r:embed="rId10"/>
          <a:stretch>
            <a:fillRect/>
          </a:stretch>
        </p:blipFill>
        <p:spPr>
          <a:xfrm>
            <a:off x="224874" y="117405"/>
            <a:ext cx="4488264" cy="25661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12" descr="Káº¿t quáº£ hÃ¬nh áº£nh cho win text gif">
            <a:extLst>
              <a:ext uri="{FF2B5EF4-FFF2-40B4-BE49-F238E27FC236}">
                <a16:creationId xmlns:a16="http://schemas.microsoft.com/office/drawing/2014/main" id="{EEB08835-323D-2F1D-5A55-3B798B823C5B}"/>
              </a:ext>
            </a:extLst>
          </p:cNvPr>
          <p:cNvPicPr>
            <a:picLocks noChangeAspect="1"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a:off x="4656721" y="994545"/>
            <a:ext cx="5053100" cy="505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51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1"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subTnLst>
                                    <p:audio>
                                      <p:cMediaNode>
                                        <p:cTn display="0" masterRel="sameClick">
                                          <p:stCondLst>
                                            <p:cond evt="begin" delay="0">
                                              <p:tn val="8"/>
                                            </p:cond>
                                          </p:stCondLst>
                                          <p:endCondLst>
                                            <p:cond evt="onStopAudio" delay="0">
                                              <p:tgtEl>
                                                <p:sldTgt/>
                                              </p:tgtEl>
                                            </p:cond>
                                          </p:endCondLst>
                                        </p:cTn>
                                        <p:tgtEl>
                                          <p:sndTgt r:embed="rId2" name="Am-thanh-tra-loi-dung-www_nhacchuongvui_com.wav"/>
                                        </p:tgtEl>
                                      </p:cMediaNode>
                                    </p:audio>
                                  </p:sub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7"/>
                                        </p:tgtEl>
                                      </p:cBhvr>
                                    </p:animEffect>
                                    <p:set>
                                      <p:cBhvr>
                                        <p:cTn id="15" dur="1" fill="hold">
                                          <p:stCondLst>
                                            <p:cond delay="499"/>
                                          </p:stCondLst>
                                        </p:cTn>
                                        <p:tgtEl>
                                          <p:spTgt spid="27"/>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20"/>
                                        </p:tgtEl>
                                      </p:cBhvr>
                                    </p:animEffect>
                                    <p:set>
                                      <p:cBhvr>
                                        <p:cTn id="18" dur="1" fill="hold">
                                          <p:stCondLst>
                                            <p:cond delay="499"/>
                                          </p:stCondLst>
                                        </p:cTn>
                                        <p:tgtEl>
                                          <p:spTgt spid="20"/>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63" presetClass="path" presetSubtype="0" fill="hold" nodeType="withEffect">
                                  <p:stCondLst>
                                    <p:cond delay="0"/>
                                  </p:stCondLst>
                                  <p:childTnLst>
                                    <p:animMotion origin="layout" path="M 0 1.11022E-16 L 0.44375 1.11022E-16 " pathEditMode="relative" rAng="0" ptsTypes="AA">
                                      <p:cBhvr>
                                        <p:cTn id="32" dur="300" fill="hold"/>
                                        <p:tgtEl>
                                          <p:spTgt spid="44"/>
                                        </p:tgtEl>
                                        <p:attrNameLst>
                                          <p:attrName>ppt_x</p:attrName>
                                          <p:attrName>ppt_y</p:attrName>
                                        </p:attrNameLst>
                                      </p:cBhvr>
                                      <p:rCtr x="22187" y="0"/>
                                    </p:animMotion>
                                  </p:childTnLst>
                                </p:cTn>
                              </p:par>
                              <p:par>
                                <p:cTn id="33" presetID="63" presetClass="path" presetSubtype="0" fill="hold" nodeType="withEffect">
                                  <p:stCondLst>
                                    <p:cond delay="0"/>
                                  </p:stCondLst>
                                  <p:childTnLst>
                                    <p:animMotion origin="layout" path="M 3.54167E-6 3.7037E-6 L 0.44375 3.7037E-6 " pathEditMode="relative" rAng="0" ptsTypes="AA">
                                      <p:cBhvr>
                                        <p:cTn id="34" dur="300" fill="hold"/>
                                        <p:tgtEl>
                                          <p:spTgt spid="46"/>
                                        </p:tgtEl>
                                        <p:attrNameLst>
                                          <p:attrName>ppt_x</p:attrName>
                                          <p:attrName>ppt_y</p:attrName>
                                        </p:attrNameLst>
                                      </p:cBhvr>
                                      <p:rCtr x="22187" y="0"/>
                                    </p:animMotion>
                                  </p:childTnLst>
                                </p:cTn>
                              </p:par>
                              <p:par>
                                <p:cTn id="35" presetID="63" presetClass="path" presetSubtype="0" fill="hold" nodeType="withEffect">
                                  <p:stCondLst>
                                    <p:cond delay="0"/>
                                  </p:stCondLst>
                                  <p:childTnLst>
                                    <p:animMotion origin="layout" path="M -4.375E-6 3.7037E-7 L 0.44375 3.7037E-7 " pathEditMode="relative" rAng="0" ptsTypes="AA">
                                      <p:cBhvr>
                                        <p:cTn id="36" dur="300" fill="hold"/>
                                        <p:tgtEl>
                                          <p:spTgt spid="47"/>
                                        </p:tgtEl>
                                        <p:attrNameLst>
                                          <p:attrName>ppt_x</p:attrName>
                                          <p:attrName>ppt_y</p:attrName>
                                        </p:attrNameLst>
                                      </p:cBhvr>
                                      <p:rCtr x="22187" y="0"/>
                                    </p:animMotion>
                                  </p:childTnLst>
                                </p:cTn>
                              </p:par>
                            </p:childTnLst>
                          </p:cTn>
                        </p:par>
                        <p:par>
                          <p:cTn id="37" fill="hold">
                            <p:stCondLst>
                              <p:cond delay="800"/>
                            </p:stCondLst>
                            <p:childTnLst>
                              <p:par>
                                <p:cTn id="38" presetID="10" presetClass="exit" presetSubtype="0" fill="hold" nodeType="afterEffect">
                                  <p:stCondLst>
                                    <p:cond delay="0"/>
                                  </p:stCondLst>
                                  <p:childTnLst>
                                    <p:animEffect transition="out" filter="fade">
                                      <p:cBhvr>
                                        <p:cTn id="39" dur="500"/>
                                        <p:tgtEl>
                                          <p:spTgt spid="44"/>
                                        </p:tgtEl>
                                      </p:cBhvr>
                                    </p:animEffect>
                                    <p:set>
                                      <p:cBhvr>
                                        <p:cTn id="40" dur="1" fill="hold">
                                          <p:stCondLst>
                                            <p:cond delay="499"/>
                                          </p:stCondLst>
                                        </p:cTn>
                                        <p:tgtEl>
                                          <p:spTgt spid="44"/>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46"/>
                                        </p:tgtEl>
                                      </p:cBhvr>
                                    </p:animEffect>
                                    <p:set>
                                      <p:cBhvr>
                                        <p:cTn id="43" dur="1" fill="hold">
                                          <p:stCondLst>
                                            <p:cond delay="499"/>
                                          </p:stCondLst>
                                        </p:cTn>
                                        <p:tgtEl>
                                          <p:spTgt spid="46"/>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47"/>
                                        </p:tgtEl>
                                      </p:cBhvr>
                                    </p:animEffect>
                                    <p:set>
                                      <p:cBhvr>
                                        <p:cTn id="46" dur="1" fill="hold">
                                          <p:stCondLst>
                                            <p:cond delay="499"/>
                                          </p:stCondLst>
                                        </p:cTn>
                                        <p:tgtEl>
                                          <p:spTgt spid="47"/>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2"/>
                                        </p:tgtEl>
                                        <p:attrNameLst>
                                          <p:attrName>style.visibility</p:attrName>
                                        </p:attrNameLst>
                                      </p:cBhvr>
                                      <p:to>
                                        <p:strVal val="visible"/>
                                      </p:to>
                                    </p:set>
                                  </p:childTnLst>
                                </p:cTn>
                              </p:par>
                            </p:childTnLst>
                          </p:cTn>
                        </p:par>
                        <p:par>
                          <p:cTn id="49" fill="hold">
                            <p:stCondLst>
                              <p:cond delay="1300"/>
                            </p:stCondLst>
                            <p:childTnLst>
                              <p:par>
                                <p:cTn id="50" presetID="10" presetClass="exit" presetSubtype="0" fill="hold" nodeType="afterEffect">
                                  <p:stCondLst>
                                    <p:cond delay="400"/>
                                  </p:stCondLst>
                                  <p:childTnLst>
                                    <p:animEffect transition="out" filter="fade">
                                      <p:cBhvr>
                                        <p:cTn id="51" dur="500"/>
                                        <p:tgtEl>
                                          <p:spTgt spid="2"/>
                                        </p:tgtEl>
                                      </p:cBhvr>
                                    </p:animEffect>
                                    <p:set>
                                      <p:cBhvr>
                                        <p:cTn id="52" dur="1" fill="hold">
                                          <p:stCondLst>
                                            <p:cond delay="499"/>
                                          </p:stCondLst>
                                        </p:cTn>
                                        <p:tgtEl>
                                          <p:spTgt spid="2"/>
                                        </p:tgtEl>
                                        <p:attrNameLst>
                                          <p:attrName>style.visibility</p:attrName>
                                        </p:attrNameLst>
                                      </p:cBhvr>
                                      <p:to>
                                        <p:strVal val="hidden"/>
                                      </p:to>
                                    </p:set>
                                  </p:childTnLst>
                                </p:cTn>
                              </p:par>
                              <p:par>
                                <p:cTn id="53" presetID="9" presetClass="exit" presetSubtype="0" fill="hold" nodeType="withEffect">
                                  <p:stCondLst>
                                    <p:cond delay="400"/>
                                  </p:stCondLst>
                                  <p:childTnLst>
                                    <p:animEffect transition="out" filter="dissolve">
                                      <p:cBhvr>
                                        <p:cTn id="54" dur="500"/>
                                        <p:tgtEl>
                                          <p:spTgt spid="41"/>
                                        </p:tgtEl>
                                      </p:cBhvr>
                                    </p:animEffect>
                                    <p:set>
                                      <p:cBhvr>
                                        <p:cTn id="55" dur="1" fill="hold">
                                          <p:stCondLst>
                                            <p:cond delay="499"/>
                                          </p:stCondLst>
                                        </p:cTn>
                                        <p:tgtEl>
                                          <p:spTgt spid="41"/>
                                        </p:tgtEl>
                                        <p:attrNameLst>
                                          <p:attrName>style.visibility</p:attrName>
                                        </p:attrNameLst>
                                      </p:cBhvr>
                                      <p:to>
                                        <p:strVal val="hidden"/>
                                      </p:to>
                                    </p:set>
                                  </p:childTnLst>
                                </p:cTn>
                              </p:par>
                            </p:childTnLst>
                          </p:cTn>
                        </p:par>
                        <p:par>
                          <p:cTn id="56" fill="hold">
                            <p:stCondLst>
                              <p:cond delay="2200"/>
                            </p:stCondLst>
                            <p:childTnLst>
                              <p:par>
                                <p:cTn id="57" presetID="1" presetClass="exit" presetSubtype="0" fill="hold" nodeType="afterEffect">
                                  <p:stCondLst>
                                    <p:cond delay="0"/>
                                  </p:stCondLst>
                                  <p:childTnLst>
                                    <p:set>
                                      <p:cBhvr>
                                        <p:cTn id="58" dur="1" fill="hold">
                                          <p:stCondLst>
                                            <p:cond delay="0"/>
                                          </p:stCondLst>
                                        </p:cTn>
                                        <p:tgtEl>
                                          <p:spTgt spid="45"/>
                                        </p:tgtEl>
                                        <p:attrNameLst>
                                          <p:attrName>style.visibility</p:attrName>
                                        </p:attrNameLst>
                                      </p:cBhvr>
                                      <p:to>
                                        <p:strVal val="hidden"/>
                                      </p:to>
                                    </p:set>
                                  </p:childTnLst>
                                </p:cTn>
                              </p:par>
                            </p:childTnLst>
                          </p:cTn>
                        </p:par>
                        <p:par>
                          <p:cTn id="59" fill="hold">
                            <p:stCondLst>
                              <p:cond delay="2200"/>
                            </p:stCondLst>
                            <p:childTnLst>
                              <p:par>
                                <p:cTn id="60" presetID="10" presetClass="entr" presetSubtype="0"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500"/>
                                        <p:tgtEl>
                                          <p:spTgt spid="5"/>
                                        </p:tgtEl>
                                      </p:cBhvr>
                                    </p:animEffect>
                                  </p:childTnLst>
                                  <p:subTnLst>
                                    <p:audio>
                                      <p:cMediaNode>
                                        <p:cTn display="0" masterRel="sameClick">
                                          <p:stCondLst>
                                            <p:cond evt="begin" delay="0">
                                              <p:tn val="60"/>
                                            </p:cond>
                                          </p:stCondLst>
                                          <p:endCondLst>
                                            <p:cond evt="onStopAudio" delay="0">
                                              <p:tgtEl>
                                                <p:sldTgt/>
                                              </p:tgtEl>
                                            </p:cond>
                                          </p:endCondLst>
                                        </p:cTn>
                                        <p:tgtEl>
                                          <p:sndTgt r:embed="rId3" name="Tieng-yeah-tre-con-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634F29B-8BD2-8006-E5EF-0F7CE82EFD48}"/>
              </a:ext>
            </a:extLst>
          </p:cNvPr>
          <p:cNvSpPr/>
          <p:nvPr/>
        </p:nvSpPr>
        <p:spPr>
          <a:xfrm>
            <a:off x="4888125" y="475651"/>
            <a:ext cx="6919415" cy="2123119"/>
          </a:xfrm>
          <a:prstGeom prst="roundRect">
            <a:avLst/>
          </a:prstGeom>
          <a:solidFill>
            <a:srgbClr val="FFFFFF"/>
          </a:solidFill>
          <a:ln w="38100">
            <a:solidFill>
              <a:srgbClr val="00206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5265936" y="737419"/>
            <a:ext cx="6163792"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3. </a:t>
            </a:r>
            <a:r>
              <a:rPr kumimoji="0" lang="en-US" sz="5400" b="1" i="0" u="none" strike="noStrike" kern="1200" cap="none" spc="0" normalizeH="0" baseline="0" noProof="0" dirty="0" err="1">
                <a:ln>
                  <a:noFill/>
                </a:ln>
                <a:solidFill>
                  <a:prstClr val="black"/>
                </a:solidFill>
                <a:effectLst/>
                <a:uLnTx/>
                <a:uFillTx/>
                <a:latin typeface="Calibri" panose="020F0502020204030204"/>
                <a:ea typeface="+mn-ea"/>
                <a:cs typeface="+mn-cs"/>
              </a:rPr>
              <a:t>Kể</a:t>
            </a:r>
            <a:r>
              <a:rPr kumimoji="0" lang="en-US" sz="5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5400" b="1" i="0" u="none" strike="noStrike" kern="1200" cap="none" spc="0" normalizeH="0" noProof="0" dirty="0" err="1">
                <a:ln>
                  <a:noFill/>
                </a:ln>
                <a:solidFill>
                  <a:prstClr val="black"/>
                </a:solidFill>
                <a:effectLst/>
                <a:uLnTx/>
                <a:uFillTx/>
                <a:latin typeface="Calibri" panose="020F0502020204030204"/>
                <a:ea typeface="+mn-ea"/>
                <a:cs typeface="+mn-cs"/>
              </a:rPr>
              <a:t>lại</a:t>
            </a:r>
            <a:r>
              <a:rPr kumimoji="0" lang="en-US" sz="5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5400" b="1" i="0" u="none" strike="noStrike" kern="1200" cap="none" spc="0" normalizeH="0" noProof="0" dirty="0" err="1">
                <a:ln>
                  <a:noFill/>
                </a:ln>
                <a:solidFill>
                  <a:prstClr val="black"/>
                </a:solidFill>
                <a:effectLst/>
                <a:uLnTx/>
                <a:uFillTx/>
                <a:latin typeface="Calibri" panose="020F0502020204030204"/>
                <a:ea typeface="+mn-ea"/>
                <a:cs typeface="+mn-cs"/>
              </a:rPr>
              <a:t>câu</a:t>
            </a:r>
            <a:r>
              <a:rPr kumimoji="0" lang="en-US" sz="5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5400" b="1" i="0" u="none" strike="noStrike" kern="1200" cap="none" spc="0" normalizeH="0" noProof="0" dirty="0" err="1">
                <a:ln>
                  <a:noFill/>
                </a:ln>
                <a:solidFill>
                  <a:prstClr val="black"/>
                </a:solidFill>
                <a:effectLst/>
                <a:uLnTx/>
                <a:uFillTx/>
                <a:latin typeface="Calibri" panose="020F0502020204030204"/>
                <a:ea typeface="+mn-ea"/>
                <a:cs typeface="+mn-cs"/>
              </a:rPr>
              <a:t>chuyện</a:t>
            </a:r>
            <a:r>
              <a:rPr kumimoji="0" lang="en-US" sz="5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5400" b="1" i="1" u="none" strike="noStrike" kern="1200" cap="none" spc="0" normalizeH="0" noProof="0" dirty="0">
                <a:ln>
                  <a:noFill/>
                </a:ln>
                <a:solidFill>
                  <a:prstClr val="black"/>
                </a:solidFill>
                <a:effectLst/>
                <a:uLnTx/>
                <a:uFillTx/>
                <a:latin typeface="Calibri" panose="020F0502020204030204"/>
                <a:ea typeface="+mn-ea"/>
                <a:cs typeface="+mn-cs"/>
              </a:rPr>
              <a:t>“</a:t>
            </a:r>
            <a:r>
              <a:rPr kumimoji="0" lang="en-US" sz="5400" b="1" i="1" u="none" strike="noStrike" kern="1200" cap="none" spc="0" normalizeH="0" noProof="0" dirty="0" err="1">
                <a:ln>
                  <a:noFill/>
                </a:ln>
                <a:solidFill>
                  <a:srgbClr val="FF0000"/>
                </a:solidFill>
                <a:effectLst/>
                <a:uLnTx/>
                <a:uFillTx/>
                <a:latin typeface="Calibri" panose="020F0502020204030204"/>
                <a:ea typeface="+mn-ea"/>
                <a:cs typeface="+mn-cs"/>
              </a:rPr>
              <a:t>Bốn</a:t>
            </a:r>
            <a:r>
              <a:rPr kumimoji="0" lang="en-US" sz="5400" b="1" i="1"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5400" b="1" i="1" u="none" strike="noStrike" kern="1200" cap="none" spc="0" normalizeH="0" noProof="0" dirty="0" err="1">
                <a:ln>
                  <a:noFill/>
                </a:ln>
                <a:solidFill>
                  <a:srgbClr val="FF0000"/>
                </a:solidFill>
                <a:effectLst/>
                <a:uLnTx/>
                <a:uFillTx/>
                <a:latin typeface="Calibri" panose="020F0502020204030204"/>
                <a:ea typeface="+mn-ea"/>
                <a:cs typeface="+mn-cs"/>
              </a:rPr>
              <a:t>anh</a:t>
            </a:r>
            <a:r>
              <a:rPr kumimoji="0" lang="en-US" sz="5400" b="1" i="1"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5400" b="1" i="1" u="none" strike="noStrike" kern="1200" cap="none" spc="0" normalizeH="0" noProof="0" dirty="0" err="1">
                <a:ln>
                  <a:noFill/>
                </a:ln>
                <a:solidFill>
                  <a:srgbClr val="FF0000"/>
                </a:solidFill>
                <a:effectLst/>
                <a:uLnTx/>
                <a:uFillTx/>
                <a:latin typeface="Calibri" panose="020F0502020204030204"/>
                <a:ea typeface="+mn-ea"/>
                <a:cs typeface="+mn-cs"/>
              </a:rPr>
              <a:t>tài</a:t>
            </a:r>
            <a:r>
              <a:rPr kumimoji="0" lang="en-US" sz="5400" b="1" i="0" u="none" strike="noStrike" kern="1200" cap="none" spc="0" normalizeH="0" noProof="0" dirty="0">
                <a:ln>
                  <a:noFill/>
                </a:ln>
                <a:solidFill>
                  <a:prstClr val="black"/>
                </a:solidFill>
                <a:effectLst/>
                <a:uLnTx/>
                <a:uFillTx/>
                <a:latin typeface="Calibri" panose="020F0502020204030204"/>
                <a:ea typeface="+mn-ea"/>
                <a:cs typeface="+mn-cs"/>
              </a:rPr>
              <a:t>”</a:t>
            </a:r>
            <a:endPar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descr="A picture containing toy, doll&#10;&#10;Description automatically generated">
            <a:extLst>
              <a:ext uri="{FF2B5EF4-FFF2-40B4-BE49-F238E27FC236}">
                <a16:creationId xmlns:a16="http://schemas.microsoft.com/office/drawing/2014/main" id="{7D58D64E-AA39-EC9C-0CE2-C3A591ACA3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8850" y="2993312"/>
            <a:ext cx="7240969" cy="3426149"/>
          </a:xfrm>
          <a:prstGeom prst="rect">
            <a:avLst/>
          </a:prstGeom>
        </p:spPr>
      </p:pic>
    </p:spTree>
    <p:extLst>
      <p:ext uri="{BB962C8B-B14F-4D97-AF65-F5344CB8AC3E}">
        <p14:creationId xmlns:p14="http://schemas.microsoft.com/office/powerpoint/2010/main" val="328164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foregroundMark x1="48796" y1="32041" x2="48796" y2="32041"/>
                        <a14:foregroundMark x1="41072" y1="78680" x2="41072" y2="78680"/>
                        <a14:foregroundMark x1="80418" y1="58692" x2="80418" y2="58692"/>
                        <a14:foregroundMark x1="80918" y1="75712" x2="80918" y2="75712"/>
                        <a14:foregroundMark x1="78964" y1="66687" x2="78964" y2="66687"/>
                        <a14:foregroundMark x1="80418" y1="44761" x2="80418" y2="44761"/>
                        <a14:foregroundMark x1="67060" y1="79346" x2="67060" y2="79346"/>
                        <a14:foregroundMark x1="82054" y1="67535" x2="82054" y2="67535"/>
                        <a14:backgroundMark x1="18401" y1="62568" x2="18401" y2="62568"/>
                        <a14:backgroundMark x1="18174" y1="64809" x2="18174" y2="64809"/>
                        <a14:backgroundMark x1="32712" y1="60569" x2="32712" y2="60569"/>
                      </a14:backgroundRemoval>
                    </a14:imgEffect>
                  </a14:imgLayer>
                </a14:imgProps>
              </a:ext>
              <a:ext uri="{28A0092B-C50C-407E-A947-70E740481C1C}">
                <a14:useLocalDpi xmlns:a14="http://schemas.microsoft.com/office/drawing/2010/main" val="0"/>
              </a:ext>
            </a:extLst>
          </a:blip>
          <a:srcRect t="14452" b="19325"/>
          <a:stretch/>
        </p:blipFill>
        <p:spPr>
          <a:xfrm>
            <a:off x="307477" y="2860538"/>
            <a:ext cx="6898101" cy="3425781"/>
          </a:xfrm>
          <a:prstGeom prst="rect">
            <a:avLst/>
          </a:prstGeom>
        </p:spPr>
      </p:pic>
      <p:sp>
        <p:nvSpPr>
          <p:cNvPr id="5" name="Hình chữ nhật: Góc Tròn 1">
            <a:extLst>
              <a:ext uri="{FF2B5EF4-FFF2-40B4-BE49-F238E27FC236}">
                <a16:creationId xmlns:a16="http://schemas.microsoft.com/office/drawing/2014/main" id="{D634F29B-8BD2-8006-E5EF-0F7CE82EFD48}"/>
              </a:ext>
            </a:extLst>
          </p:cNvPr>
          <p:cNvSpPr/>
          <p:nvPr/>
        </p:nvSpPr>
        <p:spPr>
          <a:xfrm>
            <a:off x="2968228" y="440059"/>
            <a:ext cx="7761976" cy="2265529"/>
          </a:xfrm>
          <a:prstGeom prst="roundRect">
            <a:avLst/>
          </a:prstGeom>
          <a:solidFill>
            <a:srgbClr val="FFFFFF"/>
          </a:solidFill>
          <a:ln w="38100">
            <a:solidFill>
              <a:srgbClr val="00206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C58F71E-B642-26B8-73F0-46A8471BB3C6}"/>
              </a:ext>
            </a:extLst>
          </p:cNvPr>
          <p:cNvSpPr txBox="1"/>
          <p:nvPr/>
        </p:nvSpPr>
        <p:spPr>
          <a:xfrm>
            <a:off x="3313656" y="603327"/>
            <a:ext cx="6919414"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w="12700">
                  <a:solidFill>
                    <a:sysClr val="windowText" lastClr="000000"/>
                  </a:solidFill>
                </a:ln>
                <a:solidFill>
                  <a:srgbClr val="FFCC00"/>
                </a:solidFill>
                <a:effectLst/>
                <a:uLnTx/>
                <a:uFillTx/>
                <a:ea typeface="+mn-ea"/>
                <a:cs typeface="+mn-cs"/>
              </a:rPr>
              <a:t>Tập</a:t>
            </a:r>
            <a:r>
              <a:rPr kumimoji="0" lang="en-US" sz="6000" b="1" i="0" u="none" strike="noStrike" kern="1200" cap="none" spc="0" normalizeH="0" baseline="0" noProof="0" dirty="0">
                <a:ln w="12700">
                  <a:solidFill>
                    <a:sysClr val="windowText" lastClr="000000"/>
                  </a:solidFill>
                </a:ln>
                <a:solidFill>
                  <a:srgbClr val="FFCC00"/>
                </a:solidFill>
                <a:effectLst/>
                <a:uLnTx/>
                <a:uFillTx/>
                <a:ea typeface="+mn-ea"/>
                <a:cs typeface="+mn-cs"/>
              </a:rPr>
              <a:t> </a:t>
            </a:r>
            <a:r>
              <a:rPr kumimoji="0" lang="en-US" sz="6000" b="1" i="0" u="none" strike="noStrike" kern="1200" cap="none" spc="0" normalizeH="0" baseline="0" noProof="0" dirty="0" err="1">
                <a:ln w="12700">
                  <a:solidFill>
                    <a:sysClr val="windowText" lastClr="000000"/>
                  </a:solidFill>
                </a:ln>
                <a:solidFill>
                  <a:srgbClr val="FFCC00"/>
                </a:solidFill>
                <a:effectLst/>
                <a:uLnTx/>
                <a:uFillTx/>
                <a:ea typeface="+mn-ea"/>
                <a:cs typeface="+mn-cs"/>
              </a:rPr>
              <a:t>kể</a:t>
            </a:r>
            <a:r>
              <a:rPr kumimoji="0" lang="en-US" sz="6000" b="1" i="0" u="none" strike="noStrike" kern="1200" cap="none" spc="0" normalizeH="0" noProof="0" dirty="0">
                <a:ln w="12700">
                  <a:solidFill>
                    <a:sysClr val="windowText" lastClr="000000"/>
                  </a:solidFill>
                </a:ln>
                <a:solidFill>
                  <a:srgbClr val="FFCC00"/>
                </a:solidFill>
                <a:effectLst/>
                <a:uLnTx/>
                <a:uFillTx/>
                <a:ea typeface="+mn-ea"/>
                <a:cs typeface="+mn-cs"/>
              </a:rPr>
              <a:t> </a:t>
            </a:r>
            <a:r>
              <a:rPr kumimoji="0" lang="en-US" sz="6000" b="1" i="0" u="none" strike="noStrike" kern="1200" cap="none" spc="0" normalizeH="0" noProof="0" dirty="0" err="1">
                <a:ln w="12700">
                  <a:solidFill>
                    <a:sysClr val="windowText" lastClr="000000"/>
                  </a:solidFill>
                </a:ln>
                <a:solidFill>
                  <a:srgbClr val="FFCC00"/>
                </a:solidFill>
                <a:effectLst/>
                <a:uLnTx/>
                <a:uFillTx/>
                <a:ea typeface="+mn-ea"/>
                <a:cs typeface="+mn-cs"/>
              </a:rPr>
              <a:t>lại</a:t>
            </a:r>
            <a:r>
              <a:rPr kumimoji="0" lang="en-US" sz="6000" b="1" i="0" u="none" strike="noStrike" kern="1200" cap="none" spc="0" normalizeH="0" noProof="0" dirty="0">
                <a:ln w="12700">
                  <a:solidFill>
                    <a:sysClr val="windowText" lastClr="000000"/>
                  </a:solidFill>
                </a:ln>
                <a:solidFill>
                  <a:srgbClr val="FFCC00"/>
                </a:solidFill>
                <a:effectLst/>
                <a:uLnTx/>
                <a:uFillTx/>
                <a:ea typeface="+mn-ea"/>
                <a:cs typeface="+mn-cs"/>
              </a:rPr>
              <a:t> </a:t>
            </a:r>
            <a:r>
              <a:rPr kumimoji="0" lang="en-US" sz="6000" b="1" i="0" u="none" strike="noStrike" kern="1200" cap="none" spc="0" normalizeH="0" noProof="0" dirty="0" err="1">
                <a:ln w="12700">
                  <a:solidFill>
                    <a:sysClr val="windowText" lastClr="000000"/>
                  </a:solidFill>
                </a:ln>
                <a:solidFill>
                  <a:srgbClr val="FFCC00"/>
                </a:solidFill>
                <a:effectLst/>
                <a:uLnTx/>
                <a:uFillTx/>
                <a:ea typeface="+mn-ea"/>
                <a:cs typeface="+mn-cs"/>
              </a:rPr>
              <a:t>câu</a:t>
            </a:r>
            <a:r>
              <a:rPr kumimoji="0" lang="en-US" sz="6000" b="1" i="0" u="none" strike="noStrike" kern="1200" cap="none" spc="0" normalizeH="0" noProof="0" dirty="0">
                <a:ln w="12700">
                  <a:solidFill>
                    <a:sysClr val="windowText" lastClr="000000"/>
                  </a:solidFill>
                </a:ln>
                <a:solidFill>
                  <a:srgbClr val="FFCC00"/>
                </a:solidFill>
                <a:effectLst/>
                <a:uLnTx/>
                <a:uFillTx/>
                <a:ea typeface="+mn-ea"/>
                <a:cs typeface="+mn-cs"/>
              </a:rPr>
              <a:t> </a:t>
            </a:r>
            <a:r>
              <a:rPr kumimoji="0" lang="en-US" sz="6000" b="1" i="0" u="none" strike="noStrike" kern="1200" cap="none" spc="0" normalizeH="0" noProof="0" dirty="0" err="1">
                <a:ln w="12700">
                  <a:solidFill>
                    <a:sysClr val="windowText" lastClr="000000"/>
                  </a:solidFill>
                </a:ln>
                <a:solidFill>
                  <a:srgbClr val="FFCC00"/>
                </a:solidFill>
                <a:effectLst/>
                <a:uLnTx/>
                <a:uFillTx/>
                <a:ea typeface="+mn-ea"/>
                <a:cs typeface="+mn-cs"/>
              </a:rPr>
              <a:t>chuyện</a:t>
            </a:r>
            <a:r>
              <a:rPr kumimoji="0" lang="en-US" sz="6000" b="1" i="0" u="none" strike="noStrike" kern="1200" cap="none" spc="0" normalizeH="0" noProof="0" dirty="0">
                <a:ln w="12700">
                  <a:solidFill>
                    <a:sysClr val="windowText" lastClr="000000"/>
                  </a:solidFill>
                </a:ln>
                <a:solidFill>
                  <a:srgbClr val="FFCC00"/>
                </a:solidFill>
                <a:effectLst/>
                <a:uLnTx/>
                <a:uFillTx/>
                <a:ea typeface="+mn-ea"/>
                <a:cs typeface="+mn-cs"/>
              </a:rPr>
              <a:t> </a:t>
            </a:r>
            <a:r>
              <a:rPr kumimoji="0" lang="en-US" sz="6000" b="1" i="0" u="none" strike="noStrike" kern="1200" cap="none" spc="0" normalizeH="0" noProof="0" dirty="0" err="1">
                <a:ln w="12700">
                  <a:solidFill>
                    <a:sysClr val="windowText" lastClr="000000"/>
                  </a:solidFill>
                </a:ln>
                <a:solidFill>
                  <a:srgbClr val="FFCC00"/>
                </a:solidFill>
                <a:effectLst/>
                <a:uLnTx/>
                <a:uFillTx/>
                <a:ea typeface="+mn-ea"/>
                <a:cs typeface="+mn-cs"/>
              </a:rPr>
              <a:t>trong</a:t>
            </a:r>
            <a:r>
              <a:rPr kumimoji="0" lang="en-US" sz="6000" b="1" i="0" u="none" strike="noStrike" kern="1200" cap="none" spc="0" normalizeH="0" noProof="0" dirty="0">
                <a:ln w="12700">
                  <a:solidFill>
                    <a:sysClr val="windowText" lastClr="000000"/>
                  </a:solidFill>
                </a:ln>
                <a:solidFill>
                  <a:srgbClr val="FFCC00"/>
                </a:solidFill>
                <a:effectLst/>
                <a:uLnTx/>
                <a:uFillTx/>
                <a:ea typeface="+mn-ea"/>
                <a:cs typeface="+mn-cs"/>
              </a:rPr>
              <a:t> </a:t>
            </a:r>
            <a:r>
              <a:rPr kumimoji="0" lang="en-US" sz="6000" b="1" i="0" u="none" strike="noStrike" kern="1200" cap="none" spc="0" normalizeH="0" noProof="0" dirty="0" err="1">
                <a:ln w="12700">
                  <a:solidFill>
                    <a:sysClr val="windowText" lastClr="000000"/>
                  </a:solidFill>
                </a:ln>
                <a:solidFill>
                  <a:srgbClr val="FFCC00"/>
                </a:solidFill>
                <a:effectLst/>
                <a:uLnTx/>
                <a:uFillTx/>
                <a:ea typeface="+mn-ea"/>
                <a:cs typeface="+mn-cs"/>
              </a:rPr>
              <a:t>nhóm</a:t>
            </a:r>
            <a:r>
              <a:rPr kumimoji="0" lang="en-US" sz="6000" b="1" i="0" u="none" strike="noStrike" kern="1200" cap="none" spc="0" normalizeH="0" noProof="0" dirty="0">
                <a:ln w="12700">
                  <a:solidFill>
                    <a:sysClr val="windowText" lastClr="000000"/>
                  </a:solidFill>
                </a:ln>
                <a:solidFill>
                  <a:srgbClr val="FFCC00"/>
                </a:solidFill>
                <a:effectLst/>
                <a:uLnTx/>
                <a:uFillTx/>
                <a:ea typeface="+mn-ea"/>
                <a:cs typeface="+mn-cs"/>
              </a:rPr>
              <a:t> </a:t>
            </a:r>
            <a:endParaRPr kumimoji="0" lang="en-US" sz="6000" b="1" i="0" u="none" strike="noStrike" kern="1200" cap="none" spc="0" normalizeH="0" baseline="0" noProof="0" dirty="0">
              <a:ln w="12700">
                <a:solidFill>
                  <a:sysClr val="windowText" lastClr="000000"/>
                </a:solidFill>
              </a:ln>
              <a:solidFill>
                <a:srgbClr val="FFCC00"/>
              </a:solidFill>
              <a:effectLst/>
              <a:uLnTx/>
              <a:uFillTx/>
              <a:ea typeface="+mn-ea"/>
              <a:cs typeface="+mn-cs"/>
            </a:endParaRPr>
          </a:p>
        </p:txBody>
      </p:sp>
      <p:pic>
        <p:nvPicPr>
          <p:cNvPr id="7" name="Picture 6" descr="A picture containing toy, doll&#10;&#10;Description automatically generated">
            <a:extLst>
              <a:ext uri="{FF2B5EF4-FFF2-40B4-BE49-F238E27FC236}">
                <a16:creationId xmlns:a16="http://schemas.microsoft.com/office/drawing/2014/main" id="{7D58D64E-AA39-EC9C-0CE2-C3A591ACA3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43798" y="3431851"/>
            <a:ext cx="4958366" cy="3426149"/>
          </a:xfrm>
          <a:prstGeom prst="rect">
            <a:avLst/>
          </a:prstGeom>
        </p:spPr>
      </p:pic>
    </p:spTree>
    <p:extLst>
      <p:ext uri="{BB962C8B-B14F-4D97-AF65-F5344CB8AC3E}">
        <p14:creationId xmlns:p14="http://schemas.microsoft.com/office/powerpoint/2010/main" val="62755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par>
                                <p:cTn id="9" presetID="32" presetClass="emph" presetSubtype="0" fill="hold" grpId="1" nodeType="withEffect">
                                  <p:stCondLst>
                                    <p:cond delay="0"/>
                                  </p:stCondLst>
                                  <p:childTnLst>
                                    <p:animRot by="120000">
                                      <p:cBhvr>
                                        <p:cTn id="10" dur="100" fill="hold">
                                          <p:stCondLst>
                                            <p:cond delay="0"/>
                                          </p:stCondLst>
                                        </p:cTn>
                                        <p:tgtEl>
                                          <p:spTgt spid="6"/>
                                        </p:tgtEl>
                                        <p:attrNameLst>
                                          <p:attrName>r</p:attrName>
                                        </p:attrNameLst>
                                      </p:cBhvr>
                                    </p:animRot>
                                    <p:animRot by="-240000">
                                      <p:cBhvr>
                                        <p:cTn id="11" dur="200" fill="hold">
                                          <p:stCondLst>
                                            <p:cond delay="200"/>
                                          </p:stCondLst>
                                        </p:cTn>
                                        <p:tgtEl>
                                          <p:spTgt spid="6"/>
                                        </p:tgtEl>
                                        <p:attrNameLst>
                                          <p:attrName>r</p:attrName>
                                        </p:attrNameLst>
                                      </p:cBhvr>
                                    </p:animRot>
                                    <p:animRot by="240000">
                                      <p:cBhvr>
                                        <p:cTn id="12" dur="200" fill="hold">
                                          <p:stCondLst>
                                            <p:cond delay="400"/>
                                          </p:stCondLst>
                                        </p:cTn>
                                        <p:tgtEl>
                                          <p:spTgt spid="6"/>
                                        </p:tgtEl>
                                        <p:attrNameLst>
                                          <p:attrName>r</p:attrName>
                                        </p:attrNameLst>
                                      </p:cBhvr>
                                    </p:animRot>
                                    <p:animRot by="-240000">
                                      <p:cBhvr>
                                        <p:cTn id="13" dur="200" fill="hold">
                                          <p:stCondLst>
                                            <p:cond delay="600"/>
                                          </p:stCondLst>
                                        </p:cTn>
                                        <p:tgtEl>
                                          <p:spTgt spid="6"/>
                                        </p:tgtEl>
                                        <p:attrNameLst>
                                          <p:attrName>r</p:attrName>
                                        </p:attrNameLst>
                                      </p:cBhvr>
                                    </p:animRot>
                                    <p:animRot by="120000">
                                      <p:cBhvr>
                                        <p:cTn id="14"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A21C62-B357-9F72-FCF3-80DB3B883485}"/>
              </a:ext>
            </a:extLst>
          </p:cNvPr>
          <p:cNvPicPr>
            <a:picLocks noChangeAspect="1"/>
          </p:cNvPicPr>
          <p:nvPr/>
        </p:nvPicPr>
        <p:blipFill>
          <a:blip r:embed="rId2"/>
          <a:stretch>
            <a:fillRect/>
          </a:stretch>
        </p:blipFill>
        <p:spPr>
          <a:xfrm>
            <a:off x="3838308" y="1127775"/>
            <a:ext cx="7794549" cy="541298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Picture 8">
            <a:extLst>
              <a:ext uri="{FF2B5EF4-FFF2-40B4-BE49-F238E27FC236}">
                <a16:creationId xmlns:a16="http://schemas.microsoft.com/office/drawing/2014/main" id="{3D3DAE8E-A75F-541F-CFDB-A82105457DF1}"/>
              </a:ext>
            </a:extLst>
          </p:cNvPr>
          <p:cNvPicPr>
            <a:picLocks noChangeAspect="1"/>
          </p:cNvPicPr>
          <p:nvPr/>
        </p:nvPicPr>
        <p:blipFill>
          <a:blip r:embed="rId3"/>
          <a:stretch>
            <a:fillRect/>
          </a:stretch>
        </p:blipFill>
        <p:spPr>
          <a:xfrm>
            <a:off x="363894" y="1398362"/>
            <a:ext cx="3691435" cy="4890472"/>
          </a:xfrm>
          <a:prstGeom prst="rect">
            <a:avLst/>
          </a:prstGeom>
        </p:spPr>
      </p:pic>
      <p:sp>
        <p:nvSpPr>
          <p:cNvPr id="10" name="Hình chữ nhật: Góc Tròn 1">
            <a:extLst>
              <a:ext uri="{FF2B5EF4-FFF2-40B4-BE49-F238E27FC236}">
                <a16:creationId xmlns:a16="http://schemas.microsoft.com/office/drawing/2014/main" id="{D634F29B-8BD2-8006-E5EF-0F7CE82EFD48}"/>
              </a:ext>
            </a:extLst>
          </p:cNvPr>
          <p:cNvSpPr/>
          <p:nvPr/>
        </p:nvSpPr>
        <p:spPr>
          <a:xfrm>
            <a:off x="1913869" y="130305"/>
            <a:ext cx="7761976" cy="726884"/>
          </a:xfrm>
          <a:prstGeom prst="roundRect">
            <a:avLst/>
          </a:prstGeom>
          <a:solidFill>
            <a:srgbClr val="FFFFFF"/>
          </a:solidFill>
          <a:ln w="38100">
            <a:solidFill>
              <a:srgbClr val="00206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C58F71E-B642-26B8-73F0-46A8471BB3C6}"/>
              </a:ext>
            </a:extLst>
          </p:cNvPr>
          <p:cNvSpPr txBox="1"/>
          <p:nvPr/>
        </p:nvSpPr>
        <p:spPr>
          <a:xfrm>
            <a:off x="1130292" y="139804"/>
            <a:ext cx="936664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smtClean="0">
                <a:ln w="12700">
                  <a:solidFill>
                    <a:sysClr val="windowText" lastClr="000000"/>
                  </a:solidFill>
                </a:ln>
                <a:solidFill>
                  <a:srgbClr val="FFCC00"/>
                </a:solidFill>
                <a:effectLst/>
                <a:uLnTx/>
                <a:uFillTx/>
                <a:ea typeface="+mn-ea"/>
                <a:cs typeface="+mn-cs"/>
              </a:rPr>
              <a:t>KỂ</a:t>
            </a:r>
            <a:r>
              <a:rPr kumimoji="0" lang="en-US" sz="4800" b="1" i="0" u="none" strike="noStrike" kern="1200" cap="none" spc="0" normalizeH="0" noProof="0" dirty="0" smtClean="0">
                <a:ln w="12700">
                  <a:solidFill>
                    <a:sysClr val="windowText" lastClr="000000"/>
                  </a:solidFill>
                </a:ln>
                <a:solidFill>
                  <a:srgbClr val="FFCC00"/>
                </a:solidFill>
                <a:effectLst/>
                <a:uLnTx/>
                <a:uFillTx/>
                <a:ea typeface="+mn-ea"/>
                <a:cs typeface="+mn-cs"/>
              </a:rPr>
              <a:t> LẠI TOÀN BỘ CÂU CHUYỆN</a:t>
            </a:r>
            <a:endParaRPr kumimoji="0" lang="en-US" sz="4800" b="1" i="0" u="none" strike="noStrike" kern="1200" cap="none" spc="0" normalizeH="0" baseline="0" noProof="0" dirty="0">
              <a:ln w="12700">
                <a:solidFill>
                  <a:sysClr val="windowText" lastClr="000000"/>
                </a:solidFill>
              </a:ln>
              <a:solidFill>
                <a:srgbClr val="FFCC00"/>
              </a:solidFill>
              <a:effectLst/>
              <a:uLnTx/>
              <a:uFillTx/>
              <a:ea typeface="+mn-ea"/>
              <a:cs typeface="+mn-cs"/>
            </a:endParaRPr>
          </a:p>
        </p:txBody>
      </p:sp>
    </p:spTree>
    <p:extLst>
      <p:ext uri="{BB962C8B-B14F-4D97-AF65-F5344CB8AC3E}">
        <p14:creationId xmlns:p14="http://schemas.microsoft.com/office/powerpoint/2010/main" val="133735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12" presetClass="entr" presetSubtype="4"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ppt_y</p:attrName>
                                        </p:attrNameLst>
                                      </p:cBhvr>
                                      <p:tavLst>
                                        <p:tav tm="0">
                                          <p:val>
                                            <p:strVal val="#ppt_y+#ppt_h*1.125000"/>
                                          </p:val>
                                        </p:tav>
                                        <p:tav tm="100000">
                                          <p:val>
                                            <p:strVal val="#ppt_y"/>
                                          </p:val>
                                        </p:tav>
                                      </p:tavLst>
                                    </p:anim>
                                    <p:animEffect transition="in" filter="wipe(up)">
                                      <p:cBhvr>
                                        <p:cTn id="17" dur="500"/>
                                        <p:tgtEl>
                                          <p:spTgt spid="11"/>
                                        </p:tgtEl>
                                      </p:cBhvr>
                                    </p:animEffect>
                                  </p:childTnLst>
                                </p:cTn>
                              </p:par>
                              <p:par>
                                <p:cTn id="18" presetID="32" presetClass="emph" presetSubtype="0" fill="hold" grpId="1" nodeType="withEffect">
                                  <p:stCondLst>
                                    <p:cond delay="0"/>
                                  </p:stCondLst>
                                  <p:childTnLst>
                                    <p:animRot by="120000">
                                      <p:cBhvr>
                                        <p:cTn id="19" dur="100" fill="hold">
                                          <p:stCondLst>
                                            <p:cond delay="0"/>
                                          </p:stCondLst>
                                        </p:cTn>
                                        <p:tgtEl>
                                          <p:spTgt spid="11"/>
                                        </p:tgtEl>
                                        <p:attrNameLst>
                                          <p:attrName>r</p:attrName>
                                        </p:attrNameLst>
                                      </p:cBhvr>
                                    </p:animRot>
                                    <p:animRot by="-240000">
                                      <p:cBhvr>
                                        <p:cTn id="20" dur="200" fill="hold">
                                          <p:stCondLst>
                                            <p:cond delay="200"/>
                                          </p:stCondLst>
                                        </p:cTn>
                                        <p:tgtEl>
                                          <p:spTgt spid="11"/>
                                        </p:tgtEl>
                                        <p:attrNameLst>
                                          <p:attrName>r</p:attrName>
                                        </p:attrNameLst>
                                      </p:cBhvr>
                                    </p:animRot>
                                    <p:animRot by="240000">
                                      <p:cBhvr>
                                        <p:cTn id="21" dur="200" fill="hold">
                                          <p:stCondLst>
                                            <p:cond delay="400"/>
                                          </p:stCondLst>
                                        </p:cTn>
                                        <p:tgtEl>
                                          <p:spTgt spid="11"/>
                                        </p:tgtEl>
                                        <p:attrNameLst>
                                          <p:attrName>r</p:attrName>
                                        </p:attrNameLst>
                                      </p:cBhvr>
                                    </p:animRot>
                                    <p:animRot by="-240000">
                                      <p:cBhvr>
                                        <p:cTn id="22" dur="200" fill="hold">
                                          <p:stCondLst>
                                            <p:cond delay="600"/>
                                          </p:stCondLst>
                                        </p:cTn>
                                        <p:tgtEl>
                                          <p:spTgt spid="11"/>
                                        </p:tgtEl>
                                        <p:attrNameLst>
                                          <p:attrName>r</p:attrName>
                                        </p:attrNameLst>
                                      </p:cBhvr>
                                    </p:animRot>
                                    <p:animRot by="120000">
                                      <p:cBhvr>
                                        <p:cTn id="23" dur="200" fill="hold">
                                          <p:stCondLst>
                                            <p:cond delay="8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23E424-C12F-11CF-14BB-6A8934CBBB5D}"/>
              </a:ext>
            </a:extLst>
          </p:cNvPr>
          <p:cNvPicPr>
            <a:picLocks noChangeAspect="1"/>
          </p:cNvPicPr>
          <p:nvPr/>
        </p:nvPicPr>
        <p:blipFill>
          <a:blip r:embed="rId3"/>
          <a:stretch>
            <a:fillRect/>
          </a:stretch>
        </p:blipFill>
        <p:spPr>
          <a:xfrm>
            <a:off x="698857" y="0"/>
            <a:ext cx="10821338" cy="2211355"/>
          </a:xfrm>
          <a:prstGeom prst="rect">
            <a:avLst/>
          </a:prstGeom>
        </p:spPr>
      </p:pic>
      <p:sp>
        <p:nvSpPr>
          <p:cNvPr id="5" name="TextBox 4">
            <a:extLst>
              <a:ext uri="{FF2B5EF4-FFF2-40B4-BE49-F238E27FC236}">
                <a16:creationId xmlns:a16="http://schemas.microsoft.com/office/drawing/2014/main" id="{5F42BAFD-3375-48EC-AC33-9CB322ABC5FF}"/>
              </a:ext>
            </a:extLst>
          </p:cNvPr>
          <p:cNvSpPr txBox="1"/>
          <p:nvPr/>
        </p:nvSpPr>
        <p:spPr>
          <a:xfrm>
            <a:off x="2552531" y="2025908"/>
            <a:ext cx="8112359" cy="4154984"/>
          </a:xfrm>
          <a:prstGeom prst="rect">
            <a:avLst/>
          </a:prstGeom>
          <a:solidFill>
            <a:sysClr val="window" lastClr="FFFFFF"/>
          </a:solidFill>
          <a:ln>
            <a:solidFill>
              <a:srgbClr val="4FC1E9"/>
            </a:solidFill>
          </a:ln>
        </p:spPr>
        <p:txBody>
          <a:bodyPr wrap="square">
            <a:spAutoFit/>
          </a:bodyPr>
          <a:lstStyle/>
          <a:p>
            <a:pPr marL="0" marR="0" lvl="0" indent="0" algn="just" defTabSz="4572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err="1" smtClean="0">
                <a:ln>
                  <a:noFill/>
                </a:ln>
                <a:solidFill>
                  <a:srgbClr val="FF3399"/>
                </a:solidFill>
                <a:effectLst/>
                <a:uLnTx/>
                <a:uFillTx/>
                <a:ea typeface="Times New Roman" panose="02020603050405020304" pitchFamily="18" charset="0"/>
                <a:cs typeface="Calibri" panose="020F0502020204030204" pitchFamily="34" charset="0"/>
              </a:rPr>
              <a:t>Câu</a:t>
            </a:r>
            <a:r>
              <a:rPr kumimoji="0" lang="en-US" sz="4400" b="1" i="0" u="none" strike="noStrike" kern="0" cap="none" spc="0" normalizeH="0" baseline="0" noProof="0" dirty="0" smtClean="0">
                <a:ln>
                  <a:noFill/>
                </a:ln>
                <a:solidFill>
                  <a:srgbClr val="FF3399"/>
                </a:solidFill>
                <a:effectLst/>
                <a:uLnTx/>
                <a:uFillTx/>
                <a:ea typeface="Times New Roman" panose="02020603050405020304" pitchFamily="18" charset="0"/>
                <a:cs typeface="Calibri" panose="020F0502020204030204" pitchFamily="34" charset="0"/>
              </a:rPr>
              <a:t> </a:t>
            </a:r>
            <a:r>
              <a:rPr kumimoji="0" lang="en-US" sz="4400" b="1" i="0" u="none" strike="noStrike" kern="0" cap="none" spc="0" normalizeH="0" baseline="0" noProof="0" dirty="0" err="1" smtClean="0">
                <a:ln>
                  <a:noFill/>
                </a:ln>
                <a:solidFill>
                  <a:srgbClr val="FF3399"/>
                </a:solidFill>
                <a:effectLst/>
                <a:uLnTx/>
                <a:uFillTx/>
                <a:ea typeface="Times New Roman" panose="02020603050405020304" pitchFamily="18" charset="0"/>
                <a:cs typeface="Calibri" panose="020F0502020204030204" pitchFamily="34" charset="0"/>
              </a:rPr>
              <a:t>chuyện</a:t>
            </a:r>
            <a:r>
              <a:rPr kumimoji="0" lang="en-US" sz="4400" b="1" i="0" u="none" strike="noStrike" kern="0" cap="none" spc="0" normalizeH="0" baseline="0" noProof="0" dirty="0" smtClean="0">
                <a:ln>
                  <a:noFill/>
                </a:ln>
                <a:solidFill>
                  <a:srgbClr val="FF3399"/>
                </a:solidFill>
                <a:effectLst/>
                <a:uLnTx/>
                <a:uFillTx/>
                <a:ea typeface="Times New Roman" panose="02020603050405020304" pitchFamily="18" charset="0"/>
                <a:cs typeface="Calibri" panose="020F0502020204030204" pitchFamily="34" charset="0"/>
              </a:rPr>
              <a:t> c</a:t>
            </a:r>
            <a:r>
              <a:rPr kumimoji="0" lang="vi-VN" sz="4400" b="1" i="0" u="none" strike="noStrike" kern="0" cap="none" spc="0" normalizeH="0" baseline="0" noProof="0" dirty="0" smtClean="0">
                <a:ln>
                  <a:noFill/>
                </a:ln>
                <a:solidFill>
                  <a:srgbClr val="FF3399"/>
                </a:solidFill>
                <a:effectLst/>
                <a:uLnTx/>
                <a:uFillTx/>
                <a:latin typeface="Calibri" panose="020F0502020204030204" pitchFamily="34" charset="0"/>
                <a:ea typeface="Times New Roman" panose="02020603050405020304" pitchFamily="18" charset="0"/>
                <a:cs typeface="Calibri" panose="020F0502020204030204" pitchFamily="34" charset="0"/>
              </a:rPr>
              <a:t>a ngợi tài năng của con người trong việc chinh phục thiên nhiên, diệt trừ mọi thế lực đen tối để bảo vệ cuộc sống tốt đẹp. Chuyện này còn có ý nghĩa: cái thiện luôn chiến thắng cái ác.</a:t>
            </a:r>
            <a:endParaRPr kumimoji="0" lang="en-US" sz="4000" b="1" i="0" u="none" strike="noStrike" kern="0" cap="none" spc="0" normalizeH="0" baseline="0" noProof="0" dirty="0" smtClean="0">
              <a:ln>
                <a:noFill/>
              </a:ln>
              <a:solidFill>
                <a:srgbClr val="FF3399"/>
              </a:solidFill>
              <a:effectLst/>
              <a:uLnTx/>
              <a:uFillTx/>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420238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1163EF-47EA-B35C-C40C-B8B626B3EB09}"/>
              </a:ext>
            </a:extLst>
          </p:cNvPr>
          <p:cNvPicPr>
            <a:picLocks noChangeAspect="1"/>
          </p:cNvPicPr>
          <p:nvPr/>
        </p:nvPicPr>
        <p:blipFill>
          <a:blip r:embed="rId3"/>
          <a:stretch>
            <a:fillRect/>
          </a:stretch>
        </p:blipFill>
        <p:spPr>
          <a:xfrm>
            <a:off x="2211351" y="1629377"/>
            <a:ext cx="8169348" cy="3694496"/>
          </a:xfrm>
          <a:prstGeom prst="rect">
            <a:avLst/>
          </a:prstGeom>
        </p:spPr>
      </p:pic>
    </p:spTree>
    <p:extLst>
      <p:ext uri="{BB962C8B-B14F-4D97-AF65-F5344CB8AC3E}">
        <p14:creationId xmlns:p14="http://schemas.microsoft.com/office/powerpoint/2010/main" val="198881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千图网海量PPT模板www.58pic.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TotalTime>
  <Words>545</Words>
  <Application>Microsoft Office PowerPoint</Application>
  <PresentationFormat>Widescreen</PresentationFormat>
  <Paragraphs>29</Paragraphs>
  <Slides>21</Slides>
  <Notes>0</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21</vt:i4>
      </vt:variant>
    </vt:vector>
  </HeadingPairs>
  <TitlesOfParts>
    <vt:vector size="35" baseType="lpstr">
      <vt:lpstr>Arial</vt:lpstr>
      <vt:lpstr>Calibri</vt:lpstr>
      <vt:lpstr>Calibri Light</vt:lpstr>
      <vt:lpstr>Cambria</vt:lpstr>
      <vt:lpstr>等线</vt:lpstr>
      <vt:lpstr>LNTH-LuoLuoNotangYuanTi 1</vt:lpstr>
      <vt:lpstr>Tahoma</vt:lpstr>
      <vt:lpstr>Times New Roman</vt:lpstr>
      <vt:lpstr>UTM Showcard</vt:lpstr>
      <vt:lpstr>Office Theme</vt:lpstr>
      <vt:lpstr>2_Office Theme</vt:lpstr>
      <vt:lpstr>千图网海量PPT模板www.58pic.com​​</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HP</cp:lastModifiedBy>
  <cp:revision>57</cp:revision>
  <dcterms:created xsi:type="dcterms:W3CDTF">2023-07-01T06:49:59Z</dcterms:created>
  <dcterms:modified xsi:type="dcterms:W3CDTF">2024-10-16T03:18:12Z</dcterms:modified>
</cp:coreProperties>
</file>