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95" r:id="rId1"/>
  </p:sldMasterIdLst>
  <p:notesMasterIdLst>
    <p:notesMasterId r:id="rId11"/>
  </p:notesMasterIdLst>
  <p:sldIdLst>
    <p:sldId id="280" r:id="rId2"/>
    <p:sldId id="279" r:id="rId3"/>
    <p:sldId id="291" r:id="rId4"/>
    <p:sldId id="311" r:id="rId5"/>
    <p:sldId id="308" r:id="rId6"/>
    <p:sldId id="309" r:id="rId7"/>
    <p:sldId id="270" r:id="rId8"/>
    <p:sldId id="289" r:id="rId9"/>
    <p:sldId id="293" r:id="rId10"/>
  </p:sldIdLst>
  <p:sldSz cx="9144000" cy="6858000" type="screen4x3"/>
  <p:notesSz cx="6858000" cy="91440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VNI-Book"/>
      <p:regular r:id="rId16"/>
      <p:bold r:id="rId17"/>
      <p:italic r:id="rId18"/>
      <p:boldItalic r:id="rId19"/>
    </p:embeddedFont>
    <p:embeddedFont>
      <p:font typeface="VNI-Vari"/>
      <p:bold r:id="rId20"/>
    </p:embeddedFont>
    <p:embeddedFont>
      <p:font typeface="Tahoma" pitchFamily="34" charset="0"/>
      <p:regular r:id="rId21"/>
      <p:bold r:id="rId22"/>
    </p:embeddedFont>
    <p:embeddedFont>
      <p:font typeface="VNI-Cooper"/>
      <p:bold r:id="rId23"/>
    </p:embeddedFont>
    <p:embeddedFont>
      <p:font typeface="VNI-Times"/>
      <p:regular r:id="rId24"/>
    </p:embeddedFont>
    <p:embeddedFont>
      <p:font typeface="Verdana" pitchFamily="34" charset="0"/>
      <p:regular r:id="rId25"/>
      <p:bold r:id="rId26"/>
      <p:italic r:id="rId27"/>
      <p:boldItalic r:id="rId28"/>
    </p:embeddedFont>
    <p:embeddedFont>
      <p:font typeface="Wingdings 2" pitchFamily="18" charset="2"/>
      <p:regular r:id="rId29"/>
    </p:embeddedFont>
    <p:embeddedFont>
      <p:font typeface="VNI-Franko"/>
      <p:regular r:id="rId3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9933"/>
    <a:srgbClr val="F0F5AD"/>
    <a:srgbClr val="1A1D9A"/>
    <a:srgbClr val="FF0000"/>
    <a:srgbClr val="000099"/>
    <a:srgbClr val="6A0C6C"/>
    <a:srgbClr val="78060E"/>
    <a:srgbClr val="10680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797" autoAdjust="0"/>
  </p:normalViewPr>
  <p:slideViewPr>
    <p:cSldViewPr>
      <p:cViewPr>
        <p:scale>
          <a:sx n="66" d="100"/>
          <a:sy n="66" d="100"/>
        </p:scale>
        <p:origin x="-153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7A88F06-2296-4BD1-895E-52BC5140DA76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1C2A985-6031-49ED-96E3-B155334DB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7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DE0676-44F7-4376-8B46-D99BB611317C}" type="slidenum">
              <a:rPr lang="en-US" smtClean="0"/>
              <a:pPr eaLnBrk="1" hangingPunct="1"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CB07BA0-35F0-4450-A8B3-68902E4286A3}" type="slidenum">
              <a:rPr lang="en-US" smtClean="0"/>
              <a:pPr eaLnBrk="1" hangingPunct="1"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7D07A47-7AD6-4165-8482-C605EFA9446A}" type="slidenum">
              <a:rPr lang="en-US" smtClean="0"/>
              <a:pPr eaLnBrk="1" hangingPunct="1"/>
              <a:t>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176038-11AB-41D3-A850-24AED7474F82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7DEF7-9806-4B5F-98D6-362C1D7328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3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B9814D-C973-47ED-9D61-813E61254C4A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6985B-AA88-48DE-A402-CB2A918925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A48DB6-7AC7-4FA1-B850-0D45F4B8491F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9C360-661C-4068-B3C0-3E49878B4A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4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A478BE-EA02-48E2-914E-A21F7187E9A2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EE92F-FC6B-4312-A6AA-7F2ABF8A6D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5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F58FD8-C2AE-4242-9DB2-1B94EAFF86FD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0273B-188F-4809-A82D-BE10310FEF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1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5D7F78-5FAB-46CF-83B4-DFD63CB53DB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C094FE-6C8C-4AD4-B9E5-3147F0C125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B87719-9B22-4AD4-95F5-1EAA6D7DAE0A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8952DB-1BAB-4029-8869-A81FEEC702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07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A6EB78-72A8-4D27-AC2C-4C27A6486D0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EE9CD-2EA7-4366-9A09-0B8BA10919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88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00D332-CF5A-43BD-8FB0-C2B0708F5186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96A93-06E1-4DE1-A3B4-C21D0DA0EA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1CB837-E7CA-40EA-807C-796EE633C44C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244F8-8C31-4D00-BFF9-FBB6D7BBB9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2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A46E74-01E0-44C1-B6D2-867BE4F8D5EC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48C1D-B63A-4C8F-8384-FAA487F4DA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24460E-02A7-486F-926B-0DBD61D681D8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3081D4-8138-45F8-9726-E0472754AD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7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0.png"/><Relationship Id="rId4" Type="http://schemas.openxmlformats.org/officeDocument/2006/relationships/image" Target="../media/image7.jpe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71878" y="2353270"/>
            <a:ext cx="59719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 MĨ THUẬT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200" y="3657600"/>
            <a:ext cx="181922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4400" b="1" cap="all" dirty="0" smtClean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VNI-Franko" pitchFamily="2" charset="0"/>
              </a:rPr>
              <a:t>LÔÙP </a:t>
            </a:r>
            <a:r>
              <a:rPr lang="vi-VN" sz="4400" b="1" cap="all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VNI-Franko" pitchFamily="2" charset="0"/>
              </a:rPr>
              <a:t>3</a:t>
            </a:r>
            <a:endParaRPr lang="en-US" sz="4400" b="1" cap="all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VNI-Franko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793" y="990600"/>
            <a:ext cx="87664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latin typeface="+mj-lt"/>
              </a:rPr>
              <a:t>CHÀO MỪNG QUÝ THẦY CÔ VỀ DỰ GIỜ THĂM LỚP</a:t>
            </a:r>
            <a:endParaRPr lang="en-US" sz="2800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3429" y="5105400"/>
            <a:ext cx="3977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000" b="1" dirty="0" smtClean="0">
                <a:solidFill>
                  <a:srgbClr val="FF0000"/>
                </a:solidFill>
              </a:rPr>
              <a:t>GIÁO VIÊN: PHẠM THỊ HƯƠNG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762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16478" y="990600"/>
            <a:ext cx="53987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KIỂM TRA DỤNG CỤ HỌC TẬP</a:t>
            </a:r>
            <a:endParaRPr lang="en-US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1973282"/>
            <a:ext cx="5043368" cy="78483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 </a:t>
            </a:r>
            <a:r>
              <a:rPr lang="vi-VN" sz="4800" b="1" dirty="0" smtClean="0">
                <a:ln w="1905"/>
                <a:solidFill>
                  <a:srgbClr val="3333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Sản </a:t>
            </a:r>
            <a:r>
              <a:rPr lang="vi-VN" sz="4800" b="1" dirty="0">
                <a:ln w="1905"/>
                <a:solidFill>
                  <a:srgbClr val="3333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phẩm tiết 1</a:t>
            </a:r>
          </a:p>
          <a:p>
            <a:pPr>
              <a:lnSpc>
                <a:spcPct val="150000"/>
              </a:lnSpc>
            </a:pPr>
            <a:r>
              <a:rPr lang="vi-VN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 </a:t>
            </a:r>
            <a:r>
              <a:rPr lang="vi-VN" sz="4800" b="1" dirty="0" smtClean="0">
                <a:ln w="1905"/>
                <a:solidFill>
                  <a:srgbClr val="3333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Màu vẽ</a:t>
            </a:r>
          </a:p>
          <a:p>
            <a:pPr>
              <a:lnSpc>
                <a:spcPct val="150000"/>
              </a:lnSpc>
            </a:pPr>
            <a:endParaRPr lang="vi-VN" sz="4800" b="1" dirty="0" smtClean="0">
              <a:ln w="1905"/>
              <a:solidFill>
                <a:srgbClr val="3333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Wingdings 2"/>
            </a:endParaRPr>
          </a:p>
          <a:p>
            <a:pPr>
              <a:lnSpc>
                <a:spcPct val="150000"/>
              </a:lnSpc>
            </a:pPr>
            <a:endParaRPr lang="vi-VN" sz="4800" b="1" dirty="0" smtClean="0">
              <a:ln w="1905"/>
              <a:solidFill>
                <a:srgbClr val="3333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Wingdings 2"/>
            </a:endParaRPr>
          </a:p>
          <a:p>
            <a:pPr marL="457200" indent="-457200">
              <a:lnSpc>
                <a:spcPct val="150000"/>
              </a:lnSpc>
              <a:buFont typeface="Wingdings 2" pitchFamily="18" charset="2"/>
              <a:buChar char="­"/>
            </a:pPr>
            <a:endParaRPr lang="vi-VN" sz="4800" b="1" dirty="0" smtClean="0">
              <a:ln w="1905"/>
              <a:solidFill>
                <a:srgbClr val="3333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vi-VN" sz="4800" b="1" dirty="0" smtClean="0">
              <a:ln w="1905"/>
              <a:solidFill>
                <a:srgbClr val="3333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4800" b="1" cap="none" spc="0" dirty="0">
              <a:ln w="1905"/>
              <a:solidFill>
                <a:srgbClr val="3333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832166" y="1143000"/>
            <a:ext cx="7732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9pPr>
          </a:lstStyle>
          <a:p>
            <a:pPr algn="ctr" eaLnBrk="1" hangingPunct="1"/>
            <a:r>
              <a:rPr lang="en-US" sz="3200" dirty="0" err="1">
                <a:latin typeface="VNI-Times" pitchFamily="2" charset="0"/>
              </a:rPr>
              <a:t>Thöù</a:t>
            </a:r>
            <a:r>
              <a:rPr lang="en-US" sz="3200" dirty="0">
                <a:latin typeface="VNI-Times" pitchFamily="2" charset="0"/>
              </a:rPr>
              <a:t> </a:t>
            </a:r>
            <a:r>
              <a:rPr lang="en-US" sz="3200" dirty="0" smtClean="0">
                <a:latin typeface="VNI-Times" pitchFamily="2" charset="0"/>
              </a:rPr>
              <a:t> </a:t>
            </a:r>
            <a:r>
              <a:rPr lang="vi-VN" sz="3200" dirty="0" smtClean="0">
                <a:latin typeface="VNI-Times" pitchFamily="2" charset="0"/>
              </a:rPr>
              <a:t>saùu</a:t>
            </a:r>
            <a:r>
              <a:rPr lang="en-US" sz="3200" dirty="0" smtClean="0">
                <a:latin typeface="VNI-Times" pitchFamily="2" charset="0"/>
              </a:rPr>
              <a:t>  , </a:t>
            </a:r>
            <a:r>
              <a:rPr lang="en-US" sz="3200" dirty="0" err="1">
                <a:latin typeface="VNI-Times" pitchFamily="2" charset="0"/>
              </a:rPr>
              <a:t>ngaøy</a:t>
            </a:r>
            <a:r>
              <a:rPr lang="en-US" sz="3200" dirty="0">
                <a:latin typeface="VNI-Times" pitchFamily="2" charset="0"/>
              </a:rPr>
              <a:t> </a:t>
            </a:r>
            <a:r>
              <a:rPr lang="vi-VN" sz="3200" dirty="0" smtClean="0">
                <a:latin typeface="VNI-Times" pitchFamily="2" charset="0"/>
              </a:rPr>
              <a:t>18</a:t>
            </a:r>
            <a:r>
              <a:rPr lang="en-US" sz="3200" dirty="0" smtClean="0">
                <a:latin typeface="VNI-Times" pitchFamily="2" charset="0"/>
              </a:rPr>
              <a:t>  </a:t>
            </a:r>
            <a:r>
              <a:rPr lang="en-US" sz="3200" dirty="0" err="1">
                <a:latin typeface="VNI-Times" pitchFamily="2" charset="0"/>
              </a:rPr>
              <a:t>thaùng</a:t>
            </a:r>
            <a:r>
              <a:rPr lang="en-US" sz="3200" dirty="0">
                <a:latin typeface="VNI-Times" pitchFamily="2" charset="0"/>
              </a:rPr>
              <a:t>  </a:t>
            </a:r>
            <a:r>
              <a:rPr lang="vi-VN" sz="3200" dirty="0" smtClean="0">
                <a:latin typeface="VNI-Times" pitchFamily="2" charset="0"/>
              </a:rPr>
              <a:t>10</a:t>
            </a:r>
            <a:r>
              <a:rPr lang="en-US" sz="3200" dirty="0" smtClean="0">
                <a:latin typeface="VNI-Times" pitchFamily="2" charset="0"/>
              </a:rPr>
              <a:t>  </a:t>
            </a:r>
            <a:r>
              <a:rPr lang="en-US" sz="3200" dirty="0" err="1">
                <a:latin typeface="VNI-Times" pitchFamily="2" charset="0"/>
              </a:rPr>
              <a:t>naêm</a:t>
            </a:r>
            <a:r>
              <a:rPr lang="en-US" sz="3200" dirty="0">
                <a:latin typeface="VNI-Times" pitchFamily="2" charset="0"/>
              </a:rPr>
              <a:t> </a:t>
            </a:r>
            <a:r>
              <a:rPr lang="en-US" sz="3200" dirty="0" smtClean="0">
                <a:latin typeface="VNI-Times" pitchFamily="2" charset="0"/>
              </a:rPr>
              <a:t>20</a:t>
            </a:r>
            <a:r>
              <a:rPr lang="vi-VN" sz="3200" dirty="0" smtClean="0">
                <a:latin typeface="VNI-Times" pitchFamily="2" charset="0"/>
              </a:rPr>
              <a:t>24</a:t>
            </a:r>
            <a:endParaRPr lang="en-US" sz="3200" dirty="0">
              <a:latin typeface="VNI-Times" pitchFamily="2" charset="0"/>
            </a:endParaRP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3468161" y="1798935"/>
            <a:ext cx="1970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9pPr>
          </a:lstStyle>
          <a:p>
            <a:pPr eaLnBrk="1" hangingPunct="1"/>
            <a:r>
              <a:rPr lang="en-US" sz="2400" b="1" u="sng" dirty="0" smtClean="0">
                <a:solidFill>
                  <a:schemeClr val="accent6">
                    <a:lumMod val="50000"/>
                  </a:schemeClr>
                </a:solidFill>
                <a:latin typeface="VNI-Book" pitchFamily="2" charset="0"/>
              </a:rPr>
              <a:t> </a:t>
            </a:r>
            <a:r>
              <a:rPr lang="en-US" sz="2400" b="1" u="sng" dirty="0">
                <a:solidFill>
                  <a:schemeClr val="accent6">
                    <a:lumMod val="50000"/>
                  </a:schemeClr>
                </a:solidFill>
                <a:latin typeface="VNI-Book" pitchFamily="2" charset="0"/>
              </a:rPr>
              <a:t>MÓ THUAÄT</a:t>
            </a:r>
          </a:p>
        </p:txBody>
      </p:sp>
      <p:sp>
        <p:nvSpPr>
          <p:cNvPr id="6150" name="WordArt 9"/>
          <p:cNvSpPr>
            <a:spLocks noChangeArrowheads="1" noChangeShapeType="1" noTextEdit="1"/>
          </p:cNvSpPr>
          <p:nvPr/>
        </p:nvSpPr>
        <p:spPr bwMode="auto">
          <a:xfrm>
            <a:off x="1703023" y="2514600"/>
            <a:ext cx="5459777" cy="4621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Chủ đề 2: Những con vật ngộ nghĩnh 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0096" y="3161528"/>
            <a:ext cx="77829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Bài 3: Tạo hình con vật thân quen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45184" y="3945614"/>
            <a:ext cx="7732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9pPr>
          </a:lstStyle>
          <a:p>
            <a:pPr algn="ctr" eaLnBrk="1" hangingPunct="1"/>
            <a:r>
              <a:rPr lang="vi-VN" sz="3200" dirty="0" smtClean="0">
                <a:latin typeface="VNI-Times" pitchFamily="2" charset="0"/>
              </a:rPr>
              <a:t>(Tiết 2)</a:t>
            </a:r>
            <a:endParaRPr lang="en-US" sz="3200" dirty="0">
              <a:latin typeface="VNI-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89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74" y="838200"/>
            <a:ext cx="3117026" cy="2169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99" y="3782674"/>
            <a:ext cx="3168405" cy="2220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04" y="3782941"/>
            <a:ext cx="3082772" cy="2216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51" y="838200"/>
            <a:ext cx="3172687" cy="222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WordArt 6"/>
          <p:cNvSpPr>
            <a:spLocks noChangeArrowheads="1" noChangeShapeType="1" noTextEdit="1"/>
          </p:cNvSpPr>
          <p:nvPr/>
        </p:nvSpPr>
        <p:spPr bwMode="auto">
          <a:xfrm>
            <a:off x="1529443" y="152400"/>
            <a:ext cx="6090557" cy="4281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 smtClean="0">
                <a:ln w="19050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chemeClr val="tx2"/>
                  </a:outerShdw>
                </a:effectLst>
                <a:latin typeface="Times New Roman"/>
                <a:cs typeface="Times New Roman"/>
              </a:rPr>
              <a:t>Gợi ý các bước thực hiện sản phẩm:</a:t>
            </a:r>
            <a:endParaRPr lang="en-US" sz="3600" b="1" kern="10" dirty="0">
              <a:ln w="19050">
                <a:solidFill>
                  <a:srgbClr val="CCFF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chemeClr val="tx2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" y="3212068"/>
            <a:ext cx="3463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 smtClean="0">
                <a:solidFill>
                  <a:srgbClr val="0070C0"/>
                </a:solidFill>
              </a:rPr>
              <a:t>Bước 1: Vẽ </a:t>
            </a:r>
            <a:r>
              <a:rPr lang="vi-VN" sz="2000" b="1" dirty="0">
                <a:solidFill>
                  <a:srgbClr val="0070C0"/>
                </a:solidFill>
              </a:rPr>
              <a:t>hình ảnh chính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03972" y="3168526"/>
            <a:ext cx="24705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 smtClean="0">
                <a:solidFill>
                  <a:srgbClr val="0070C0"/>
                </a:solidFill>
              </a:rPr>
              <a:t>Bước 2: Vẽ </a:t>
            </a:r>
            <a:r>
              <a:rPr lang="vi-VN" sz="2000" b="1" dirty="0">
                <a:solidFill>
                  <a:srgbClr val="0070C0"/>
                </a:solidFill>
              </a:rPr>
              <a:t>chi tiết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6179850"/>
            <a:ext cx="43456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 smtClean="0">
                <a:solidFill>
                  <a:srgbClr val="0070C0"/>
                </a:solidFill>
              </a:rPr>
              <a:t>Bước 3: Vẽ </a:t>
            </a:r>
            <a:r>
              <a:rPr lang="vi-VN" sz="2000" b="1" dirty="0">
                <a:solidFill>
                  <a:srgbClr val="0070C0"/>
                </a:solidFill>
              </a:rPr>
              <a:t>thêm hình ảnh phụ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57084" y="6183868"/>
            <a:ext cx="3982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 smtClean="0">
                <a:solidFill>
                  <a:srgbClr val="0070C0"/>
                </a:solidFill>
              </a:rPr>
              <a:t>Bước 4: Vẽ </a:t>
            </a:r>
            <a:r>
              <a:rPr lang="vi-VN" sz="2000" b="1" dirty="0">
                <a:solidFill>
                  <a:srgbClr val="0070C0"/>
                </a:solidFill>
              </a:rPr>
              <a:t>màu theo ý thích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WordArt 6"/>
          <p:cNvSpPr>
            <a:spLocks noChangeArrowheads="1" noChangeShapeType="1" noTextEdit="1"/>
          </p:cNvSpPr>
          <p:nvPr/>
        </p:nvSpPr>
        <p:spPr bwMode="auto">
          <a:xfrm>
            <a:off x="304800" y="29028"/>
            <a:ext cx="4191000" cy="4281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 smtClean="0">
                <a:ln w="19050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chemeClr val="tx2"/>
                  </a:outerShdw>
                </a:effectLst>
                <a:latin typeface="Times New Roman"/>
                <a:cs typeface="Times New Roman"/>
              </a:rPr>
              <a:t>Sản phẩm </a:t>
            </a:r>
            <a:r>
              <a:rPr lang="en-US" sz="3600" b="1" kern="10" dirty="0" err="1" smtClean="0">
                <a:ln w="19050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chemeClr val="tx2"/>
                  </a:outerShdw>
                </a:effectLst>
                <a:latin typeface="Times New Roman"/>
                <a:cs typeface="Times New Roman"/>
              </a:rPr>
              <a:t>tham</a:t>
            </a:r>
            <a:r>
              <a:rPr lang="en-US" sz="3600" b="1" kern="10" dirty="0" smtClean="0">
                <a:ln w="19050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chemeClr val="tx2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dirty="0" err="1" smtClean="0">
                <a:ln w="19050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chemeClr val="tx2"/>
                  </a:outerShdw>
                </a:effectLst>
                <a:latin typeface="Times New Roman"/>
                <a:cs typeface="Times New Roman"/>
              </a:rPr>
              <a:t>khảo</a:t>
            </a:r>
            <a:r>
              <a:rPr lang="vi-VN" sz="3600" b="1" kern="10" dirty="0" smtClean="0">
                <a:ln w="19050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chemeClr val="tx2"/>
                  </a:outerShdw>
                </a:effectLst>
                <a:latin typeface="Times New Roman"/>
                <a:cs typeface="Times New Roman"/>
              </a:rPr>
              <a:t>:</a:t>
            </a:r>
            <a:endParaRPr lang="en-US" sz="3600" b="1" kern="10" dirty="0">
              <a:ln w="19050">
                <a:solidFill>
                  <a:srgbClr val="CCFF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chemeClr val="tx2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14" y="3978508"/>
            <a:ext cx="3581285" cy="2498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04" y="576860"/>
            <a:ext cx="2048395" cy="3080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13" y="580571"/>
            <a:ext cx="2297186" cy="3077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D:\IMG_0243.jpg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539"/>
          <a:stretch/>
        </p:blipFill>
        <p:spPr bwMode="auto">
          <a:xfrm>
            <a:off x="4883023" y="3979122"/>
            <a:ext cx="3675977" cy="2497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D:\ve-con-vat-don-gian-5.pn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011" y="562686"/>
            <a:ext cx="3073102" cy="3094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064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447800" y="2427148"/>
            <a:ext cx="84582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</a:rPr>
              <a:t>  </a:t>
            </a: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sym typeface="Wingdings 2"/>
              </a:rPr>
              <a:t></a:t>
            </a:r>
            <a:r>
              <a:rPr lang="vi-VN" sz="3200" b="1" dirty="0" smtClean="0">
                <a:solidFill>
                  <a:srgbClr val="000099"/>
                </a:solidFill>
                <a:latin typeface="Times New Roman" pitchFamily="18" charset="0"/>
                <a:sym typeface="Wingdings 2"/>
              </a:rPr>
              <a:t> </a:t>
            </a:r>
            <a:r>
              <a:rPr lang="vi-VN" sz="36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Hoàn thiện sản phẩm.</a:t>
            </a:r>
          </a:p>
          <a:p>
            <a:pPr lvl="1">
              <a:lnSpc>
                <a:spcPct val="150000"/>
              </a:lnSpc>
            </a:pPr>
            <a:r>
              <a:rPr lang="vi-VN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sym typeface="Wingdings 2"/>
              </a:rPr>
              <a:t></a:t>
            </a:r>
            <a:r>
              <a:rPr lang="vi-VN" sz="2800" b="1" dirty="0" smtClean="0">
                <a:solidFill>
                  <a:srgbClr val="000099"/>
                </a:solidFill>
                <a:latin typeface="Times New Roman" pitchFamily="18" charset="0"/>
                <a:sym typeface="Wingdings 2"/>
              </a:rPr>
              <a:t>  </a:t>
            </a:r>
            <a:r>
              <a:rPr lang="vi-VN" sz="36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Vẽ màu theo ý thích.</a:t>
            </a:r>
            <a:r>
              <a:rPr lang="vi-VN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vi-VN" sz="3200" b="1" dirty="0" smtClean="0">
                <a:solidFill>
                  <a:srgbClr val="000099"/>
                </a:solidFill>
                <a:latin typeface="Times New Roman" pitchFamily="18" charset="0"/>
                <a:sym typeface="Wingdings 2"/>
              </a:rPr>
              <a:t>  </a:t>
            </a:r>
            <a:endParaRPr lang="en-US" sz="3200" b="1" dirty="0">
              <a:solidFill>
                <a:srgbClr val="1A1D9A"/>
              </a:solidFill>
            </a:endParaRPr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2209800" y="1828800"/>
            <a:ext cx="4800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Luyện tập sáng tạo</a:t>
            </a:r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0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2024025"/>
            <a:ext cx="8382000" cy="1307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vi-VN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Giới thiệu về con vật trong tranh của em.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vi-VN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Cách vẽ màu.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533400" y="1066800"/>
            <a:ext cx="7239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Trưng bày- giới thiệu sản phẩm</a:t>
            </a:r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21135" y="1066800"/>
            <a:ext cx="274626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DẶN DÒ</a:t>
            </a:r>
            <a:endParaRPr lang="en-US" sz="4400" b="1" cap="none" spc="5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1981200"/>
            <a:ext cx="7391400" cy="2031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8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Chuẩn</a:t>
            </a: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bị</a:t>
            </a: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vi-VN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bài học cho tiết sau</a:t>
            </a: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vi-VN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Chuẩn bị: giấy màu, kéo, hồ dán.</a:t>
            </a:r>
            <a:endParaRPr lang="en-US" sz="2800" b="1" dirty="0" smtClean="0">
              <a:solidFill>
                <a:srgbClr val="000099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         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0522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WordArt 6"/>
          <p:cNvSpPr>
            <a:spLocks noChangeArrowheads="1" noChangeShapeType="1" noTextEdit="1"/>
          </p:cNvSpPr>
          <p:nvPr/>
        </p:nvSpPr>
        <p:spPr bwMode="auto">
          <a:xfrm>
            <a:off x="1447800" y="990600"/>
            <a:ext cx="6172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Tieát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hoïc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keát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thuùc</a:t>
            </a:r>
            <a:endParaRPr lang="en-US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VNI-Cooper"/>
            </a:endParaRPr>
          </a:p>
        </p:txBody>
      </p:sp>
      <p:sp>
        <p:nvSpPr>
          <p:cNvPr id="14343" name="WordArt 7"/>
          <p:cNvSpPr>
            <a:spLocks noChangeArrowheads="1" noChangeShapeType="1" noTextEdit="1"/>
          </p:cNvSpPr>
          <p:nvPr/>
        </p:nvSpPr>
        <p:spPr bwMode="auto">
          <a:xfrm>
            <a:off x="914400" y="3200400"/>
            <a:ext cx="7239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Chuùc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caùc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em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chaêm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ngoan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,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hoïc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gioûi</a:t>
            </a:r>
            <a:endParaRPr lang="en-US" sz="3600" kern="10" dirty="0">
              <a:ln w="9525">
                <a:solidFill>
                  <a:srgbClr val="336600"/>
                </a:solidFill>
                <a:round/>
                <a:headEnd/>
                <a:tailEnd/>
              </a:ln>
              <a:solidFill>
                <a:srgbClr val="F0F5AD"/>
              </a:solidFill>
              <a:effectLst>
                <a:outerShdw dist="35921" dir="2700000" algn="ctr" rotWithShape="0">
                  <a:srgbClr val="336600"/>
                </a:outerShdw>
              </a:effectLst>
              <a:latin typeface="VNI-Va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3437" y="2362200"/>
            <a:ext cx="85571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Kính chúc quý thầy cô thật nhiều sức khỏe</a:t>
            </a:r>
            <a:endParaRPr lang="en-US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636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3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2" grpId="1"/>
      <p:bldP spid="14343" grpId="0"/>
      <p:bldP spid="14343" grpId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7549</TotalTime>
  <Words>201</Words>
  <Application>Microsoft Office PowerPoint</Application>
  <PresentationFormat>On-screen Show (4:3)</PresentationFormat>
  <Paragraphs>38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Arial</vt:lpstr>
      <vt:lpstr>Times New Roman</vt:lpstr>
      <vt:lpstr>Calibri</vt:lpstr>
      <vt:lpstr>VNI-Book</vt:lpstr>
      <vt:lpstr>VNI-Vari</vt:lpstr>
      <vt:lpstr>Tahoma</vt:lpstr>
      <vt:lpstr>VNI-Cooper</vt:lpstr>
      <vt:lpstr>VNI-Times</vt:lpstr>
      <vt:lpstr>Verdana</vt:lpstr>
      <vt:lpstr>Wingdings 2</vt:lpstr>
      <vt:lpstr>Wingdings</vt:lpstr>
      <vt:lpstr>VNI-Franko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HOME</cp:lastModifiedBy>
  <cp:revision>555</cp:revision>
  <dcterms:created xsi:type="dcterms:W3CDTF">2012-04-22T11:25:49Z</dcterms:created>
  <dcterms:modified xsi:type="dcterms:W3CDTF">2024-11-11T04:51:38Z</dcterms:modified>
</cp:coreProperties>
</file>