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5" r:id="rId2"/>
  </p:sldMasterIdLst>
  <p:notesMasterIdLst>
    <p:notesMasterId r:id="rId16"/>
  </p:notesMasterIdLst>
  <p:sldIdLst>
    <p:sldId id="550" r:id="rId3"/>
    <p:sldId id="551" r:id="rId4"/>
    <p:sldId id="546" r:id="rId5"/>
    <p:sldId id="294" r:id="rId6"/>
    <p:sldId id="537" r:id="rId7"/>
    <p:sldId id="538" r:id="rId8"/>
    <p:sldId id="539" r:id="rId9"/>
    <p:sldId id="557" r:id="rId10"/>
    <p:sldId id="300" r:id="rId11"/>
    <p:sldId id="556" r:id="rId12"/>
    <p:sldId id="302" r:id="rId13"/>
    <p:sldId id="553" r:id="rId14"/>
    <p:sldId id="55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CCECFF"/>
    <a:srgbClr val="00FF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97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37D24-1B7C-4484-868B-EF08D1053E00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AA8A9-21EC-4DA7-AFE0-2CDE06AC7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9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B49875-2B22-429C-8F16-A8A3445FFAD1}" type="slidenum">
              <a:rPr lang="vi-VN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</a:t>
            </a:fld>
            <a:endParaRPr lang="vi-V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569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39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487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040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956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5605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791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2247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 rot="-690514">
            <a:off x="3804486" y="2916030"/>
            <a:ext cx="4819700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rot="-690391">
            <a:off x="4919606" y="2121135"/>
            <a:ext cx="2103476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 rot="-690278">
            <a:off x="4254871" y="3649929"/>
            <a:ext cx="4386124" cy="9519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9232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54533" y="807533"/>
            <a:ext cx="81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 rot="154">
            <a:off x="1424771" y="1847860"/>
            <a:ext cx="8925600" cy="42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AutoNum type="arabicPeriod"/>
              <a:defRPr sz="1333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836208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703313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2184967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6392797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6870283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7300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11781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848200" y="2293367"/>
            <a:ext cx="6495600" cy="2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16933" b="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933837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930645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144577" y="910267"/>
            <a:ext cx="3109600" cy="20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015251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2537133" y="2651967"/>
            <a:ext cx="7276000" cy="11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5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2115400" y="4106533"/>
            <a:ext cx="79612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667"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12467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5754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Table of contents 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2576800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ubTitle" idx="2"/>
          </p:nvPr>
        </p:nvSpPr>
        <p:spPr>
          <a:xfrm>
            <a:off x="2576800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3"/>
          </p:nvPr>
        </p:nvSpPr>
        <p:spPr>
          <a:xfrm>
            <a:off x="7897227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4"/>
          </p:nvPr>
        </p:nvSpPr>
        <p:spPr>
          <a:xfrm>
            <a:off x="7897227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5"/>
          </p:nvPr>
        </p:nvSpPr>
        <p:spPr>
          <a:xfrm>
            <a:off x="2576800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6"/>
          </p:nvPr>
        </p:nvSpPr>
        <p:spPr>
          <a:xfrm>
            <a:off x="2576800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7"/>
          </p:nvPr>
        </p:nvSpPr>
        <p:spPr>
          <a:xfrm>
            <a:off x="7897227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8"/>
          </p:nvPr>
        </p:nvSpPr>
        <p:spPr>
          <a:xfrm>
            <a:off x="7897227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hasCustomPrompt="1"/>
          </p:nvPr>
        </p:nvSpPr>
        <p:spPr>
          <a:xfrm>
            <a:off x="1476304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 hasCustomPrompt="1"/>
          </p:nvPr>
        </p:nvSpPr>
        <p:spPr>
          <a:xfrm>
            <a:off x="1476304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6764137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4" hasCustomPrompt="1"/>
          </p:nvPr>
        </p:nvSpPr>
        <p:spPr>
          <a:xfrm>
            <a:off x="6764137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954533" y="807533"/>
            <a:ext cx="731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253628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 rot="282725">
            <a:off x="1310567" y="2622913"/>
            <a:ext cx="3174731" cy="539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2"/>
          </p:nvPr>
        </p:nvSpPr>
        <p:spPr>
          <a:xfrm rot="282799">
            <a:off x="1452696" y="3113689"/>
            <a:ext cx="2799065" cy="695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3"/>
          </p:nvPr>
        </p:nvSpPr>
        <p:spPr>
          <a:xfrm rot="-224091">
            <a:off x="4469514" y="2514475"/>
            <a:ext cx="3174743" cy="5391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4"/>
          </p:nvPr>
        </p:nvSpPr>
        <p:spPr>
          <a:xfrm rot="-224172">
            <a:off x="4706096" y="3007628"/>
            <a:ext cx="2799149" cy="695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5"/>
          </p:nvPr>
        </p:nvSpPr>
        <p:spPr>
          <a:xfrm>
            <a:off x="7650369" y="2418200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6"/>
          </p:nvPr>
        </p:nvSpPr>
        <p:spPr>
          <a:xfrm>
            <a:off x="7838169" y="29074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7"/>
          </p:nvPr>
        </p:nvSpPr>
        <p:spPr>
          <a:xfrm rot="-189372">
            <a:off x="1303376" y="4912767"/>
            <a:ext cx="3174816" cy="539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8"/>
          </p:nvPr>
        </p:nvSpPr>
        <p:spPr>
          <a:xfrm rot="-189236">
            <a:off x="1526267" y="5416133"/>
            <a:ext cx="2799040" cy="695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9"/>
          </p:nvPr>
        </p:nvSpPr>
        <p:spPr>
          <a:xfrm>
            <a:off x="4474039" y="4924833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3"/>
          </p:nvPr>
        </p:nvSpPr>
        <p:spPr>
          <a:xfrm>
            <a:off x="4663372" y="54146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4"/>
          </p:nvPr>
        </p:nvSpPr>
        <p:spPr>
          <a:xfrm rot="208906">
            <a:off x="7648802" y="4912667"/>
            <a:ext cx="3174660" cy="539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5"/>
          </p:nvPr>
        </p:nvSpPr>
        <p:spPr>
          <a:xfrm rot="208911">
            <a:off x="7792133" y="5413294"/>
            <a:ext cx="2799167" cy="696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8693734" y="6322745"/>
            <a:ext cx="600431" cy="599847"/>
            <a:chOff x="4887569" y="4595026"/>
            <a:chExt cx="381145" cy="381032"/>
          </a:xfrm>
        </p:grpSpPr>
        <p:sp>
          <p:nvSpPr>
            <p:cNvPr id="68" name="Google Shape;68;p14"/>
            <p:cNvSpPr/>
            <p:nvPr/>
          </p:nvSpPr>
          <p:spPr>
            <a:xfrm>
              <a:off x="5162374" y="4614573"/>
              <a:ext cx="94000" cy="103505"/>
            </a:xfrm>
            <a:custGeom>
              <a:avLst/>
              <a:gdLst/>
              <a:ahLst/>
              <a:cxnLst/>
              <a:rect l="l" t="t" r="r" b="b"/>
              <a:pathLst>
                <a:path w="7526" h="8287" extrusionOk="0">
                  <a:moveTo>
                    <a:pt x="1" y="0"/>
                  </a:moveTo>
                  <a:lnTo>
                    <a:pt x="7526" y="8287"/>
                  </a:lnTo>
                  <a:cubicBezTo>
                    <a:pt x="7347" y="7811"/>
                    <a:pt x="7145" y="7358"/>
                    <a:pt x="6918" y="6906"/>
                  </a:cubicBezTo>
                  <a:lnTo>
                    <a:pt x="1322" y="738"/>
                  </a:lnTo>
                  <a:cubicBezTo>
                    <a:pt x="894" y="464"/>
                    <a:pt x="453" y="226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5125791" y="4601034"/>
              <a:ext cx="140550" cy="154814"/>
            </a:xfrm>
            <a:custGeom>
              <a:avLst/>
              <a:gdLst/>
              <a:ahLst/>
              <a:cxnLst/>
              <a:rect l="l" t="t" r="r" b="b"/>
              <a:pathLst>
                <a:path w="11253" h="12395" extrusionOk="0">
                  <a:moveTo>
                    <a:pt x="1" y="1"/>
                  </a:moveTo>
                  <a:lnTo>
                    <a:pt x="11252" y="12395"/>
                  </a:lnTo>
                  <a:cubicBezTo>
                    <a:pt x="11205" y="12097"/>
                    <a:pt x="11157" y="11800"/>
                    <a:pt x="11086" y="11502"/>
                  </a:cubicBezTo>
                  <a:lnTo>
                    <a:pt x="870" y="251"/>
                  </a:lnTo>
                  <a:cubicBezTo>
                    <a:pt x="596" y="155"/>
                    <a:pt x="299" y="72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5096802" y="4595976"/>
              <a:ext cx="171912" cy="189323"/>
            </a:xfrm>
            <a:custGeom>
              <a:avLst/>
              <a:gdLst/>
              <a:ahLst/>
              <a:cxnLst/>
              <a:rect l="l" t="t" r="r" b="b"/>
              <a:pathLst>
                <a:path w="13764" h="15158" extrusionOk="0">
                  <a:moveTo>
                    <a:pt x="0" y="1"/>
                  </a:moveTo>
                  <a:lnTo>
                    <a:pt x="13764" y="15157"/>
                  </a:lnTo>
                  <a:cubicBezTo>
                    <a:pt x="13764" y="14907"/>
                    <a:pt x="13752" y="14669"/>
                    <a:pt x="13740" y="14419"/>
                  </a:cubicBezTo>
                  <a:lnTo>
                    <a:pt x="726" y="84"/>
                  </a:lnTo>
                  <a:cubicBezTo>
                    <a:pt x="488" y="48"/>
                    <a:pt x="238" y="25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5071659" y="4595026"/>
              <a:ext cx="196318" cy="215253"/>
            </a:xfrm>
            <a:custGeom>
              <a:avLst/>
              <a:gdLst/>
              <a:ahLst/>
              <a:cxnLst/>
              <a:rect l="l" t="t" r="r" b="b"/>
              <a:pathLst>
                <a:path w="15718" h="17234" extrusionOk="0">
                  <a:moveTo>
                    <a:pt x="430" y="0"/>
                  </a:moveTo>
                  <a:cubicBezTo>
                    <a:pt x="287" y="0"/>
                    <a:pt x="144" y="5"/>
                    <a:pt x="1" y="5"/>
                  </a:cubicBezTo>
                  <a:lnTo>
                    <a:pt x="15646" y="17234"/>
                  </a:lnTo>
                  <a:cubicBezTo>
                    <a:pt x="15670" y="17019"/>
                    <a:pt x="15693" y="16805"/>
                    <a:pt x="15717" y="16591"/>
                  </a:cubicBezTo>
                  <a:lnTo>
                    <a:pt x="644" y="5"/>
                  </a:lnTo>
                  <a:cubicBezTo>
                    <a:pt x="572" y="1"/>
                    <a:pt x="501" y="0"/>
                    <a:pt x="430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5049215" y="4596275"/>
              <a:ext cx="215190" cy="236161"/>
            </a:xfrm>
            <a:custGeom>
              <a:avLst/>
              <a:gdLst/>
              <a:ahLst/>
              <a:cxnLst/>
              <a:rect l="l" t="t" r="r" b="b"/>
              <a:pathLst>
                <a:path w="17229" h="18908" extrusionOk="0">
                  <a:moveTo>
                    <a:pt x="584" y="1"/>
                  </a:moveTo>
                  <a:cubicBezTo>
                    <a:pt x="393" y="24"/>
                    <a:pt x="191" y="48"/>
                    <a:pt x="0" y="72"/>
                  </a:cubicBezTo>
                  <a:lnTo>
                    <a:pt x="17098" y="18908"/>
                  </a:lnTo>
                  <a:cubicBezTo>
                    <a:pt x="17145" y="18717"/>
                    <a:pt x="17193" y="18527"/>
                    <a:pt x="17228" y="18336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5028694" y="4599848"/>
              <a:ext cx="230203" cy="252523"/>
            </a:xfrm>
            <a:custGeom>
              <a:avLst/>
              <a:gdLst/>
              <a:ahLst/>
              <a:cxnLst/>
              <a:rect l="l" t="t" r="r" b="b"/>
              <a:pathLst>
                <a:path w="18431" h="20218" extrusionOk="0">
                  <a:moveTo>
                    <a:pt x="536" y="0"/>
                  </a:moveTo>
                  <a:cubicBezTo>
                    <a:pt x="357" y="36"/>
                    <a:pt x="179" y="84"/>
                    <a:pt x="0" y="131"/>
                  </a:cubicBezTo>
                  <a:lnTo>
                    <a:pt x="18240" y="20217"/>
                  </a:lnTo>
                  <a:cubicBezTo>
                    <a:pt x="18312" y="20050"/>
                    <a:pt x="18371" y="19884"/>
                    <a:pt x="18431" y="19717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5009946" y="4605343"/>
              <a:ext cx="241519" cy="265163"/>
            </a:xfrm>
            <a:custGeom>
              <a:avLst/>
              <a:gdLst/>
              <a:ahLst/>
              <a:cxnLst/>
              <a:rect l="l" t="t" r="r" b="b"/>
              <a:pathLst>
                <a:path w="19337" h="21230" extrusionOk="0">
                  <a:moveTo>
                    <a:pt x="489" y="1"/>
                  </a:moveTo>
                  <a:cubicBezTo>
                    <a:pt x="322" y="60"/>
                    <a:pt x="168" y="120"/>
                    <a:pt x="1" y="179"/>
                  </a:cubicBezTo>
                  <a:lnTo>
                    <a:pt x="19110" y="21230"/>
                  </a:lnTo>
                  <a:cubicBezTo>
                    <a:pt x="19194" y="21075"/>
                    <a:pt x="19265" y="20920"/>
                    <a:pt x="19337" y="20765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4992548" y="4612487"/>
              <a:ext cx="250150" cy="274680"/>
            </a:xfrm>
            <a:custGeom>
              <a:avLst/>
              <a:gdLst/>
              <a:ahLst/>
              <a:cxnLst/>
              <a:rect l="l" t="t" r="r" b="b"/>
              <a:pathLst>
                <a:path w="20028" h="21992" extrusionOk="0">
                  <a:moveTo>
                    <a:pt x="453" y="0"/>
                  </a:moveTo>
                  <a:cubicBezTo>
                    <a:pt x="299" y="72"/>
                    <a:pt x="156" y="143"/>
                    <a:pt x="1" y="227"/>
                  </a:cubicBezTo>
                  <a:lnTo>
                    <a:pt x="19765" y="21991"/>
                  </a:lnTo>
                  <a:cubicBezTo>
                    <a:pt x="19849" y="21848"/>
                    <a:pt x="19932" y="21705"/>
                    <a:pt x="20027" y="21563"/>
                  </a:cubicBezTo>
                  <a:lnTo>
                    <a:pt x="45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4976486" y="4621106"/>
              <a:ext cx="255945" cy="281075"/>
            </a:xfrm>
            <a:custGeom>
              <a:avLst/>
              <a:gdLst/>
              <a:ahLst/>
              <a:cxnLst/>
              <a:rect l="l" t="t" r="r" b="b"/>
              <a:pathLst>
                <a:path w="20492" h="22504" extrusionOk="0">
                  <a:moveTo>
                    <a:pt x="418" y="1"/>
                  </a:moveTo>
                  <a:cubicBezTo>
                    <a:pt x="275" y="84"/>
                    <a:pt x="144" y="179"/>
                    <a:pt x="1" y="263"/>
                  </a:cubicBezTo>
                  <a:lnTo>
                    <a:pt x="20194" y="22504"/>
                  </a:lnTo>
                  <a:cubicBezTo>
                    <a:pt x="20301" y="22373"/>
                    <a:pt x="20396" y="22254"/>
                    <a:pt x="20492" y="22111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961623" y="4631222"/>
              <a:ext cx="259355" cy="284784"/>
            </a:xfrm>
            <a:custGeom>
              <a:avLst/>
              <a:gdLst/>
              <a:ahLst/>
              <a:cxnLst/>
              <a:rect l="l" t="t" r="r" b="b"/>
              <a:pathLst>
                <a:path w="20765" h="22801" extrusionOk="0">
                  <a:moveTo>
                    <a:pt x="393" y="1"/>
                  </a:moveTo>
                  <a:cubicBezTo>
                    <a:pt x="250" y="96"/>
                    <a:pt x="131" y="191"/>
                    <a:pt x="0" y="286"/>
                  </a:cubicBezTo>
                  <a:lnTo>
                    <a:pt x="20443" y="22801"/>
                  </a:lnTo>
                  <a:cubicBezTo>
                    <a:pt x="20551" y="22682"/>
                    <a:pt x="20658" y="22563"/>
                    <a:pt x="20765" y="22444"/>
                  </a:cubicBezTo>
                  <a:lnTo>
                    <a:pt x="393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4947934" y="4642526"/>
              <a:ext cx="260404" cy="285984"/>
            </a:xfrm>
            <a:custGeom>
              <a:avLst/>
              <a:gdLst/>
              <a:ahLst/>
              <a:cxnLst/>
              <a:rect l="l" t="t" r="r" b="b"/>
              <a:pathLst>
                <a:path w="20849" h="22897" extrusionOk="0">
                  <a:moveTo>
                    <a:pt x="358" y="0"/>
                  </a:moveTo>
                  <a:cubicBezTo>
                    <a:pt x="287" y="48"/>
                    <a:pt x="227" y="96"/>
                    <a:pt x="168" y="155"/>
                  </a:cubicBezTo>
                  <a:cubicBezTo>
                    <a:pt x="108" y="215"/>
                    <a:pt x="61" y="262"/>
                    <a:pt x="1" y="322"/>
                  </a:cubicBezTo>
                  <a:lnTo>
                    <a:pt x="20504" y="22896"/>
                  </a:lnTo>
                  <a:cubicBezTo>
                    <a:pt x="20563" y="22848"/>
                    <a:pt x="20623" y="22801"/>
                    <a:pt x="20682" y="22741"/>
                  </a:cubicBezTo>
                  <a:cubicBezTo>
                    <a:pt x="20742" y="22682"/>
                    <a:pt x="20801" y="22634"/>
                    <a:pt x="20849" y="22575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4935294" y="4655016"/>
              <a:ext cx="259367" cy="284784"/>
            </a:xfrm>
            <a:custGeom>
              <a:avLst/>
              <a:gdLst/>
              <a:ahLst/>
              <a:cxnLst/>
              <a:rect l="l" t="t" r="r" b="b"/>
              <a:pathLst>
                <a:path w="20766" h="22801" extrusionOk="0">
                  <a:moveTo>
                    <a:pt x="322" y="1"/>
                  </a:moveTo>
                  <a:cubicBezTo>
                    <a:pt x="215" y="120"/>
                    <a:pt x="108" y="239"/>
                    <a:pt x="1" y="358"/>
                  </a:cubicBezTo>
                  <a:lnTo>
                    <a:pt x="20384" y="22801"/>
                  </a:lnTo>
                  <a:cubicBezTo>
                    <a:pt x="20515" y="22706"/>
                    <a:pt x="20634" y="22610"/>
                    <a:pt x="20765" y="22515"/>
                  </a:cubicBezTo>
                  <a:lnTo>
                    <a:pt x="322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4923853" y="4668842"/>
              <a:ext cx="255933" cy="281075"/>
            </a:xfrm>
            <a:custGeom>
              <a:avLst/>
              <a:gdLst/>
              <a:ahLst/>
              <a:cxnLst/>
              <a:rect l="l" t="t" r="r" b="b"/>
              <a:pathLst>
                <a:path w="20491" h="22504" extrusionOk="0">
                  <a:moveTo>
                    <a:pt x="298" y="1"/>
                  </a:moveTo>
                  <a:cubicBezTo>
                    <a:pt x="191" y="132"/>
                    <a:pt x="95" y="263"/>
                    <a:pt x="0" y="394"/>
                  </a:cubicBezTo>
                  <a:lnTo>
                    <a:pt x="20074" y="22504"/>
                  </a:lnTo>
                  <a:cubicBezTo>
                    <a:pt x="20217" y="22420"/>
                    <a:pt x="20360" y="22337"/>
                    <a:pt x="20491" y="2224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4913586" y="4684018"/>
              <a:ext cx="250137" cy="274530"/>
            </a:xfrm>
            <a:custGeom>
              <a:avLst/>
              <a:gdLst/>
              <a:ahLst/>
              <a:cxnLst/>
              <a:rect l="l" t="t" r="r" b="b"/>
              <a:pathLst>
                <a:path w="20027" h="21980" extrusionOk="0">
                  <a:moveTo>
                    <a:pt x="263" y="0"/>
                  </a:moveTo>
                  <a:cubicBezTo>
                    <a:pt x="179" y="131"/>
                    <a:pt x="96" y="274"/>
                    <a:pt x="1" y="417"/>
                  </a:cubicBezTo>
                  <a:lnTo>
                    <a:pt x="19575" y="21979"/>
                  </a:lnTo>
                  <a:cubicBezTo>
                    <a:pt x="19729" y="21908"/>
                    <a:pt x="19884" y="21836"/>
                    <a:pt x="20027" y="21753"/>
                  </a:cubicBezTo>
                  <a:lnTo>
                    <a:pt x="26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4904818" y="4700517"/>
              <a:ext cx="241507" cy="265163"/>
            </a:xfrm>
            <a:custGeom>
              <a:avLst/>
              <a:gdLst/>
              <a:ahLst/>
              <a:cxnLst/>
              <a:rect l="l" t="t" r="r" b="b"/>
              <a:pathLst>
                <a:path w="19336" h="21230" extrusionOk="0">
                  <a:moveTo>
                    <a:pt x="226" y="1"/>
                  </a:moveTo>
                  <a:cubicBezTo>
                    <a:pt x="143" y="156"/>
                    <a:pt x="72" y="310"/>
                    <a:pt x="0" y="465"/>
                  </a:cubicBezTo>
                  <a:lnTo>
                    <a:pt x="18848" y="21230"/>
                  </a:lnTo>
                  <a:cubicBezTo>
                    <a:pt x="19014" y="21182"/>
                    <a:pt x="19181" y="21111"/>
                    <a:pt x="19336" y="21051"/>
                  </a:cubicBezTo>
                  <a:lnTo>
                    <a:pt x="226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4897524" y="4718665"/>
              <a:ext cx="230066" cy="252523"/>
            </a:xfrm>
            <a:custGeom>
              <a:avLst/>
              <a:gdLst/>
              <a:ahLst/>
              <a:cxnLst/>
              <a:rect l="l" t="t" r="r" b="b"/>
              <a:pathLst>
                <a:path w="18420" h="20218" extrusionOk="0">
                  <a:moveTo>
                    <a:pt x="179" y="0"/>
                  </a:moveTo>
                  <a:cubicBezTo>
                    <a:pt x="108" y="167"/>
                    <a:pt x="48" y="346"/>
                    <a:pt x="1" y="512"/>
                  </a:cubicBezTo>
                  <a:lnTo>
                    <a:pt x="17884" y="20217"/>
                  </a:lnTo>
                  <a:cubicBezTo>
                    <a:pt x="18063" y="20181"/>
                    <a:pt x="18241" y="20134"/>
                    <a:pt x="18420" y="20086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891878" y="4738587"/>
              <a:ext cx="215340" cy="236161"/>
            </a:xfrm>
            <a:custGeom>
              <a:avLst/>
              <a:gdLst/>
              <a:ahLst/>
              <a:cxnLst/>
              <a:rect l="l" t="t" r="r" b="b"/>
              <a:pathLst>
                <a:path w="17241" h="18908" extrusionOk="0">
                  <a:moveTo>
                    <a:pt x="131" y="1"/>
                  </a:moveTo>
                  <a:cubicBezTo>
                    <a:pt x="84" y="191"/>
                    <a:pt x="36" y="382"/>
                    <a:pt x="0" y="572"/>
                  </a:cubicBezTo>
                  <a:lnTo>
                    <a:pt x="16645" y="18908"/>
                  </a:lnTo>
                  <a:cubicBezTo>
                    <a:pt x="16848" y="18896"/>
                    <a:pt x="17038" y="18872"/>
                    <a:pt x="17241" y="18836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4888456" y="4760744"/>
              <a:ext cx="196155" cy="215315"/>
            </a:xfrm>
            <a:custGeom>
              <a:avLst/>
              <a:gdLst/>
              <a:ahLst/>
              <a:cxnLst/>
              <a:rect l="l" t="t" r="r" b="b"/>
              <a:pathLst>
                <a:path w="15705" h="17239" extrusionOk="0">
                  <a:moveTo>
                    <a:pt x="60" y="1"/>
                  </a:moveTo>
                  <a:cubicBezTo>
                    <a:pt x="36" y="215"/>
                    <a:pt x="12" y="429"/>
                    <a:pt x="0" y="644"/>
                  </a:cubicBezTo>
                  <a:lnTo>
                    <a:pt x="15062" y="17229"/>
                  </a:lnTo>
                  <a:cubicBezTo>
                    <a:pt x="15169" y="17235"/>
                    <a:pt x="15276" y="17238"/>
                    <a:pt x="15383" y="17238"/>
                  </a:cubicBezTo>
                  <a:cubicBezTo>
                    <a:pt x="15491" y="17238"/>
                    <a:pt x="15598" y="17235"/>
                    <a:pt x="15705" y="17229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887569" y="4785736"/>
              <a:ext cx="171912" cy="189461"/>
            </a:xfrm>
            <a:custGeom>
              <a:avLst/>
              <a:gdLst/>
              <a:ahLst/>
              <a:cxnLst/>
              <a:rect l="l" t="t" r="r" b="b"/>
              <a:pathLst>
                <a:path w="13764" h="15169" extrusionOk="0">
                  <a:moveTo>
                    <a:pt x="0" y="0"/>
                  </a:moveTo>
                  <a:cubicBezTo>
                    <a:pt x="0" y="250"/>
                    <a:pt x="12" y="500"/>
                    <a:pt x="24" y="738"/>
                  </a:cubicBezTo>
                  <a:lnTo>
                    <a:pt x="13037" y="15073"/>
                  </a:lnTo>
                  <a:cubicBezTo>
                    <a:pt x="13276" y="15109"/>
                    <a:pt x="13526" y="15133"/>
                    <a:pt x="13764" y="15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4889942" y="4815175"/>
              <a:ext cx="140537" cy="154963"/>
            </a:xfrm>
            <a:custGeom>
              <a:avLst/>
              <a:gdLst/>
              <a:ahLst/>
              <a:cxnLst/>
              <a:rect l="l" t="t" r="r" b="b"/>
              <a:pathLst>
                <a:path w="11252" h="12407" extrusionOk="0">
                  <a:moveTo>
                    <a:pt x="1" y="1"/>
                  </a:moveTo>
                  <a:cubicBezTo>
                    <a:pt x="48" y="310"/>
                    <a:pt x="108" y="608"/>
                    <a:pt x="167" y="905"/>
                  </a:cubicBezTo>
                  <a:lnTo>
                    <a:pt x="10371" y="12145"/>
                  </a:lnTo>
                  <a:cubicBezTo>
                    <a:pt x="10669" y="12240"/>
                    <a:pt x="10954" y="12323"/>
                    <a:pt x="11252" y="1240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4899909" y="4852945"/>
              <a:ext cx="93987" cy="103517"/>
            </a:xfrm>
            <a:custGeom>
              <a:avLst/>
              <a:gdLst/>
              <a:ahLst/>
              <a:cxnLst/>
              <a:rect l="l" t="t" r="r" b="b"/>
              <a:pathLst>
                <a:path w="7525" h="828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477"/>
                    <a:pt x="381" y="929"/>
                    <a:pt x="607" y="1382"/>
                  </a:cubicBezTo>
                  <a:lnTo>
                    <a:pt x="6203" y="7549"/>
                  </a:lnTo>
                  <a:cubicBezTo>
                    <a:pt x="6632" y="7823"/>
                    <a:pt x="7073" y="8061"/>
                    <a:pt x="7525" y="828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</p:grp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830555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2807849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2539049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ctrTitle" idx="2"/>
          </p:nvPr>
        </p:nvSpPr>
        <p:spPr>
          <a:xfrm>
            <a:off x="6853351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3"/>
          </p:nvPr>
        </p:nvSpPr>
        <p:spPr>
          <a:xfrm>
            <a:off x="6584551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ctrTitle" idx="4"/>
          </p:nvPr>
        </p:nvSpPr>
        <p:spPr>
          <a:xfrm>
            <a:off x="2807849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ubTitle" idx="5"/>
          </p:nvPr>
        </p:nvSpPr>
        <p:spPr>
          <a:xfrm>
            <a:off x="2539049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ctrTitle" idx="6"/>
          </p:nvPr>
        </p:nvSpPr>
        <p:spPr>
          <a:xfrm>
            <a:off x="6853351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ubTitle" idx="7"/>
          </p:nvPr>
        </p:nvSpPr>
        <p:spPr>
          <a:xfrm>
            <a:off x="6584551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 idx="8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title" idx="9" hasCustomPrompt="1"/>
          </p:nvPr>
        </p:nvSpPr>
        <p:spPr>
          <a:xfrm>
            <a:off x="3441449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6"/>
          <p:cNvSpPr txBox="1">
            <a:spLocks noGrp="1"/>
          </p:cNvSpPr>
          <p:nvPr>
            <p:ph type="title" idx="13" hasCustomPrompt="1"/>
          </p:nvPr>
        </p:nvSpPr>
        <p:spPr>
          <a:xfrm>
            <a:off x="3441449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 idx="14" hasCustomPrompt="1"/>
          </p:nvPr>
        </p:nvSpPr>
        <p:spPr>
          <a:xfrm>
            <a:off x="7486951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1" name="Google Shape;111;p16"/>
          <p:cNvSpPr txBox="1">
            <a:spLocks noGrp="1"/>
          </p:cNvSpPr>
          <p:nvPr>
            <p:ph type="title" idx="15" hasCustomPrompt="1"/>
          </p:nvPr>
        </p:nvSpPr>
        <p:spPr>
          <a:xfrm>
            <a:off x="7486951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3202520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65315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 rot="-367551">
            <a:off x="6383725" y="3353297"/>
            <a:ext cx="3459756" cy="151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 rot="-367475">
            <a:off x="6324874" y="2706023"/>
            <a:ext cx="3404231" cy="677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97359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570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6600800" y="1944133"/>
            <a:ext cx="3958800" cy="3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Montserrat"/>
              <a:buChar char="●"/>
              <a:defRPr/>
            </a:lvl1pPr>
            <a:lvl2pPr marL="1219170" lvl="1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2pPr>
            <a:lvl3pPr marL="1828754" lvl="2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3pPr>
            <a:lvl4pPr marL="2438339" lvl="3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4pPr>
            <a:lvl5pPr marL="3047924" lvl="4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5pPr>
            <a:lvl6pPr marL="3657509" lvl="5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6pPr>
            <a:lvl7pPr marL="4267093" lvl="6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7pPr>
            <a:lvl8pPr marL="4876678" lvl="7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8pPr>
            <a:lvl9pPr marL="5486263" lvl="8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27204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904228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ctrTitle"/>
          </p:nvPr>
        </p:nvSpPr>
        <p:spPr>
          <a:xfrm rot="-665216">
            <a:off x="915997" y="2742513"/>
            <a:ext cx="5260580" cy="1275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6360000" y="2564367"/>
            <a:ext cx="45668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6585600" y="4051100"/>
            <a:ext cx="41156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467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3"/>
          <p:cNvSpPr txBox="1">
            <a:spLocks noGrp="1"/>
          </p:cNvSpPr>
          <p:nvPr>
            <p:ph type="subTitle" idx="2"/>
          </p:nvPr>
        </p:nvSpPr>
        <p:spPr>
          <a:xfrm>
            <a:off x="6680200" y="4802733"/>
            <a:ext cx="3926400" cy="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597583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3565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66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559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837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967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5501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1896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300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126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405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011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825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2600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83725543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92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0833" y="800767"/>
            <a:ext cx="9144000" cy="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3667" y="3662900"/>
            <a:ext cx="9776000" cy="2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95254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  <p:sldLayoutId id="2147483678" r:id="rId13"/>
    <p:sldLayoutId id="2147483679" r:id="rId14"/>
    <p:sldLayoutId id="2147483680" r:id="rId15"/>
    <p:sldLayoutId id="2147483681" r:id="rId16"/>
    <p:sldLayoutId id="2147483683" r:id="rId17"/>
    <p:sldLayoutId id="2147483684" r:id="rId18"/>
    <p:sldLayoutId id="2147483713" r:id="rId19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3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  <p:sldLayoutId id="2147483712" r:id="rId13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198664" y="62519"/>
            <a:ext cx="12287534" cy="6821488"/>
            <a:chOff x="0" y="0"/>
            <a:chExt cx="5760" cy="4388"/>
          </a:xfrm>
        </p:grpSpPr>
        <p:pic>
          <p:nvPicPr>
            <p:cNvPr id="308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86" name="Group 8"/>
            <p:cNvGrpSpPr>
              <a:grpSpLocks/>
            </p:cNvGrpSpPr>
            <p:nvPr/>
          </p:nvGrpSpPr>
          <p:grpSpPr bwMode="auto">
            <a:xfrm>
              <a:off x="94" y="3272"/>
              <a:ext cx="859" cy="952"/>
              <a:chOff x="2794" y="2160"/>
              <a:chExt cx="1154" cy="1279"/>
            </a:xfrm>
          </p:grpSpPr>
          <p:sp>
            <p:nvSpPr>
              <p:cNvPr id="3228" name="AutoShape 9"/>
              <p:cNvSpPr>
                <a:spLocks noChangeAspect="1" noChangeArrowheads="1" noTextEdit="1"/>
              </p:cNvSpPr>
              <p:nvPr/>
            </p:nvSpPr>
            <p:spPr bwMode="auto">
              <a:xfrm>
                <a:off x="2832" y="2160"/>
                <a:ext cx="1116" cy="1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" name="Freeform 10"/>
              <p:cNvSpPr>
                <a:spLocks noChangeArrowheads="1"/>
              </p:cNvSpPr>
              <p:nvPr/>
            </p:nvSpPr>
            <p:spPr bwMode="auto">
              <a:xfrm>
                <a:off x="2912" y="2780"/>
                <a:ext cx="30" cy="30"/>
              </a:xfrm>
              <a:custGeom>
                <a:avLst/>
                <a:gdLst>
                  <a:gd name="T0" fmla="*/ 0 w 61"/>
                  <a:gd name="T1" fmla="*/ 1 h 60"/>
                  <a:gd name="T2" fmla="*/ 0 w 61"/>
                  <a:gd name="T3" fmla="*/ 1 h 60"/>
                  <a:gd name="T4" fmla="*/ 0 w 61"/>
                  <a:gd name="T5" fmla="*/ 1 h 60"/>
                  <a:gd name="T6" fmla="*/ 0 w 61"/>
                  <a:gd name="T7" fmla="*/ 1 h 60"/>
                  <a:gd name="T8" fmla="*/ 0 w 61"/>
                  <a:gd name="T9" fmla="*/ 1 h 60"/>
                  <a:gd name="T10" fmla="*/ 0 w 61"/>
                  <a:gd name="T11" fmla="*/ 1 h 60"/>
                  <a:gd name="T12" fmla="*/ 0 w 61"/>
                  <a:gd name="T13" fmla="*/ 1 h 60"/>
                  <a:gd name="T14" fmla="*/ 0 w 61"/>
                  <a:gd name="T15" fmla="*/ 1 h 60"/>
                  <a:gd name="T16" fmla="*/ 0 w 61"/>
                  <a:gd name="T17" fmla="*/ 0 h 60"/>
                  <a:gd name="T18" fmla="*/ 0 w 61"/>
                  <a:gd name="T19" fmla="*/ 1 h 60"/>
                  <a:gd name="T20" fmla="*/ 0 w 61"/>
                  <a:gd name="T21" fmla="*/ 1 h 60"/>
                  <a:gd name="T22" fmla="*/ 0 w 61"/>
                  <a:gd name="T23" fmla="*/ 1 h 60"/>
                  <a:gd name="T24" fmla="*/ 0 w 61"/>
                  <a:gd name="T25" fmla="*/ 1 h 60"/>
                  <a:gd name="T26" fmla="*/ 0 w 61"/>
                  <a:gd name="T27" fmla="*/ 1 h 60"/>
                  <a:gd name="T28" fmla="*/ 0 w 61"/>
                  <a:gd name="T29" fmla="*/ 1 h 60"/>
                  <a:gd name="T30" fmla="*/ 0 w 61"/>
                  <a:gd name="T31" fmla="*/ 1 h 60"/>
                  <a:gd name="T32" fmla="*/ 0 w 61"/>
                  <a:gd name="T33" fmla="*/ 1 h 6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18" y="57"/>
                    </a:lnTo>
                    <a:lnTo>
                      <a:pt x="9" y="50"/>
                    </a:lnTo>
                    <a:lnTo>
                      <a:pt x="2" y="41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8"/>
                    </a:lnTo>
                    <a:lnTo>
                      <a:pt x="58" y="18"/>
                    </a:lnTo>
                    <a:lnTo>
                      <a:pt x="61" y="30"/>
                    </a:lnTo>
                    <a:lnTo>
                      <a:pt x="58" y="41"/>
                    </a:lnTo>
                    <a:lnTo>
                      <a:pt x="52" y="50"/>
                    </a:lnTo>
                    <a:lnTo>
                      <a:pt x="42" y="57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" name="Freeform 11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" name="Freeform 12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" name="Freeform 13"/>
              <p:cNvSpPr>
                <a:spLocks noChangeArrowheads="1"/>
              </p:cNvSpPr>
              <p:nvPr/>
            </p:nvSpPr>
            <p:spPr bwMode="auto">
              <a:xfrm>
                <a:off x="2821" y="2718"/>
                <a:ext cx="89" cy="73"/>
              </a:xfrm>
              <a:custGeom>
                <a:avLst/>
                <a:gdLst>
                  <a:gd name="T0" fmla="*/ 1 w 177"/>
                  <a:gd name="T1" fmla="*/ 1 h 146"/>
                  <a:gd name="T2" fmla="*/ 1 w 177"/>
                  <a:gd name="T3" fmla="*/ 1 h 146"/>
                  <a:gd name="T4" fmla="*/ 1 w 177"/>
                  <a:gd name="T5" fmla="*/ 1 h 146"/>
                  <a:gd name="T6" fmla="*/ 1 w 177"/>
                  <a:gd name="T7" fmla="*/ 1 h 146"/>
                  <a:gd name="T8" fmla="*/ 1 w 177"/>
                  <a:gd name="T9" fmla="*/ 1 h 146"/>
                  <a:gd name="T10" fmla="*/ 1 w 177"/>
                  <a:gd name="T11" fmla="*/ 1 h 146"/>
                  <a:gd name="T12" fmla="*/ 1 w 177"/>
                  <a:gd name="T13" fmla="*/ 1 h 146"/>
                  <a:gd name="T14" fmla="*/ 1 w 177"/>
                  <a:gd name="T15" fmla="*/ 0 h 146"/>
                  <a:gd name="T16" fmla="*/ 1 w 177"/>
                  <a:gd name="T17" fmla="*/ 1 h 146"/>
                  <a:gd name="T18" fmla="*/ 1 w 177"/>
                  <a:gd name="T19" fmla="*/ 1 h 146"/>
                  <a:gd name="T20" fmla="*/ 1 w 177"/>
                  <a:gd name="T21" fmla="*/ 1 h 146"/>
                  <a:gd name="T22" fmla="*/ 0 w 177"/>
                  <a:gd name="T23" fmla="*/ 1 h 146"/>
                  <a:gd name="T24" fmla="*/ 1 w 177"/>
                  <a:gd name="T25" fmla="*/ 1 h 146"/>
                  <a:gd name="T26" fmla="*/ 1 w 177"/>
                  <a:gd name="T27" fmla="*/ 1 h 146"/>
                  <a:gd name="T28" fmla="*/ 1 w 177"/>
                  <a:gd name="T29" fmla="*/ 1 h 146"/>
                  <a:gd name="T30" fmla="*/ 1 w 177"/>
                  <a:gd name="T31" fmla="*/ 1 h 146"/>
                  <a:gd name="T32" fmla="*/ 1 w 177"/>
                  <a:gd name="T33" fmla="*/ 1 h 146"/>
                  <a:gd name="T34" fmla="*/ 1 w 177"/>
                  <a:gd name="T35" fmla="*/ 1 h 146"/>
                  <a:gd name="T36" fmla="*/ 1 w 177"/>
                  <a:gd name="T37" fmla="*/ 1 h 146"/>
                  <a:gd name="T38" fmla="*/ 1 w 177"/>
                  <a:gd name="T39" fmla="*/ 1 h 146"/>
                  <a:gd name="T40" fmla="*/ 1 w 177"/>
                  <a:gd name="T41" fmla="*/ 1 h 146"/>
                  <a:gd name="T42" fmla="*/ 1 w 177"/>
                  <a:gd name="T43" fmla="*/ 1 h 146"/>
                  <a:gd name="T44" fmla="*/ 1 w 177"/>
                  <a:gd name="T45" fmla="*/ 1 h 146"/>
                  <a:gd name="T46" fmla="*/ 1 w 177"/>
                  <a:gd name="T47" fmla="*/ 1 h 146"/>
                  <a:gd name="T48" fmla="*/ 1 w 177"/>
                  <a:gd name="T49" fmla="*/ 1 h 146"/>
                  <a:gd name="T50" fmla="*/ 1 w 177"/>
                  <a:gd name="T51" fmla="*/ 1 h 14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6">
                    <a:moveTo>
                      <a:pt x="163" y="144"/>
                    </a:moveTo>
                    <a:lnTo>
                      <a:pt x="177" y="118"/>
                    </a:lnTo>
                    <a:lnTo>
                      <a:pt x="172" y="110"/>
                    </a:lnTo>
                    <a:lnTo>
                      <a:pt x="161" y="89"/>
                    </a:lnTo>
                    <a:lnTo>
                      <a:pt x="144" y="62"/>
                    </a:lnTo>
                    <a:lnTo>
                      <a:pt x="122" y="33"/>
                    </a:lnTo>
                    <a:lnTo>
                      <a:pt x="95" y="11"/>
                    </a:lnTo>
                    <a:lnTo>
                      <a:pt x="69" y="0"/>
                    </a:lnTo>
                    <a:lnTo>
                      <a:pt x="40" y="7"/>
                    </a:lnTo>
                    <a:lnTo>
                      <a:pt x="14" y="38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4"/>
                    </a:lnTo>
                    <a:lnTo>
                      <a:pt x="8" y="106"/>
                    </a:lnTo>
                    <a:lnTo>
                      <a:pt x="17" y="117"/>
                    </a:lnTo>
                    <a:lnTo>
                      <a:pt x="30" y="126"/>
                    </a:lnTo>
                    <a:lnTo>
                      <a:pt x="46" y="132"/>
                    </a:lnTo>
                    <a:lnTo>
                      <a:pt x="62" y="138"/>
                    </a:lnTo>
                    <a:lnTo>
                      <a:pt x="79" y="141"/>
                    </a:lnTo>
                    <a:lnTo>
                      <a:pt x="98" y="143"/>
                    </a:lnTo>
                    <a:lnTo>
                      <a:pt x="115" y="144"/>
                    </a:lnTo>
                    <a:lnTo>
                      <a:pt x="130" y="146"/>
                    </a:lnTo>
                    <a:lnTo>
                      <a:pt x="144" y="146"/>
                    </a:lnTo>
                    <a:lnTo>
                      <a:pt x="154" y="144"/>
                    </a:lnTo>
                    <a:lnTo>
                      <a:pt x="161" y="144"/>
                    </a:lnTo>
                    <a:lnTo>
                      <a:pt x="163" y="14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" name="Freeform 14"/>
              <p:cNvSpPr>
                <a:spLocks noChangeArrowheads="1"/>
              </p:cNvSpPr>
              <p:nvPr/>
            </p:nvSpPr>
            <p:spPr bwMode="auto">
              <a:xfrm>
                <a:off x="2821" y="2800"/>
                <a:ext cx="89" cy="71"/>
              </a:xfrm>
              <a:custGeom>
                <a:avLst/>
                <a:gdLst>
                  <a:gd name="T0" fmla="*/ 1 w 178"/>
                  <a:gd name="T1" fmla="*/ 0 h 143"/>
                  <a:gd name="T2" fmla="*/ 1 w 178"/>
                  <a:gd name="T3" fmla="*/ 0 h 143"/>
                  <a:gd name="T4" fmla="*/ 1 w 178"/>
                  <a:gd name="T5" fmla="*/ 0 h 143"/>
                  <a:gd name="T6" fmla="*/ 1 w 178"/>
                  <a:gd name="T7" fmla="*/ 0 h 143"/>
                  <a:gd name="T8" fmla="*/ 1 w 178"/>
                  <a:gd name="T9" fmla="*/ 0 h 143"/>
                  <a:gd name="T10" fmla="*/ 1 w 178"/>
                  <a:gd name="T11" fmla="*/ 0 h 143"/>
                  <a:gd name="T12" fmla="*/ 1 w 178"/>
                  <a:gd name="T13" fmla="*/ 0 h 143"/>
                  <a:gd name="T14" fmla="*/ 1 w 178"/>
                  <a:gd name="T15" fmla="*/ 0 h 143"/>
                  <a:gd name="T16" fmla="*/ 1 w 178"/>
                  <a:gd name="T17" fmla="*/ 0 h 143"/>
                  <a:gd name="T18" fmla="*/ 1 w 178"/>
                  <a:gd name="T19" fmla="*/ 0 h 143"/>
                  <a:gd name="T20" fmla="*/ 1 w 178"/>
                  <a:gd name="T21" fmla="*/ 0 h 143"/>
                  <a:gd name="T22" fmla="*/ 1 w 178"/>
                  <a:gd name="T23" fmla="*/ 0 h 143"/>
                  <a:gd name="T24" fmla="*/ 1 w 178"/>
                  <a:gd name="T25" fmla="*/ 0 h 143"/>
                  <a:gd name="T26" fmla="*/ 1 w 178"/>
                  <a:gd name="T27" fmla="*/ 0 h 143"/>
                  <a:gd name="T28" fmla="*/ 1 w 178"/>
                  <a:gd name="T29" fmla="*/ 0 h 143"/>
                  <a:gd name="T30" fmla="*/ 0 w 178"/>
                  <a:gd name="T31" fmla="*/ 0 h 143"/>
                  <a:gd name="T32" fmla="*/ 1 w 178"/>
                  <a:gd name="T33" fmla="*/ 0 h 143"/>
                  <a:gd name="T34" fmla="*/ 1 w 178"/>
                  <a:gd name="T35" fmla="*/ 0 h 143"/>
                  <a:gd name="T36" fmla="*/ 1 w 178"/>
                  <a:gd name="T37" fmla="*/ 0 h 143"/>
                  <a:gd name="T38" fmla="*/ 1 w 178"/>
                  <a:gd name="T39" fmla="*/ 0 h 143"/>
                  <a:gd name="T40" fmla="*/ 1 w 178"/>
                  <a:gd name="T41" fmla="*/ 0 h 143"/>
                  <a:gd name="T42" fmla="*/ 1 w 178"/>
                  <a:gd name="T43" fmla="*/ 0 h 143"/>
                  <a:gd name="T44" fmla="*/ 1 w 178"/>
                  <a:gd name="T45" fmla="*/ 0 h 143"/>
                  <a:gd name="T46" fmla="*/ 1 w 178"/>
                  <a:gd name="T47" fmla="*/ 0 h 143"/>
                  <a:gd name="T48" fmla="*/ 1 w 178"/>
                  <a:gd name="T49" fmla="*/ 0 h 143"/>
                  <a:gd name="T50" fmla="*/ 1 w 178"/>
                  <a:gd name="T51" fmla="*/ 0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143">
                    <a:moveTo>
                      <a:pt x="178" y="27"/>
                    </a:moveTo>
                    <a:lnTo>
                      <a:pt x="164" y="1"/>
                    </a:lnTo>
                    <a:lnTo>
                      <a:pt x="162" y="1"/>
                    </a:lnTo>
                    <a:lnTo>
                      <a:pt x="155" y="1"/>
                    </a:lnTo>
                    <a:lnTo>
                      <a:pt x="145" y="0"/>
                    </a:lnTo>
                    <a:lnTo>
                      <a:pt x="131" y="0"/>
                    </a:lnTo>
                    <a:lnTo>
                      <a:pt x="116" y="1"/>
                    </a:lnTo>
                    <a:lnTo>
                      <a:pt x="99" y="2"/>
                    </a:lnTo>
                    <a:lnTo>
                      <a:pt x="80" y="5"/>
                    </a:lnTo>
                    <a:lnTo>
                      <a:pt x="63" y="7"/>
                    </a:lnTo>
                    <a:lnTo>
                      <a:pt x="46" y="13"/>
                    </a:lnTo>
                    <a:lnTo>
                      <a:pt x="31" y="18"/>
                    </a:lnTo>
                    <a:lnTo>
                      <a:pt x="18" y="27"/>
                    </a:lnTo>
                    <a:lnTo>
                      <a:pt x="8" y="37"/>
                    </a:lnTo>
                    <a:lnTo>
                      <a:pt x="2" y="50"/>
                    </a:lnTo>
                    <a:lnTo>
                      <a:pt x="0" y="65"/>
                    </a:lnTo>
                    <a:lnTo>
                      <a:pt x="4" y="83"/>
                    </a:lnTo>
                    <a:lnTo>
                      <a:pt x="14" y="104"/>
                    </a:lnTo>
                    <a:lnTo>
                      <a:pt x="41" y="135"/>
                    </a:lnTo>
                    <a:lnTo>
                      <a:pt x="69" y="143"/>
                    </a:lnTo>
                    <a:lnTo>
                      <a:pt x="96" y="132"/>
                    </a:lnTo>
                    <a:lnTo>
                      <a:pt x="122" y="111"/>
                    </a:lnTo>
                    <a:lnTo>
                      <a:pt x="145" y="83"/>
                    </a:lnTo>
                    <a:lnTo>
                      <a:pt x="162" y="55"/>
                    </a:lnTo>
                    <a:lnTo>
                      <a:pt x="174" y="35"/>
                    </a:lnTo>
                    <a:lnTo>
                      <a:pt x="178" y="2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" name="Freeform 15"/>
              <p:cNvSpPr>
                <a:spLocks noChangeArrowheads="1"/>
              </p:cNvSpPr>
              <p:nvPr/>
            </p:nvSpPr>
            <p:spPr bwMode="auto">
              <a:xfrm>
                <a:off x="2894" y="2818"/>
                <a:ext cx="66" cy="90"/>
              </a:xfrm>
              <a:custGeom>
                <a:avLst/>
                <a:gdLst>
                  <a:gd name="T0" fmla="*/ 1 w 132"/>
                  <a:gd name="T1" fmla="*/ 0 h 181"/>
                  <a:gd name="T2" fmla="*/ 1 w 132"/>
                  <a:gd name="T3" fmla="*/ 0 h 181"/>
                  <a:gd name="T4" fmla="*/ 1 w 132"/>
                  <a:gd name="T5" fmla="*/ 0 h 181"/>
                  <a:gd name="T6" fmla="*/ 1 w 132"/>
                  <a:gd name="T7" fmla="*/ 0 h 181"/>
                  <a:gd name="T8" fmla="*/ 1 w 132"/>
                  <a:gd name="T9" fmla="*/ 0 h 181"/>
                  <a:gd name="T10" fmla="*/ 1 w 132"/>
                  <a:gd name="T11" fmla="*/ 0 h 181"/>
                  <a:gd name="T12" fmla="*/ 0 w 132"/>
                  <a:gd name="T13" fmla="*/ 0 h 181"/>
                  <a:gd name="T14" fmla="*/ 1 w 132"/>
                  <a:gd name="T15" fmla="*/ 0 h 181"/>
                  <a:gd name="T16" fmla="*/ 1 w 132"/>
                  <a:gd name="T17" fmla="*/ 0 h 181"/>
                  <a:gd name="T18" fmla="*/ 1 w 132"/>
                  <a:gd name="T19" fmla="*/ 0 h 181"/>
                  <a:gd name="T20" fmla="*/ 1 w 132"/>
                  <a:gd name="T21" fmla="*/ 0 h 181"/>
                  <a:gd name="T22" fmla="*/ 1 w 132"/>
                  <a:gd name="T23" fmla="*/ 0 h 181"/>
                  <a:gd name="T24" fmla="*/ 1 w 132"/>
                  <a:gd name="T25" fmla="*/ 0 h 181"/>
                  <a:gd name="T26" fmla="*/ 1 w 132"/>
                  <a:gd name="T27" fmla="*/ 0 h 181"/>
                  <a:gd name="T28" fmla="*/ 1 w 132"/>
                  <a:gd name="T29" fmla="*/ 0 h 181"/>
                  <a:gd name="T30" fmla="*/ 1 w 132"/>
                  <a:gd name="T31" fmla="*/ 0 h 181"/>
                  <a:gd name="T32" fmla="*/ 1 w 132"/>
                  <a:gd name="T33" fmla="*/ 0 h 181"/>
                  <a:gd name="T34" fmla="*/ 1 w 132"/>
                  <a:gd name="T35" fmla="*/ 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1">
                    <a:moveTo>
                      <a:pt x="82" y="0"/>
                    </a:moveTo>
                    <a:lnTo>
                      <a:pt x="52" y="0"/>
                    </a:lnTo>
                    <a:lnTo>
                      <a:pt x="47" y="8"/>
                    </a:lnTo>
                    <a:lnTo>
                      <a:pt x="35" y="29"/>
                    </a:lnTo>
                    <a:lnTo>
                      <a:pt x="20" y="57"/>
                    </a:lnTo>
                    <a:lnTo>
                      <a:pt x="7" y="90"/>
                    </a:lnTo>
                    <a:lnTo>
                      <a:pt x="0" y="123"/>
                    </a:lnTo>
                    <a:lnTo>
                      <a:pt x="5" y="152"/>
                    </a:lnTo>
                    <a:lnTo>
                      <a:pt x="24" y="172"/>
                    </a:lnTo>
                    <a:lnTo>
                      <a:pt x="64" y="181"/>
                    </a:lnTo>
                    <a:lnTo>
                      <a:pt x="106" y="172"/>
                    </a:lnTo>
                    <a:lnTo>
                      <a:pt x="127" y="152"/>
                    </a:lnTo>
                    <a:lnTo>
                      <a:pt x="132" y="123"/>
                    </a:lnTo>
                    <a:lnTo>
                      <a:pt x="127" y="90"/>
                    </a:lnTo>
                    <a:lnTo>
                      <a:pt x="114" y="57"/>
                    </a:lnTo>
                    <a:lnTo>
                      <a:pt x="99" y="29"/>
                    </a:lnTo>
                    <a:lnTo>
                      <a:pt x="86" y="8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" name="Freeform 16"/>
              <p:cNvSpPr>
                <a:spLocks noChangeArrowheads="1"/>
              </p:cNvSpPr>
              <p:nvPr/>
            </p:nvSpPr>
            <p:spPr bwMode="auto">
              <a:xfrm>
                <a:off x="2944" y="2799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0 h 144"/>
                  <a:gd name="T44" fmla="*/ 0 w 177"/>
                  <a:gd name="T45" fmla="*/ 0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4">
                    <a:moveTo>
                      <a:pt x="15" y="1"/>
                    </a:moveTo>
                    <a:lnTo>
                      <a:pt x="0" y="26"/>
                    </a:lnTo>
                    <a:lnTo>
                      <a:pt x="5" y="34"/>
                    </a:lnTo>
                    <a:lnTo>
                      <a:pt x="16" y="55"/>
                    </a:lnTo>
                    <a:lnTo>
                      <a:pt x="33" y="83"/>
                    </a:lnTo>
                    <a:lnTo>
                      <a:pt x="56" y="110"/>
                    </a:lnTo>
                    <a:lnTo>
                      <a:pt x="82" y="132"/>
                    </a:lnTo>
                    <a:lnTo>
                      <a:pt x="109" y="144"/>
                    </a:lnTo>
                    <a:lnTo>
                      <a:pt x="137" y="137"/>
                    </a:lnTo>
                    <a:lnTo>
                      <a:pt x="164" y="106"/>
                    </a:lnTo>
                    <a:lnTo>
                      <a:pt x="174" y="85"/>
                    </a:lnTo>
                    <a:lnTo>
                      <a:pt x="177" y="67"/>
                    </a:lnTo>
                    <a:lnTo>
                      <a:pt x="176" y="50"/>
                    </a:lnTo>
                    <a:lnTo>
                      <a:pt x="170" y="38"/>
                    </a:lnTo>
                    <a:lnTo>
                      <a:pt x="161" y="27"/>
                    </a:lnTo>
                    <a:lnTo>
                      <a:pt x="147" y="19"/>
                    </a:lnTo>
                    <a:lnTo>
                      <a:pt x="132" y="12"/>
                    </a:lnTo>
                    <a:lnTo>
                      <a:pt x="116" y="8"/>
                    </a:lnTo>
                    <a:lnTo>
                      <a:pt x="98" y="4"/>
                    </a:lnTo>
                    <a:lnTo>
                      <a:pt x="81" y="2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35" y="0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" name="Freeform 17"/>
              <p:cNvSpPr>
                <a:spLocks noChangeArrowheads="1"/>
              </p:cNvSpPr>
              <p:nvPr/>
            </p:nvSpPr>
            <p:spPr bwMode="auto">
              <a:xfrm>
                <a:off x="2943" y="2718"/>
                <a:ext cx="90" cy="72"/>
              </a:xfrm>
              <a:custGeom>
                <a:avLst/>
                <a:gdLst>
                  <a:gd name="T0" fmla="*/ 0 w 180"/>
                  <a:gd name="T1" fmla="*/ 1 h 143"/>
                  <a:gd name="T2" fmla="*/ 1 w 180"/>
                  <a:gd name="T3" fmla="*/ 1 h 143"/>
                  <a:gd name="T4" fmla="*/ 1 w 180"/>
                  <a:gd name="T5" fmla="*/ 1 h 143"/>
                  <a:gd name="T6" fmla="*/ 1 w 180"/>
                  <a:gd name="T7" fmla="*/ 1 h 143"/>
                  <a:gd name="T8" fmla="*/ 1 w 180"/>
                  <a:gd name="T9" fmla="*/ 1 h 143"/>
                  <a:gd name="T10" fmla="*/ 1 w 180"/>
                  <a:gd name="T11" fmla="*/ 1 h 143"/>
                  <a:gd name="T12" fmla="*/ 1 w 180"/>
                  <a:gd name="T13" fmla="*/ 1 h 143"/>
                  <a:gd name="T14" fmla="*/ 1 w 180"/>
                  <a:gd name="T15" fmla="*/ 1 h 143"/>
                  <a:gd name="T16" fmla="*/ 1 w 180"/>
                  <a:gd name="T17" fmla="*/ 1 h 143"/>
                  <a:gd name="T18" fmla="*/ 1 w 180"/>
                  <a:gd name="T19" fmla="*/ 1 h 143"/>
                  <a:gd name="T20" fmla="*/ 1 w 180"/>
                  <a:gd name="T21" fmla="*/ 1 h 143"/>
                  <a:gd name="T22" fmla="*/ 1 w 180"/>
                  <a:gd name="T23" fmla="*/ 1 h 143"/>
                  <a:gd name="T24" fmla="*/ 1 w 180"/>
                  <a:gd name="T25" fmla="*/ 1 h 143"/>
                  <a:gd name="T26" fmla="*/ 1 w 180"/>
                  <a:gd name="T27" fmla="*/ 1 h 143"/>
                  <a:gd name="T28" fmla="*/ 1 w 180"/>
                  <a:gd name="T29" fmla="*/ 1 h 143"/>
                  <a:gd name="T30" fmla="*/ 1 w 180"/>
                  <a:gd name="T31" fmla="*/ 1 h 143"/>
                  <a:gd name="T32" fmla="*/ 1 w 180"/>
                  <a:gd name="T33" fmla="*/ 1 h 143"/>
                  <a:gd name="T34" fmla="*/ 1 w 180"/>
                  <a:gd name="T35" fmla="*/ 1 h 143"/>
                  <a:gd name="T36" fmla="*/ 1 w 180"/>
                  <a:gd name="T37" fmla="*/ 1 h 143"/>
                  <a:gd name="T38" fmla="*/ 1 w 180"/>
                  <a:gd name="T39" fmla="*/ 0 h 143"/>
                  <a:gd name="T40" fmla="*/ 1 w 180"/>
                  <a:gd name="T41" fmla="*/ 1 h 143"/>
                  <a:gd name="T42" fmla="*/ 1 w 180"/>
                  <a:gd name="T43" fmla="*/ 1 h 143"/>
                  <a:gd name="T44" fmla="*/ 1 w 180"/>
                  <a:gd name="T45" fmla="*/ 1 h 143"/>
                  <a:gd name="T46" fmla="*/ 1 w 180"/>
                  <a:gd name="T47" fmla="*/ 1 h 143"/>
                  <a:gd name="T48" fmla="*/ 1 w 180"/>
                  <a:gd name="T49" fmla="*/ 1 h 143"/>
                  <a:gd name="T50" fmla="*/ 0 w 180"/>
                  <a:gd name="T51" fmla="*/ 1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43">
                    <a:moveTo>
                      <a:pt x="0" y="116"/>
                    </a:moveTo>
                    <a:lnTo>
                      <a:pt x="15" y="142"/>
                    </a:lnTo>
                    <a:lnTo>
                      <a:pt x="17" y="142"/>
                    </a:lnTo>
                    <a:lnTo>
                      <a:pt x="24" y="142"/>
                    </a:lnTo>
                    <a:lnTo>
                      <a:pt x="34" y="143"/>
                    </a:lnTo>
                    <a:lnTo>
                      <a:pt x="48" y="143"/>
                    </a:lnTo>
                    <a:lnTo>
                      <a:pt x="63" y="142"/>
                    </a:lnTo>
                    <a:lnTo>
                      <a:pt x="80" y="141"/>
                    </a:lnTo>
                    <a:lnTo>
                      <a:pt x="99" y="139"/>
                    </a:lnTo>
                    <a:lnTo>
                      <a:pt x="116" y="135"/>
                    </a:lnTo>
                    <a:lnTo>
                      <a:pt x="133" y="131"/>
                    </a:lnTo>
                    <a:lnTo>
                      <a:pt x="148" y="125"/>
                    </a:lnTo>
                    <a:lnTo>
                      <a:pt x="161" y="117"/>
                    </a:lnTo>
                    <a:lnTo>
                      <a:pt x="171" y="106"/>
                    </a:lnTo>
                    <a:lnTo>
                      <a:pt x="177" y="94"/>
                    </a:lnTo>
                    <a:lnTo>
                      <a:pt x="180" y="79"/>
                    </a:lnTo>
                    <a:lnTo>
                      <a:pt x="175" y="60"/>
                    </a:lnTo>
                    <a:lnTo>
                      <a:pt x="166" y="40"/>
                    </a:lnTo>
                    <a:lnTo>
                      <a:pt x="138" y="7"/>
                    </a:lnTo>
                    <a:lnTo>
                      <a:pt x="109" y="0"/>
                    </a:lnTo>
                    <a:lnTo>
                      <a:pt x="82" y="10"/>
                    </a:lnTo>
                    <a:lnTo>
                      <a:pt x="56" y="32"/>
                    </a:lnTo>
                    <a:lnTo>
                      <a:pt x="33" y="59"/>
                    </a:lnTo>
                    <a:lnTo>
                      <a:pt x="16" y="87"/>
                    </a:lnTo>
                    <a:lnTo>
                      <a:pt x="4" y="108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" name="Freeform 18"/>
              <p:cNvSpPr>
                <a:spLocks noChangeArrowheads="1"/>
              </p:cNvSpPr>
              <p:nvPr/>
            </p:nvSpPr>
            <p:spPr bwMode="auto">
              <a:xfrm>
                <a:off x="3116" y="2261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" name="Freeform 19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" name="Freeform 20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" name="Freeform 21"/>
              <p:cNvSpPr>
                <a:spLocks noChangeArrowheads="1"/>
              </p:cNvSpPr>
              <p:nvPr/>
            </p:nvSpPr>
            <p:spPr bwMode="auto">
              <a:xfrm>
                <a:off x="3080" y="2236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8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5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7"/>
                    </a:lnTo>
                    <a:lnTo>
                      <a:pt x="0" y="33"/>
                    </a:lnTo>
                    <a:lnTo>
                      <a:pt x="3" y="43"/>
                    </a:lnTo>
                    <a:lnTo>
                      <a:pt x="11" y="51"/>
                    </a:lnTo>
                    <a:lnTo>
                      <a:pt x="25" y="56"/>
                    </a:lnTo>
                    <a:lnTo>
                      <a:pt x="39" y="58"/>
                    </a:lnTo>
                    <a:lnTo>
                      <a:pt x="52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" name="Freeform 22"/>
              <p:cNvSpPr>
                <a:spLocks noChangeArrowheads="1"/>
              </p:cNvSpPr>
              <p:nvPr/>
            </p:nvSpPr>
            <p:spPr bwMode="auto">
              <a:xfrm>
                <a:off x="3080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0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71" y="10"/>
                    </a:moveTo>
                    <a:lnTo>
                      <a:pt x="66" y="0"/>
                    </a:lnTo>
                    <a:lnTo>
                      <a:pt x="62" y="0"/>
                    </a:lnTo>
                    <a:lnTo>
                      <a:pt x="53" y="0"/>
                    </a:lnTo>
                    <a:lnTo>
                      <a:pt x="39" y="0"/>
                    </a:lnTo>
                    <a:lnTo>
                      <a:pt x="25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2"/>
                    </a:lnTo>
                    <a:lnTo>
                      <a:pt x="16" y="54"/>
                    </a:lnTo>
                    <a:lnTo>
                      <a:pt x="28" y="57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8" y="33"/>
                    </a:lnTo>
                    <a:lnTo>
                      <a:pt x="64" y="22"/>
                    </a:lnTo>
                    <a:lnTo>
                      <a:pt x="70" y="14"/>
                    </a:ln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" name="Freeform 23"/>
              <p:cNvSpPr>
                <a:spLocks noChangeArrowheads="1"/>
              </p:cNvSpPr>
              <p:nvPr/>
            </p:nvSpPr>
            <p:spPr bwMode="auto">
              <a:xfrm>
                <a:off x="3109" y="2277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0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1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32" y="0"/>
                    </a:moveTo>
                    <a:lnTo>
                      <a:pt x="20" y="0"/>
                    </a:lnTo>
                    <a:lnTo>
                      <a:pt x="18" y="4"/>
                    </a:lnTo>
                    <a:lnTo>
                      <a:pt x="14" y="12"/>
                    </a:lnTo>
                    <a:lnTo>
                      <a:pt x="8" y="23"/>
                    </a:lnTo>
                    <a:lnTo>
                      <a:pt x="2" y="36"/>
                    </a:lnTo>
                    <a:lnTo>
                      <a:pt x="0" y="50"/>
                    </a:lnTo>
                    <a:lnTo>
                      <a:pt x="1" y="61"/>
                    </a:lnTo>
                    <a:lnTo>
                      <a:pt x="9" y="69"/>
                    </a:lnTo>
                    <a:lnTo>
                      <a:pt x="25" y="73"/>
                    </a:lnTo>
                    <a:lnTo>
                      <a:pt x="41" y="69"/>
                    </a:lnTo>
                    <a:lnTo>
                      <a:pt x="50" y="61"/>
                    </a:lnTo>
                    <a:lnTo>
                      <a:pt x="52" y="50"/>
                    </a:lnTo>
                    <a:lnTo>
                      <a:pt x="49" y="36"/>
                    </a:lnTo>
                    <a:lnTo>
                      <a:pt x="45" y="23"/>
                    </a:lnTo>
                    <a:lnTo>
                      <a:pt x="39" y="12"/>
                    </a:lnTo>
                    <a:lnTo>
                      <a:pt x="34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" name="Freeform 24"/>
              <p:cNvSpPr>
                <a:spLocks noChangeArrowheads="1"/>
              </p:cNvSpPr>
              <p:nvPr/>
            </p:nvSpPr>
            <p:spPr bwMode="auto">
              <a:xfrm>
                <a:off x="3129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0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7"/>
                    </a:lnTo>
                    <a:lnTo>
                      <a:pt x="55" y="54"/>
                    </a:lnTo>
                    <a:lnTo>
                      <a:pt x="66" y="42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" name="Freeform 25"/>
              <p:cNvSpPr>
                <a:spLocks noChangeArrowheads="1"/>
              </p:cNvSpPr>
              <p:nvPr/>
            </p:nvSpPr>
            <p:spPr bwMode="auto">
              <a:xfrm>
                <a:off x="3129" y="2236"/>
                <a:ext cx="36" cy="28"/>
              </a:xfrm>
              <a:custGeom>
                <a:avLst/>
                <a:gdLst>
                  <a:gd name="T0" fmla="*/ 0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0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0" y="47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6" y="55"/>
                    </a:lnTo>
                    <a:lnTo>
                      <a:pt x="59" y="50"/>
                    </a:lnTo>
                    <a:lnTo>
                      <a:pt x="68" y="43"/>
                    </a:lnTo>
                    <a:lnTo>
                      <a:pt x="71" y="32"/>
                    </a:lnTo>
                    <a:lnTo>
                      <a:pt x="66" y="17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" name="Freeform 26"/>
              <p:cNvSpPr>
                <a:spLocks noChangeArrowheads="1"/>
              </p:cNvSpPr>
              <p:nvPr/>
            </p:nvSpPr>
            <p:spPr bwMode="auto">
              <a:xfrm>
                <a:off x="3830" y="3106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lnTo>
                      <a:pt x="7" y="23"/>
                    </a:lnTo>
                    <a:lnTo>
                      <a:pt x="3" y="20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" name="Freeform 27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" name="Freeform 28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" name="Freeform 29"/>
              <p:cNvSpPr>
                <a:spLocks noChangeArrowheads="1"/>
              </p:cNvSpPr>
              <p:nvPr/>
            </p:nvSpPr>
            <p:spPr bwMode="auto">
              <a:xfrm>
                <a:off x="3793" y="3081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7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4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6"/>
                    </a:lnTo>
                    <a:lnTo>
                      <a:pt x="0" y="32"/>
                    </a:lnTo>
                    <a:lnTo>
                      <a:pt x="3" y="43"/>
                    </a:lnTo>
                    <a:lnTo>
                      <a:pt x="13" y="51"/>
                    </a:lnTo>
                    <a:lnTo>
                      <a:pt x="25" y="55"/>
                    </a:lnTo>
                    <a:lnTo>
                      <a:pt x="39" y="58"/>
                    </a:lnTo>
                    <a:lnTo>
                      <a:pt x="53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" name="Freeform 30"/>
              <p:cNvSpPr>
                <a:spLocks noChangeArrowheads="1"/>
              </p:cNvSpPr>
              <p:nvPr/>
            </p:nvSpPr>
            <p:spPr bwMode="auto">
              <a:xfrm>
                <a:off x="3793" y="3114"/>
                <a:ext cx="37" cy="28"/>
              </a:xfrm>
              <a:custGeom>
                <a:avLst/>
                <a:gdLst>
                  <a:gd name="T0" fmla="*/ 1 w 72"/>
                  <a:gd name="T1" fmla="*/ 1 h 56"/>
                  <a:gd name="T2" fmla="*/ 1 w 72"/>
                  <a:gd name="T3" fmla="*/ 0 h 56"/>
                  <a:gd name="T4" fmla="*/ 1 w 72"/>
                  <a:gd name="T5" fmla="*/ 0 h 56"/>
                  <a:gd name="T6" fmla="*/ 1 w 72"/>
                  <a:gd name="T7" fmla="*/ 0 h 56"/>
                  <a:gd name="T8" fmla="*/ 1 w 72"/>
                  <a:gd name="T9" fmla="*/ 0 h 56"/>
                  <a:gd name="T10" fmla="*/ 1 w 72"/>
                  <a:gd name="T11" fmla="*/ 1 h 56"/>
                  <a:gd name="T12" fmla="*/ 1 w 72"/>
                  <a:gd name="T13" fmla="*/ 1 h 56"/>
                  <a:gd name="T14" fmla="*/ 1 w 72"/>
                  <a:gd name="T15" fmla="*/ 1 h 56"/>
                  <a:gd name="T16" fmla="*/ 0 w 72"/>
                  <a:gd name="T17" fmla="*/ 1 h 56"/>
                  <a:gd name="T18" fmla="*/ 1 w 72"/>
                  <a:gd name="T19" fmla="*/ 1 h 56"/>
                  <a:gd name="T20" fmla="*/ 1 w 72"/>
                  <a:gd name="T21" fmla="*/ 1 h 56"/>
                  <a:gd name="T22" fmla="*/ 1 w 72"/>
                  <a:gd name="T23" fmla="*/ 1 h 56"/>
                  <a:gd name="T24" fmla="*/ 1 w 72"/>
                  <a:gd name="T25" fmla="*/ 1 h 56"/>
                  <a:gd name="T26" fmla="*/ 1 w 72"/>
                  <a:gd name="T27" fmla="*/ 1 h 56"/>
                  <a:gd name="T28" fmla="*/ 1 w 72"/>
                  <a:gd name="T29" fmla="*/ 1 h 56"/>
                  <a:gd name="T30" fmla="*/ 1 w 72"/>
                  <a:gd name="T31" fmla="*/ 1 h 56"/>
                  <a:gd name="T32" fmla="*/ 1 w 72"/>
                  <a:gd name="T33" fmla="*/ 1 h 56"/>
                  <a:gd name="T34" fmla="*/ 1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7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1"/>
                    </a:lnTo>
                    <a:lnTo>
                      <a:pt x="17" y="54"/>
                    </a:lnTo>
                    <a:lnTo>
                      <a:pt x="29" y="56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9" y="33"/>
                    </a:lnTo>
                    <a:lnTo>
                      <a:pt x="66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" name="Freeform 31"/>
              <p:cNvSpPr>
                <a:spLocks noChangeArrowheads="1"/>
              </p:cNvSpPr>
              <p:nvPr/>
            </p:nvSpPr>
            <p:spPr bwMode="auto">
              <a:xfrm>
                <a:off x="3823" y="3121"/>
                <a:ext cx="26" cy="37"/>
              </a:xfrm>
              <a:custGeom>
                <a:avLst/>
                <a:gdLst>
                  <a:gd name="T0" fmla="*/ 0 w 53"/>
                  <a:gd name="T1" fmla="*/ 0 h 72"/>
                  <a:gd name="T2" fmla="*/ 0 w 53"/>
                  <a:gd name="T3" fmla="*/ 0 h 72"/>
                  <a:gd name="T4" fmla="*/ 0 w 53"/>
                  <a:gd name="T5" fmla="*/ 1 h 72"/>
                  <a:gd name="T6" fmla="*/ 0 w 53"/>
                  <a:gd name="T7" fmla="*/ 1 h 72"/>
                  <a:gd name="T8" fmla="*/ 0 w 53"/>
                  <a:gd name="T9" fmla="*/ 1 h 72"/>
                  <a:gd name="T10" fmla="*/ 0 w 53"/>
                  <a:gd name="T11" fmla="*/ 1 h 72"/>
                  <a:gd name="T12" fmla="*/ 0 w 53"/>
                  <a:gd name="T13" fmla="*/ 1 h 72"/>
                  <a:gd name="T14" fmla="*/ 0 w 53"/>
                  <a:gd name="T15" fmla="*/ 1 h 72"/>
                  <a:gd name="T16" fmla="*/ 0 w 53"/>
                  <a:gd name="T17" fmla="*/ 1 h 72"/>
                  <a:gd name="T18" fmla="*/ 0 w 53"/>
                  <a:gd name="T19" fmla="*/ 1 h 72"/>
                  <a:gd name="T20" fmla="*/ 0 w 53"/>
                  <a:gd name="T21" fmla="*/ 1 h 72"/>
                  <a:gd name="T22" fmla="*/ 0 w 53"/>
                  <a:gd name="T23" fmla="*/ 1 h 72"/>
                  <a:gd name="T24" fmla="*/ 0 w 53"/>
                  <a:gd name="T25" fmla="*/ 1 h 72"/>
                  <a:gd name="T26" fmla="*/ 0 w 53"/>
                  <a:gd name="T27" fmla="*/ 1 h 72"/>
                  <a:gd name="T28" fmla="*/ 0 w 53"/>
                  <a:gd name="T29" fmla="*/ 1 h 72"/>
                  <a:gd name="T30" fmla="*/ 0 w 53"/>
                  <a:gd name="T31" fmla="*/ 1 h 72"/>
                  <a:gd name="T32" fmla="*/ 0 w 53"/>
                  <a:gd name="T33" fmla="*/ 1 h 72"/>
                  <a:gd name="T34" fmla="*/ 0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3" y="0"/>
                    </a:moveTo>
                    <a:lnTo>
                      <a:pt x="20" y="0"/>
                    </a:lnTo>
                    <a:lnTo>
                      <a:pt x="18" y="3"/>
                    </a:lnTo>
                    <a:lnTo>
                      <a:pt x="13" y="11"/>
                    </a:lnTo>
                    <a:lnTo>
                      <a:pt x="8" y="23"/>
                    </a:lnTo>
                    <a:lnTo>
                      <a:pt x="3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6" y="72"/>
                    </a:lnTo>
                    <a:lnTo>
                      <a:pt x="42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0" y="35"/>
                    </a:lnTo>
                    <a:lnTo>
                      <a:pt x="46" y="23"/>
                    </a:lnTo>
                    <a:lnTo>
                      <a:pt x="40" y="11"/>
                    </a:lnTo>
                    <a:lnTo>
                      <a:pt x="35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" name="Freeform 32"/>
              <p:cNvSpPr>
                <a:spLocks noChangeArrowheads="1"/>
              </p:cNvSpPr>
              <p:nvPr/>
            </p:nvSpPr>
            <p:spPr bwMode="auto">
              <a:xfrm>
                <a:off x="3843" y="3114"/>
                <a:ext cx="36" cy="28"/>
              </a:xfrm>
              <a:custGeom>
                <a:avLst/>
                <a:gdLst>
                  <a:gd name="T0" fmla="*/ 1 w 71"/>
                  <a:gd name="T1" fmla="*/ 0 h 56"/>
                  <a:gd name="T2" fmla="*/ 0 w 71"/>
                  <a:gd name="T3" fmla="*/ 1 h 56"/>
                  <a:gd name="T4" fmla="*/ 1 w 71"/>
                  <a:gd name="T5" fmla="*/ 1 h 56"/>
                  <a:gd name="T6" fmla="*/ 1 w 71"/>
                  <a:gd name="T7" fmla="*/ 1 h 56"/>
                  <a:gd name="T8" fmla="*/ 1 w 71"/>
                  <a:gd name="T9" fmla="*/ 1 h 56"/>
                  <a:gd name="T10" fmla="*/ 1 w 71"/>
                  <a:gd name="T11" fmla="*/ 1 h 56"/>
                  <a:gd name="T12" fmla="*/ 1 w 71"/>
                  <a:gd name="T13" fmla="*/ 1 h 56"/>
                  <a:gd name="T14" fmla="*/ 1 w 71"/>
                  <a:gd name="T15" fmla="*/ 1 h 56"/>
                  <a:gd name="T16" fmla="*/ 1 w 71"/>
                  <a:gd name="T17" fmla="*/ 1 h 56"/>
                  <a:gd name="T18" fmla="*/ 1 w 71"/>
                  <a:gd name="T19" fmla="*/ 1 h 56"/>
                  <a:gd name="T20" fmla="*/ 1 w 71"/>
                  <a:gd name="T21" fmla="*/ 1 h 56"/>
                  <a:gd name="T22" fmla="*/ 1 w 71"/>
                  <a:gd name="T23" fmla="*/ 1 h 56"/>
                  <a:gd name="T24" fmla="*/ 1 w 71"/>
                  <a:gd name="T25" fmla="*/ 1 h 56"/>
                  <a:gd name="T26" fmla="*/ 1 w 71"/>
                  <a:gd name="T27" fmla="*/ 1 h 56"/>
                  <a:gd name="T28" fmla="*/ 1 w 71"/>
                  <a:gd name="T29" fmla="*/ 0 h 56"/>
                  <a:gd name="T30" fmla="*/ 1 w 71"/>
                  <a:gd name="T31" fmla="*/ 0 h 56"/>
                  <a:gd name="T32" fmla="*/ 1 w 71"/>
                  <a:gd name="T33" fmla="*/ 0 h 56"/>
                  <a:gd name="T34" fmla="*/ 1 w 71"/>
                  <a:gd name="T35" fmla="*/ 0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6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6"/>
                    </a:lnTo>
                    <a:lnTo>
                      <a:pt x="55" y="54"/>
                    </a:lnTo>
                    <a:lnTo>
                      <a:pt x="66" y="41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59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" name="Freeform 33"/>
              <p:cNvSpPr>
                <a:spLocks noChangeArrowheads="1"/>
              </p:cNvSpPr>
              <p:nvPr/>
            </p:nvSpPr>
            <p:spPr bwMode="auto">
              <a:xfrm>
                <a:off x="3842" y="3081"/>
                <a:ext cx="37" cy="28"/>
              </a:xfrm>
              <a:custGeom>
                <a:avLst/>
                <a:gdLst>
                  <a:gd name="T0" fmla="*/ 0 w 72"/>
                  <a:gd name="T1" fmla="*/ 0 h 57"/>
                  <a:gd name="T2" fmla="*/ 1 w 72"/>
                  <a:gd name="T3" fmla="*/ 0 h 57"/>
                  <a:gd name="T4" fmla="*/ 1 w 72"/>
                  <a:gd name="T5" fmla="*/ 0 h 57"/>
                  <a:gd name="T6" fmla="*/ 1 w 72"/>
                  <a:gd name="T7" fmla="*/ 0 h 57"/>
                  <a:gd name="T8" fmla="*/ 1 w 72"/>
                  <a:gd name="T9" fmla="*/ 0 h 57"/>
                  <a:gd name="T10" fmla="*/ 1 w 72"/>
                  <a:gd name="T11" fmla="*/ 0 h 57"/>
                  <a:gd name="T12" fmla="*/ 1 w 72"/>
                  <a:gd name="T13" fmla="*/ 0 h 57"/>
                  <a:gd name="T14" fmla="*/ 1 w 72"/>
                  <a:gd name="T15" fmla="*/ 0 h 57"/>
                  <a:gd name="T16" fmla="*/ 1 w 72"/>
                  <a:gd name="T17" fmla="*/ 0 h 57"/>
                  <a:gd name="T18" fmla="*/ 1 w 72"/>
                  <a:gd name="T19" fmla="*/ 0 h 57"/>
                  <a:gd name="T20" fmla="*/ 1 w 72"/>
                  <a:gd name="T21" fmla="*/ 0 h 57"/>
                  <a:gd name="T22" fmla="*/ 1 w 72"/>
                  <a:gd name="T23" fmla="*/ 0 h 57"/>
                  <a:gd name="T24" fmla="*/ 1 w 72"/>
                  <a:gd name="T25" fmla="*/ 0 h 57"/>
                  <a:gd name="T26" fmla="*/ 1 w 72"/>
                  <a:gd name="T27" fmla="*/ 0 h 57"/>
                  <a:gd name="T28" fmla="*/ 1 w 72"/>
                  <a:gd name="T29" fmla="*/ 0 h 57"/>
                  <a:gd name="T30" fmla="*/ 1 w 72"/>
                  <a:gd name="T31" fmla="*/ 0 h 57"/>
                  <a:gd name="T32" fmla="*/ 1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0" y="46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7" y="54"/>
                    </a:lnTo>
                    <a:lnTo>
                      <a:pt x="60" y="50"/>
                    </a:lnTo>
                    <a:lnTo>
                      <a:pt x="69" y="43"/>
                    </a:lnTo>
                    <a:lnTo>
                      <a:pt x="72" y="31"/>
                    </a:lnTo>
                    <a:lnTo>
                      <a:pt x="67" y="16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3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" name="Freeform 34"/>
              <p:cNvSpPr>
                <a:spLocks noChangeArrowheads="1"/>
              </p:cNvSpPr>
              <p:nvPr/>
            </p:nvSpPr>
            <p:spPr bwMode="auto">
              <a:xfrm>
                <a:off x="3134" y="3087"/>
                <a:ext cx="11" cy="12"/>
              </a:xfrm>
              <a:custGeom>
                <a:avLst/>
                <a:gdLst>
                  <a:gd name="T0" fmla="*/ 0 w 23"/>
                  <a:gd name="T1" fmla="*/ 1 h 24"/>
                  <a:gd name="T2" fmla="*/ 0 w 23"/>
                  <a:gd name="T3" fmla="*/ 1 h 24"/>
                  <a:gd name="T4" fmla="*/ 0 w 23"/>
                  <a:gd name="T5" fmla="*/ 1 h 24"/>
                  <a:gd name="T6" fmla="*/ 0 w 23"/>
                  <a:gd name="T7" fmla="*/ 1 h 24"/>
                  <a:gd name="T8" fmla="*/ 0 w 23"/>
                  <a:gd name="T9" fmla="*/ 1 h 24"/>
                  <a:gd name="T10" fmla="*/ 0 w 23"/>
                  <a:gd name="T11" fmla="*/ 1 h 24"/>
                  <a:gd name="T12" fmla="*/ 0 w 23"/>
                  <a:gd name="T13" fmla="*/ 1 h 24"/>
                  <a:gd name="T14" fmla="*/ 0 w 23"/>
                  <a:gd name="T15" fmla="*/ 1 h 24"/>
                  <a:gd name="T16" fmla="*/ 0 w 23"/>
                  <a:gd name="T17" fmla="*/ 0 h 24"/>
                  <a:gd name="T18" fmla="*/ 0 w 23"/>
                  <a:gd name="T19" fmla="*/ 1 h 24"/>
                  <a:gd name="T20" fmla="*/ 0 w 23"/>
                  <a:gd name="T21" fmla="*/ 1 h 24"/>
                  <a:gd name="T22" fmla="*/ 0 w 23"/>
                  <a:gd name="T23" fmla="*/ 1 h 24"/>
                  <a:gd name="T24" fmla="*/ 0 w 23"/>
                  <a:gd name="T25" fmla="*/ 1 h 24"/>
                  <a:gd name="T26" fmla="*/ 0 w 23"/>
                  <a:gd name="T27" fmla="*/ 1 h 24"/>
                  <a:gd name="T28" fmla="*/ 0 w 23"/>
                  <a:gd name="T29" fmla="*/ 1 h 24"/>
                  <a:gd name="T30" fmla="*/ 0 w 23"/>
                  <a:gd name="T31" fmla="*/ 1 h 24"/>
                  <a:gd name="T32" fmla="*/ 0 w 23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7" y="23"/>
                    </a:lnTo>
                    <a:lnTo>
                      <a:pt x="4" y="20"/>
                    </a:lnTo>
                    <a:lnTo>
                      <a:pt x="1" y="17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2" y="8"/>
                    </a:lnTo>
                    <a:lnTo>
                      <a:pt x="23" y="12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" name="Freeform 35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" name="Freeform 36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" name="Freeform 37"/>
              <p:cNvSpPr>
                <a:spLocks noChangeArrowheads="1"/>
              </p:cNvSpPr>
              <p:nvPr/>
            </p:nvSpPr>
            <p:spPr bwMode="auto">
              <a:xfrm>
                <a:off x="3097" y="3063"/>
                <a:ext cx="35" cy="28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0 h 58"/>
                  <a:gd name="T4" fmla="*/ 0 w 72"/>
                  <a:gd name="T5" fmla="*/ 0 h 58"/>
                  <a:gd name="T6" fmla="*/ 0 w 72"/>
                  <a:gd name="T7" fmla="*/ 0 h 58"/>
                  <a:gd name="T8" fmla="*/ 0 w 72"/>
                  <a:gd name="T9" fmla="*/ 0 h 58"/>
                  <a:gd name="T10" fmla="*/ 0 w 72"/>
                  <a:gd name="T11" fmla="*/ 0 h 58"/>
                  <a:gd name="T12" fmla="*/ 0 w 72"/>
                  <a:gd name="T13" fmla="*/ 0 h 58"/>
                  <a:gd name="T14" fmla="*/ 0 w 72"/>
                  <a:gd name="T15" fmla="*/ 0 h 58"/>
                  <a:gd name="T16" fmla="*/ 0 w 72"/>
                  <a:gd name="T17" fmla="*/ 0 h 58"/>
                  <a:gd name="T18" fmla="*/ 0 w 72"/>
                  <a:gd name="T19" fmla="*/ 0 h 58"/>
                  <a:gd name="T20" fmla="*/ 0 w 72"/>
                  <a:gd name="T21" fmla="*/ 0 h 58"/>
                  <a:gd name="T22" fmla="*/ 0 w 72"/>
                  <a:gd name="T23" fmla="*/ 0 h 58"/>
                  <a:gd name="T24" fmla="*/ 0 w 72"/>
                  <a:gd name="T25" fmla="*/ 0 h 58"/>
                  <a:gd name="T26" fmla="*/ 0 w 72"/>
                  <a:gd name="T27" fmla="*/ 0 h 58"/>
                  <a:gd name="T28" fmla="*/ 0 w 72"/>
                  <a:gd name="T29" fmla="*/ 0 h 58"/>
                  <a:gd name="T30" fmla="*/ 0 w 72"/>
                  <a:gd name="T31" fmla="*/ 0 h 58"/>
                  <a:gd name="T32" fmla="*/ 0 w 72"/>
                  <a:gd name="T33" fmla="*/ 0 h 58"/>
                  <a:gd name="T34" fmla="*/ 0 w 72"/>
                  <a:gd name="T35" fmla="*/ 0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66" y="58"/>
                    </a:moveTo>
                    <a:lnTo>
                      <a:pt x="72" y="47"/>
                    </a:lnTo>
                    <a:lnTo>
                      <a:pt x="71" y="44"/>
                    </a:lnTo>
                    <a:lnTo>
                      <a:pt x="65" y="36"/>
                    </a:lnTo>
                    <a:lnTo>
                      <a:pt x="58" y="24"/>
                    </a:lnTo>
                    <a:lnTo>
                      <a:pt x="50" y="14"/>
                    </a:lnTo>
                    <a:lnTo>
                      <a:pt x="40" y="5"/>
                    </a:lnTo>
                    <a:lnTo>
                      <a:pt x="28" y="0"/>
                    </a:lnTo>
                    <a:lnTo>
                      <a:pt x="16" y="3"/>
                    </a:lnTo>
                    <a:lnTo>
                      <a:pt x="6" y="15"/>
                    </a:lnTo>
                    <a:lnTo>
                      <a:pt x="0" y="31"/>
                    </a:lnTo>
                    <a:lnTo>
                      <a:pt x="4" y="43"/>
                    </a:lnTo>
                    <a:lnTo>
                      <a:pt x="12" y="51"/>
                    </a:lnTo>
                    <a:lnTo>
                      <a:pt x="26" y="56"/>
                    </a:lnTo>
                    <a:lnTo>
                      <a:pt x="40" y="58"/>
                    </a:lnTo>
                    <a:lnTo>
                      <a:pt x="52" y="58"/>
                    </a:lnTo>
                    <a:lnTo>
                      <a:pt x="63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" name="Freeform 38"/>
              <p:cNvSpPr>
                <a:spLocks noChangeArrowheads="1"/>
              </p:cNvSpPr>
              <p:nvPr/>
            </p:nvSpPr>
            <p:spPr bwMode="auto">
              <a:xfrm>
                <a:off x="3097" y="3095"/>
                <a:ext cx="35" cy="29"/>
              </a:xfrm>
              <a:custGeom>
                <a:avLst/>
                <a:gdLst>
                  <a:gd name="T0" fmla="*/ 0 w 72"/>
                  <a:gd name="T1" fmla="*/ 1 h 56"/>
                  <a:gd name="T2" fmla="*/ 0 w 72"/>
                  <a:gd name="T3" fmla="*/ 0 h 56"/>
                  <a:gd name="T4" fmla="*/ 0 w 72"/>
                  <a:gd name="T5" fmla="*/ 0 h 56"/>
                  <a:gd name="T6" fmla="*/ 0 w 72"/>
                  <a:gd name="T7" fmla="*/ 0 h 56"/>
                  <a:gd name="T8" fmla="*/ 0 w 72"/>
                  <a:gd name="T9" fmla="*/ 0 h 56"/>
                  <a:gd name="T10" fmla="*/ 0 w 72"/>
                  <a:gd name="T11" fmla="*/ 1 h 56"/>
                  <a:gd name="T12" fmla="*/ 0 w 72"/>
                  <a:gd name="T13" fmla="*/ 1 h 56"/>
                  <a:gd name="T14" fmla="*/ 0 w 72"/>
                  <a:gd name="T15" fmla="*/ 1 h 56"/>
                  <a:gd name="T16" fmla="*/ 0 w 72"/>
                  <a:gd name="T17" fmla="*/ 1 h 56"/>
                  <a:gd name="T18" fmla="*/ 0 w 72"/>
                  <a:gd name="T19" fmla="*/ 1 h 56"/>
                  <a:gd name="T20" fmla="*/ 0 w 72"/>
                  <a:gd name="T21" fmla="*/ 1 h 56"/>
                  <a:gd name="T22" fmla="*/ 0 w 72"/>
                  <a:gd name="T23" fmla="*/ 1 h 56"/>
                  <a:gd name="T24" fmla="*/ 0 w 72"/>
                  <a:gd name="T25" fmla="*/ 1 h 56"/>
                  <a:gd name="T26" fmla="*/ 0 w 72"/>
                  <a:gd name="T27" fmla="*/ 1 h 56"/>
                  <a:gd name="T28" fmla="*/ 0 w 72"/>
                  <a:gd name="T29" fmla="*/ 1 h 56"/>
                  <a:gd name="T30" fmla="*/ 0 w 72"/>
                  <a:gd name="T31" fmla="*/ 1 h 56"/>
                  <a:gd name="T32" fmla="*/ 0 w 72"/>
                  <a:gd name="T33" fmla="*/ 1 h 56"/>
                  <a:gd name="T34" fmla="*/ 0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6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4" y="14"/>
                    </a:lnTo>
                    <a:lnTo>
                      <a:pt x="0" y="25"/>
                    </a:lnTo>
                    <a:lnTo>
                      <a:pt x="6" y="40"/>
                    </a:lnTo>
                    <a:lnTo>
                      <a:pt x="16" y="53"/>
                    </a:lnTo>
                    <a:lnTo>
                      <a:pt x="28" y="56"/>
                    </a:lnTo>
                    <a:lnTo>
                      <a:pt x="40" y="53"/>
                    </a:lnTo>
                    <a:lnTo>
                      <a:pt x="50" y="44"/>
                    </a:lnTo>
                    <a:lnTo>
                      <a:pt x="58" y="33"/>
                    </a:lnTo>
                    <a:lnTo>
                      <a:pt x="65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" name="Freeform 39"/>
              <p:cNvSpPr>
                <a:spLocks noChangeArrowheads="1"/>
              </p:cNvSpPr>
              <p:nvPr/>
            </p:nvSpPr>
            <p:spPr bwMode="auto">
              <a:xfrm>
                <a:off x="3126" y="3102"/>
                <a:ext cx="27" cy="37"/>
              </a:xfrm>
              <a:custGeom>
                <a:avLst/>
                <a:gdLst>
                  <a:gd name="T0" fmla="*/ 1 w 53"/>
                  <a:gd name="T1" fmla="*/ 0 h 72"/>
                  <a:gd name="T2" fmla="*/ 1 w 53"/>
                  <a:gd name="T3" fmla="*/ 0 h 72"/>
                  <a:gd name="T4" fmla="*/ 1 w 53"/>
                  <a:gd name="T5" fmla="*/ 1 h 72"/>
                  <a:gd name="T6" fmla="*/ 1 w 53"/>
                  <a:gd name="T7" fmla="*/ 1 h 72"/>
                  <a:gd name="T8" fmla="*/ 1 w 53"/>
                  <a:gd name="T9" fmla="*/ 1 h 72"/>
                  <a:gd name="T10" fmla="*/ 1 w 53"/>
                  <a:gd name="T11" fmla="*/ 1 h 72"/>
                  <a:gd name="T12" fmla="*/ 0 w 53"/>
                  <a:gd name="T13" fmla="*/ 1 h 72"/>
                  <a:gd name="T14" fmla="*/ 1 w 53"/>
                  <a:gd name="T15" fmla="*/ 1 h 72"/>
                  <a:gd name="T16" fmla="*/ 1 w 53"/>
                  <a:gd name="T17" fmla="*/ 1 h 72"/>
                  <a:gd name="T18" fmla="*/ 1 w 53"/>
                  <a:gd name="T19" fmla="*/ 1 h 72"/>
                  <a:gd name="T20" fmla="*/ 1 w 53"/>
                  <a:gd name="T21" fmla="*/ 1 h 72"/>
                  <a:gd name="T22" fmla="*/ 1 w 53"/>
                  <a:gd name="T23" fmla="*/ 1 h 72"/>
                  <a:gd name="T24" fmla="*/ 1 w 53"/>
                  <a:gd name="T25" fmla="*/ 1 h 72"/>
                  <a:gd name="T26" fmla="*/ 1 w 53"/>
                  <a:gd name="T27" fmla="*/ 1 h 72"/>
                  <a:gd name="T28" fmla="*/ 1 w 53"/>
                  <a:gd name="T29" fmla="*/ 1 h 72"/>
                  <a:gd name="T30" fmla="*/ 1 w 53"/>
                  <a:gd name="T31" fmla="*/ 1 h 72"/>
                  <a:gd name="T32" fmla="*/ 1 w 53"/>
                  <a:gd name="T33" fmla="*/ 1 h 72"/>
                  <a:gd name="T34" fmla="*/ 1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2" y="0"/>
                    </a:moveTo>
                    <a:lnTo>
                      <a:pt x="21" y="0"/>
                    </a:lnTo>
                    <a:lnTo>
                      <a:pt x="19" y="3"/>
                    </a:lnTo>
                    <a:lnTo>
                      <a:pt x="14" y="11"/>
                    </a:lnTo>
                    <a:lnTo>
                      <a:pt x="8" y="23"/>
                    </a:lnTo>
                    <a:lnTo>
                      <a:pt x="2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7" y="72"/>
                    </a:lnTo>
                    <a:lnTo>
                      <a:pt x="43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1" y="35"/>
                    </a:lnTo>
                    <a:lnTo>
                      <a:pt x="45" y="23"/>
                    </a:lnTo>
                    <a:lnTo>
                      <a:pt x="39" y="11"/>
                    </a:lnTo>
                    <a:lnTo>
                      <a:pt x="35" y="3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" name="Freeform 40"/>
              <p:cNvSpPr>
                <a:spLocks noChangeArrowheads="1"/>
              </p:cNvSpPr>
              <p:nvPr/>
            </p:nvSpPr>
            <p:spPr bwMode="auto">
              <a:xfrm>
                <a:off x="3146" y="3095"/>
                <a:ext cx="35" cy="29"/>
              </a:xfrm>
              <a:custGeom>
                <a:avLst/>
                <a:gdLst>
                  <a:gd name="T0" fmla="*/ 0 w 72"/>
                  <a:gd name="T1" fmla="*/ 0 h 57"/>
                  <a:gd name="T2" fmla="*/ 0 w 72"/>
                  <a:gd name="T3" fmla="*/ 1 h 57"/>
                  <a:gd name="T4" fmla="*/ 0 w 72"/>
                  <a:gd name="T5" fmla="*/ 1 h 57"/>
                  <a:gd name="T6" fmla="*/ 0 w 72"/>
                  <a:gd name="T7" fmla="*/ 1 h 57"/>
                  <a:gd name="T8" fmla="*/ 0 w 72"/>
                  <a:gd name="T9" fmla="*/ 1 h 57"/>
                  <a:gd name="T10" fmla="*/ 0 w 72"/>
                  <a:gd name="T11" fmla="*/ 1 h 57"/>
                  <a:gd name="T12" fmla="*/ 0 w 72"/>
                  <a:gd name="T13" fmla="*/ 1 h 57"/>
                  <a:gd name="T14" fmla="*/ 0 w 72"/>
                  <a:gd name="T15" fmla="*/ 1 h 57"/>
                  <a:gd name="T16" fmla="*/ 0 w 72"/>
                  <a:gd name="T17" fmla="*/ 1 h 57"/>
                  <a:gd name="T18" fmla="*/ 0 w 72"/>
                  <a:gd name="T19" fmla="*/ 1 h 57"/>
                  <a:gd name="T20" fmla="*/ 0 w 72"/>
                  <a:gd name="T21" fmla="*/ 1 h 57"/>
                  <a:gd name="T22" fmla="*/ 0 w 72"/>
                  <a:gd name="T23" fmla="*/ 1 h 57"/>
                  <a:gd name="T24" fmla="*/ 0 w 72"/>
                  <a:gd name="T25" fmla="*/ 1 h 57"/>
                  <a:gd name="T26" fmla="*/ 0 w 72"/>
                  <a:gd name="T27" fmla="*/ 1 h 57"/>
                  <a:gd name="T28" fmla="*/ 0 w 72"/>
                  <a:gd name="T29" fmla="*/ 0 h 57"/>
                  <a:gd name="T30" fmla="*/ 0 w 72"/>
                  <a:gd name="T31" fmla="*/ 0 h 57"/>
                  <a:gd name="T32" fmla="*/ 0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3"/>
                    </a:lnTo>
                    <a:lnTo>
                      <a:pt x="33" y="53"/>
                    </a:lnTo>
                    <a:lnTo>
                      <a:pt x="44" y="57"/>
                    </a:lnTo>
                    <a:lnTo>
                      <a:pt x="56" y="55"/>
                    </a:lnTo>
                    <a:lnTo>
                      <a:pt x="66" y="42"/>
                    </a:lnTo>
                    <a:lnTo>
                      <a:pt x="72" y="26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" name="Freeform 41"/>
              <p:cNvSpPr>
                <a:spLocks noChangeArrowheads="1"/>
              </p:cNvSpPr>
              <p:nvPr/>
            </p:nvSpPr>
            <p:spPr bwMode="auto">
              <a:xfrm>
                <a:off x="3146" y="3062"/>
                <a:ext cx="35" cy="29"/>
              </a:xfrm>
              <a:custGeom>
                <a:avLst/>
                <a:gdLst>
                  <a:gd name="T0" fmla="*/ 0 w 72"/>
                  <a:gd name="T1" fmla="*/ 1 h 58"/>
                  <a:gd name="T2" fmla="*/ 0 w 72"/>
                  <a:gd name="T3" fmla="*/ 1 h 58"/>
                  <a:gd name="T4" fmla="*/ 0 w 72"/>
                  <a:gd name="T5" fmla="*/ 1 h 58"/>
                  <a:gd name="T6" fmla="*/ 0 w 72"/>
                  <a:gd name="T7" fmla="*/ 1 h 58"/>
                  <a:gd name="T8" fmla="*/ 0 w 72"/>
                  <a:gd name="T9" fmla="*/ 1 h 58"/>
                  <a:gd name="T10" fmla="*/ 0 w 72"/>
                  <a:gd name="T11" fmla="*/ 1 h 58"/>
                  <a:gd name="T12" fmla="*/ 0 w 72"/>
                  <a:gd name="T13" fmla="*/ 1 h 58"/>
                  <a:gd name="T14" fmla="*/ 0 w 72"/>
                  <a:gd name="T15" fmla="*/ 1 h 58"/>
                  <a:gd name="T16" fmla="*/ 0 w 72"/>
                  <a:gd name="T17" fmla="*/ 1 h 58"/>
                  <a:gd name="T18" fmla="*/ 0 w 72"/>
                  <a:gd name="T19" fmla="*/ 1 h 58"/>
                  <a:gd name="T20" fmla="*/ 0 w 72"/>
                  <a:gd name="T21" fmla="*/ 1 h 58"/>
                  <a:gd name="T22" fmla="*/ 0 w 72"/>
                  <a:gd name="T23" fmla="*/ 0 h 58"/>
                  <a:gd name="T24" fmla="*/ 0 w 72"/>
                  <a:gd name="T25" fmla="*/ 1 h 58"/>
                  <a:gd name="T26" fmla="*/ 0 w 72"/>
                  <a:gd name="T27" fmla="*/ 1 h 58"/>
                  <a:gd name="T28" fmla="*/ 0 w 72"/>
                  <a:gd name="T29" fmla="*/ 1 h 58"/>
                  <a:gd name="T30" fmla="*/ 0 w 72"/>
                  <a:gd name="T31" fmla="*/ 1 h 58"/>
                  <a:gd name="T32" fmla="*/ 0 w 72"/>
                  <a:gd name="T33" fmla="*/ 1 h 58"/>
                  <a:gd name="T34" fmla="*/ 0 w 72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0" y="47"/>
                    </a:moveTo>
                    <a:lnTo>
                      <a:pt x="6" y="58"/>
                    </a:lnTo>
                    <a:lnTo>
                      <a:pt x="9" y="58"/>
                    </a:lnTo>
                    <a:lnTo>
                      <a:pt x="20" y="58"/>
                    </a:lnTo>
                    <a:lnTo>
                      <a:pt x="33" y="58"/>
                    </a:lnTo>
                    <a:lnTo>
                      <a:pt x="46" y="55"/>
                    </a:lnTo>
                    <a:lnTo>
                      <a:pt x="59" y="51"/>
                    </a:lnTo>
                    <a:lnTo>
                      <a:pt x="68" y="43"/>
                    </a:lnTo>
                    <a:lnTo>
                      <a:pt x="72" y="32"/>
                    </a:lnTo>
                    <a:lnTo>
                      <a:pt x="66" y="16"/>
                    </a:lnTo>
                    <a:lnTo>
                      <a:pt x="56" y="4"/>
                    </a:lnTo>
                    <a:lnTo>
                      <a:pt x="44" y="0"/>
                    </a:lnTo>
                    <a:lnTo>
                      <a:pt x="33" y="5"/>
                    </a:lnTo>
                    <a:lnTo>
                      <a:pt x="23" y="14"/>
                    </a:lnTo>
                    <a:lnTo>
                      <a:pt x="14" y="24"/>
                    </a:lnTo>
                    <a:lnTo>
                      <a:pt x="7" y="36"/>
                    </a:lnTo>
                    <a:lnTo>
                      <a:pt x="1" y="44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" name="Freeform 42"/>
              <p:cNvSpPr>
                <a:spLocks noChangeArrowheads="1"/>
              </p:cNvSpPr>
              <p:nvPr/>
            </p:nvSpPr>
            <p:spPr bwMode="auto">
              <a:xfrm>
                <a:off x="2933" y="2482"/>
                <a:ext cx="72" cy="84"/>
              </a:xfrm>
              <a:custGeom>
                <a:avLst/>
                <a:gdLst>
                  <a:gd name="T0" fmla="*/ 1 w 144"/>
                  <a:gd name="T1" fmla="*/ 0 h 167"/>
                  <a:gd name="T2" fmla="*/ 1 w 144"/>
                  <a:gd name="T3" fmla="*/ 1 h 167"/>
                  <a:gd name="T4" fmla="*/ 1 w 144"/>
                  <a:gd name="T5" fmla="*/ 1 h 167"/>
                  <a:gd name="T6" fmla="*/ 1 w 144"/>
                  <a:gd name="T7" fmla="*/ 1 h 167"/>
                  <a:gd name="T8" fmla="*/ 1 w 144"/>
                  <a:gd name="T9" fmla="*/ 1 h 167"/>
                  <a:gd name="T10" fmla="*/ 1 w 144"/>
                  <a:gd name="T11" fmla="*/ 1 h 167"/>
                  <a:gd name="T12" fmla="*/ 1 w 144"/>
                  <a:gd name="T13" fmla="*/ 1 h 167"/>
                  <a:gd name="T14" fmla="*/ 1 w 144"/>
                  <a:gd name="T15" fmla="*/ 1 h 167"/>
                  <a:gd name="T16" fmla="*/ 1 w 144"/>
                  <a:gd name="T17" fmla="*/ 1 h 167"/>
                  <a:gd name="T18" fmla="*/ 1 w 144"/>
                  <a:gd name="T19" fmla="*/ 1 h 167"/>
                  <a:gd name="T20" fmla="*/ 1 w 144"/>
                  <a:gd name="T21" fmla="*/ 1 h 167"/>
                  <a:gd name="T22" fmla="*/ 0 w 144"/>
                  <a:gd name="T23" fmla="*/ 1 h 167"/>
                  <a:gd name="T24" fmla="*/ 1 w 144"/>
                  <a:gd name="T25" fmla="*/ 1 h 167"/>
                  <a:gd name="T26" fmla="*/ 1 w 144"/>
                  <a:gd name="T27" fmla="*/ 1 h 167"/>
                  <a:gd name="T28" fmla="*/ 1 w 144"/>
                  <a:gd name="T29" fmla="*/ 1 h 167"/>
                  <a:gd name="T30" fmla="*/ 1 w 144"/>
                  <a:gd name="T31" fmla="*/ 1 h 167"/>
                  <a:gd name="T32" fmla="*/ 1 w 144"/>
                  <a:gd name="T33" fmla="*/ 1 h 167"/>
                  <a:gd name="T34" fmla="*/ 1 w 144"/>
                  <a:gd name="T35" fmla="*/ 1 h 167"/>
                  <a:gd name="T36" fmla="*/ 1 w 144"/>
                  <a:gd name="T37" fmla="*/ 1 h 167"/>
                  <a:gd name="T38" fmla="*/ 1 w 144"/>
                  <a:gd name="T39" fmla="*/ 1 h 167"/>
                  <a:gd name="T40" fmla="*/ 1 w 144"/>
                  <a:gd name="T41" fmla="*/ 1 h 167"/>
                  <a:gd name="T42" fmla="*/ 1 w 144"/>
                  <a:gd name="T43" fmla="*/ 1 h 167"/>
                  <a:gd name="T44" fmla="*/ 1 w 144"/>
                  <a:gd name="T45" fmla="*/ 1 h 167"/>
                  <a:gd name="T46" fmla="*/ 1 w 144"/>
                  <a:gd name="T47" fmla="*/ 1 h 167"/>
                  <a:gd name="T48" fmla="*/ 1 w 144"/>
                  <a:gd name="T49" fmla="*/ 0 h 16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67">
                    <a:moveTo>
                      <a:pt x="144" y="0"/>
                    </a:moveTo>
                    <a:lnTo>
                      <a:pt x="143" y="28"/>
                    </a:lnTo>
                    <a:lnTo>
                      <a:pt x="138" y="57"/>
                    </a:lnTo>
                    <a:lnTo>
                      <a:pt x="129" y="84"/>
                    </a:lnTo>
                    <a:lnTo>
                      <a:pt x="116" y="111"/>
                    </a:lnTo>
                    <a:lnTo>
                      <a:pt x="100" y="135"/>
                    </a:lnTo>
                    <a:lnTo>
                      <a:pt x="82" y="152"/>
                    </a:lnTo>
                    <a:lnTo>
                      <a:pt x="60" y="164"/>
                    </a:lnTo>
                    <a:lnTo>
                      <a:pt x="36" y="167"/>
                    </a:lnTo>
                    <a:lnTo>
                      <a:pt x="16" y="163"/>
                    </a:lnTo>
                    <a:lnTo>
                      <a:pt x="5" y="152"/>
                    </a:lnTo>
                    <a:lnTo>
                      <a:pt x="0" y="140"/>
                    </a:lnTo>
                    <a:lnTo>
                      <a:pt x="2" y="123"/>
                    </a:lnTo>
                    <a:lnTo>
                      <a:pt x="12" y="109"/>
                    </a:lnTo>
                    <a:lnTo>
                      <a:pt x="24" y="96"/>
                    </a:lnTo>
                    <a:lnTo>
                      <a:pt x="42" y="85"/>
                    </a:lnTo>
                    <a:lnTo>
                      <a:pt x="62" y="82"/>
                    </a:lnTo>
                    <a:lnTo>
                      <a:pt x="80" y="79"/>
                    </a:lnTo>
                    <a:lnTo>
                      <a:pt x="95" y="69"/>
                    </a:lnTo>
                    <a:lnTo>
                      <a:pt x="108" y="57"/>
                    </a:lnTo>
                    <a:lnTo>
                      <a:pt x="121" y="41"/>
                    </a:lnTo>
                    <a:lnTo>
                      <a:pt x="130" y="26"/>
                    </a:lnTo>
                    <a:lnTo>
                      <a:pt x="138" y="13"/>
                    </a:lnTo>
                    <a:lnTo>
                      <a:pt x="143" y="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" name="Freeform 43"/>
              <p:cNvSpPr>
                <a:spLocks noChangeArrowheads="1"/>
              </p:cNvSpPr>
              <p:nvPr/>
            </p:nvSpPr>
            <p:spPr bwMode="auto">
              <a:xfrm>
                <a:off x="2898" y="2478"/>
                <a:ext cx="102" cy="40"/>
              </a:xfrm>
              <a:custGeom>
                <a:avLst/>
                <a:gdLst>
                  <a:gd name="T0" fmla="*/ 1 w 204"/>
                  <a:gd name="T1" fmla="*/ 0 h 82"/>
                  <a:gd name="T2" fmla="*/ 1 w 204"/>
                  <a:gd name="T3" fmla="*/ 0 h 82"/>
                  <a:gd name="T4" fmla="*/ 1 w 204"/>
                  <a:gd name="T5" fmla="*/ 0 h 82"/>
                  <a:gd name="T6" fmla="*/ 1 w 204"/>
                  <a:gd name="T7" fmla="*/ 0 h 82"/>
                  <a:gd name="T8" fmla="*/ 1 w 204"/>
                  <a:gd name="T9" fmla="*/ 0 h 82"/>
                  <a:gd name="T10" fmla="*/ 1 w 204"/>
                  <a:gd name="T11" fmla="*/ 0 h 82"/>
                  <a:gd name="T12" fmla="*/ 1 w 204"/>
                  <a:gd name="T13" fmla="*/ 0 h 82"/>
                  <a:gd name="T14" fmla="*/ 1 w 204"/>
                  <a:gd name="T15" fmla="*/ 0 h 82"/>
                  <a:gd name="T16" fmla="*/ 1 w 204"/>
                  <a:gd name="T17" fmla="*/ 0 h 82"/>
                  <a:gd name="T18" fmla="*/ 1 w 204"/>
                  <a:gd name="T19" fmla="*/ 0 h 82"/>
                  <a:gd name="T20" fmla="*/ 1 w 204"/>
                  <a:gd name="T21" fmla="*/ 0 h 82"/>
                  <a:gd name="T22" fmla="*/ 1 w 204"/>
                  <a:gd name="T23" fmla="*/ 0 h 82"/>
                  <a:gd name="T24" fmla="*/ 1 w 204"/>
                  <a:gd name="T25" fmla="*/ 0 h 82"/>
                  <a:gd name="T26" fmla="*/ 1 w 204"/>
                  <a:gd name="T27" fmla="*/ 0 h 82"/>
                  <a:gd name="T28" fmla="*/ 1 w 204"/>
                  <a:gd name="T29" fmla="*/ 0 h 82"/>
                  <a:gd name="T30" fmla="*/ 1 w 204"/>
                  <a:gd name="T31" fmla="*/ 0 h 82"/>
                  <a:gd name="T32" fmla="*/ 1 w 204"/>
                  <a:gd name="T33" fmla="*/ 0 h 82"/>
                  <a:gd name="T34" fmla="*/ 1 w 204"/>
                  <a:gd name="T35" fmla="*/ 0 h 82"/>
                  <a:gd name="T36" fmla="*/ 0 w 204"/>
                  <a:gd name="T37" fmla="*/ 0 h 82"/>
                  <a:gd name="T38" fmla="*/ 1 w 204"/>
                  <a:gd name="T39" fmla="*/ 0 h 82"/>
                  <a:gd name="T40" fmla="*/ 1 w 204"/>
                  <a:gd name="T41" fmla="*/ 0 h 82"/>
                  <a:gd name="T42" fmla="*/ 1 w 204"/>
                  <a:gd name="T43" fmla="*/ 0 h 82"/>
                  <a:gd name="T44" fmla="*/ 1 w 204"/>
                  <a:gd name="T45" fmla="*/ 0 h 82"/>
                  <a:gd name="T46" fmla="*/ 1 w 204"/>
                  <a:gd name="T47" fmla="*/ 0 h 82"/>
                  <a:gd name="T48" fmla="*/ 1 w 204"/>
                  <a:gd name="T49" fmla="*/ 0 h 82"/>
                  <a:gd name="T50" fmla="*/ 1 w 204"/>
                  <a:gd name="T51" fmla="*/ 0 h 82"/>
                  <a:gd name="T52" fmla="*/ 1 w 204"/>
                  <a:gd name="T53" fmla="*/ 0 h 82"/>
                  <a:gd name="T54" fmla="*/ 1 w 204"/>
                  <a:gd name="T55" fmla="*/ 0 h 82"/>
                  <a:gd name="T56" fmla="*/ 1 w 204"/>
                  <a:gd name="T57" fmla="*/ 0 h 82"/>
                  <a:gd name="T58" fmla="*/ 1 w 204"/>
                  <a:gd name="T59" fmla="*/ 0 h 82"/>
                  <a:gd name="T60" fmla="*/ 1 w 204"/>
                  <a:gd name="T61" fmla="*/ 0 h 82"/>
                  <a:gd name="T62" fmla="*/ 1 w 204"/>
                  <a:gd name="T63" fmla="*/ 0 h 82"/>
                  <a:gd name="T64" fmla="*/ 1 w 204"/>
                  <a:gd name="T65" fmla="*/ 0 h 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4" h="82">
                    <a:moveTo>
                      <a:pt x="204" y="0"/>
                    </a:moveTo>
                    <a:lnTo>
                      <a:pt x="196" y="10"/>
                    </a:lnTo>
                    <a:lnTo>
                      <a:pt x="187" y="21"/>
                    </a:lnTo>
                    <a:lnTo>
                      <a:pt x="175" y="31"/>
                    </a:lnTo>
                    <a:lnTo>
                      <a:pt x="165" y="40"/>
                    </a:lnTo>
                    <a:lnTo>
                      <a:pt x="152" y="50"/>
                    </a:lnTo>
                    <a:lnTo>
                      <a:pt x="139" y="58"/>
                    </a:lnTo>
                    <a:lnTo>
                      <a:pt x="127" y="65"/>
                    </a:lnTo>
                    <a:lnTo>
                      <a:pt x="114" y="70"/>
                    </a:lnTo>
                    <a:lnTo>
                      <a:pt x="100" y="76"/>
                    </a:lnTo>
                    <a:lnTo>
                      <a:pt x="88" y="80"/>
                    </a:lnTo>
                    <a:lnTo>
                      <a:pt x="74" y="81"/>
                    </a:lnTo>
                    <a:lnTo>
                      <a:pt x="61" y="82"/>
                    </a:lnTo>
                    <a:lnTo>
                      <a:pt x="48" y="81"/>
                    </a:lnTo>
                    <a:lnTo>
                      <a:pt x="37" y="77"/>
                    </a:lnTo>
                    <a:lnTo>
                      <a:pt x="25" y="71"/>
                    </a:lnTo>
                    <a:lnTo>
                      <a:pt x="15" y="65"/>
                    </a:lnTo>
                    <a:lnTo>
                      <a:pt x="2" y="48"/>
                    </a:lnTo>
                    <a:lnTo>
                      <a:pt x="0" y="33"/>
                    </a:lnTo>
                    <a:lnTo>
                      <a:pt x="6" y="21"/>
                    </a:lnTo>
                    <a:lnTo>
                      <a:pt x="17" y="10"/>
                    </a:lnTo>
                    <a:lnTo>
                      <a:pt x="33" y="3"/>
                    </a:lnTo>
                    <a:lnTo>
                      <a:pt x="52" y="1"/>
                    </a:lnTo>
                    <a:lnTo>
                      <a:pt x="71" y="5"/>
                    </a:lnTo>
                    <a:lnTo>
                      <a:pt x="90" y="15"/>
                    </a:lnTo>
                    <a:lnTo>
                      <a:pt x="105" y="22"/>
                    </a:lnTo>
                    <a:lnTo>
                      <a:pt x="123" y="24"/>
                    </a:lnTo>
                    <a:lnTo>
                      <a:pt x="142" y="22"/>
                    </a:lnTo>
                    <a:lnTo>
                      <a:pt x="160" y="17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0" y="2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" name="Freeform 44"/>
              <p:cNvSpPr>
                <a:spLocks noChangeArrowheads="1"/>
              </p:cNvSpPr>
              <p:nvPr/>
            </p:nvSpPr>
            <p:spPr bwMode="auto">
              <a:xfrm>
                <a:off x="2996" y="2482"/>
                <a:ext cx="42" cy="104"/>
              </a:xfrm>
              <a:custGeom>
                <a:avLst/>
                <a:gdLst>
                  <a:gd name="T0" fmla="*/ 1 w 84"/>
                  <a:gd name="T1" fmla="*/ 0 h 208"/>
                  <a:gd name="T2" fmla="*/ 1 w 84"/>
                  <a:gd name="T3" fmla="*/ 1 h 208"/>
                  <a:gd name="T4" fmla="*/ 1 w 84"/>
                  <a:gd name="T5" fmla="*/ 1 h 208"/>
                  <a:gd name="T6" fmla="*/ 1 w 84"/>
                  <a:gd name="T7" fmla="*/ 1 h 208"/>
                  <a:gd name="T8" fmla="*/ 1 w 84"/>
                  <a:gd name="T9" fmla="*/ 1 h 208"/>
                  <a:gd name="T10" fmla="*/ 1 w 84"/>
                  <a:gd name="T11" fmla="*/ 1 h 208"/>
                  <a:gd name="T12" fmla="*/ 1 w 84"/>
                  <a:gd name="T13" fmla="*/ 1 h 208"/>
                  <a:gd name="T14" fmla="*/ 1 w 84"/>
                  <a:gd name="T15" fmla="*/ 1 h 208"/>
                  <a:gd name="T16" fmla="*/ 1 w 84"/>
                  <a:gd name="T17" fmla="*/ 1 h 208"/>
                  <a:gd name="T18" fmla="*/ 1 w 84"/>
                  <a:gd name="T19" fmla="*/ 1 h 208"/>
                  <a:gd name="T20" fmla="*/ 1 w 84"/>
                  <a:gd name="T21" fmla="*/ 1 h 208"/>
                  <a:gd name="T22" fmla="*/ 1 w 84"/>
                  <a:gd name="T23" fmla="*/ 1 h 208"/>
                  <a:gd name="T24" fmla="*/ 1 w 84"/>
                  <a:gd name="T25" fmla="*/ 1 h 208"/>
                  <a:gd name="T26" fmla="*/ 0 w 84"/>
                  <a:gd name="T27" fmla="*/ 1 h 208"/>
                  <a:gd name="T28" fmla="*/ 1 w 84"/>
                  <a:gd name="T29" fmla="*/ 1 h 208"/>
                  <a:gd name="T30" fmla="*/ 1 w 84"/>
                  <a:gd name="T31" fmla="*/ 1 h 208"/>
                  <a:gd name="T32" fmla="*/ 1 w 84"/>
                  <a:gd name="T33" fmla="*/ 1 h 208"/>
                  <a:gd name="T34" fmla="*/ 1 w 84"/>
                  <a:gd name="T35" fmla="*/ 1 h 208"/>
                  <a:gd name="T36" fmla="*/ 1 w 84"/>
                  <a:gd name="T37" fmla="*/ 1 h 208"/>
                  <a:gd name="T38" fmla="*/ 1 w 84"/>
                  <a:gd name="T39" fmla="*/ 1 h 208"/>
                  <a:gd name="T40" fmla="*/ 1 w 84"/>
                  <a:gd name="T41" fmla="*/ 0 h 20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4" h="208">
                    <a:moveTo>
                      <a:pt x="24" y="0"/>
                    </a:moveTo>
                    <a:lnTo>
                      <a:pt x="42" y="21"/>
                    </a:lnTo>
                    <a:lnTo>
                      <a:pt x="59" y="45"/>
                    </a:lnTo>
                    <a:lnTo>
                      <a:pt x="71" y="73"/>
                    </a:lnTo>
                    <a:lnTo>
                      <a:pt x="79" y="100"/>
                    </a:lnTo>
                    <a:lnTo>
                      <a:pt x="84" y="128"/>
                    </a:lnTo>
                    <a:lnTo>
                      <a:pt x="82" y="155"/>
                    </a:lnTo>
                    <a:lnTo>
                      <a:pt x="74" y="178"/>
                    </a:lnTo>
                    <a:lnTo>
                      <a:pt x="57" y="197"/>
                    </a:lnTo>
                    <a:lnTo>
                      <a:pt x="40" y="208"/>
                    </a:lnTo>
                    <a:lnTo>
                      <a:pt x="25" y="208"/>
                    </a:lnTo>
                    <a:lnTo>
                      <a:pt x="12" y="201"/>
                    </a:lnTo>
                    <a:lnTo>
                      <a:pt x="4" y="187"/>
                    </a:lnTo>
                    <a:lnTo>
                      <a:pt x="0" y="170"/>
                    </a:lnTo>
                    <a:lnTo>
                      <a:pt x="1" y="151"/>
                    </a:lnTo>
                    <a:lnTo>
                      <a:pt x="7" y="133"/>
                    </a:lnTo>
                    <a:lnTo>
                      <a:pt x="19" y="115"/>
                    </a:lnTo>
                    <a:lnTo>
                      <a:pt x="34" y="84"/>
                    </a:lnTo>
                    <a:lnTo>
                      <a:pt x="34" y="46"/>
                    </a:lnTo>
                    <a:lnTo>
                      <a:pt x="27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" name="Freeform 45"/>
              <p:cNvSpPr>
                <a:spLocks noChangeArrowheads="1"/>
              </p:cNvSpPr>
              <p:nvPr/>
            </p:nvSpPr>
            <p:spPr bwMode="auto">
              <a:xfrm>
                <a:off x="3013" y="2479"/>
                <a:ext cx="72" cy="84"/>
              </a:xfrm>
              <a:custGeom>
                <a:avLst/>
                <a:gdLst>
                  <a:gd name="T0" fmla="*/ 0 w 144"/>
                  <a:gd name="T1" fmla="*/ 0 h 170"/>
                  <a:gd name="T2" fmla="*/ 1 w 144"/>
                  <a:gd name="T3" fmla="*/ 0 h 170"/>
                  <a:gd name="T4" fmla="*/ 1 w 144"/>
                  <a:gd name="T5" fmla="*/ 0 h 170"/>
                  <a:gd name="T6" fmla="*/ 1 w 144"/>
                  <a:gd name="T7" fmla="*/ 0 h 170"/>
                  <a:gd name="T8" fmla="*/ 1 w 144"/>
                  <a:gd name="T9" fmla="*/ 0 h 170"/>
                  <a:gd name="T10" fmla="*/ 1 w 144"/>
                  <a:gd name="T11" fmla="*/ 0 h 170"/>
                  <a:gd name="T12" fmla="*/ 1 w 144"/>
                  <a:gd name="T13" fmla="*/ 0 h 170"/>
                  <a:gd name="T14" fmla="*/ 1 w 144"/>
                  <a:gd name="T15" fmla="*/ 0 h 170"/>
                  <a:gd name="T16" fmla="*/ 1 w 144"/>
                  <a:gd name="T17" fmla="*/ 0 h 170"/>
                  <a:gd name="T18" fmla="*/ 1 w 144"/>
                  <a:gd name="T19" fmla="*/ 0 h 170"/>
                  <a:gd name="T20" fmla="*/ 1 w 144"/>
                  <a:gd name="T21" fmla="*/ 0 h 170"/>
                  <a:gd name="T22" fmla="*/ 1 w 144"/>
                  <a:gd name="T23" fmla="*/ 0 h 170"/>
                  <a:gd name="T24" fmla="*/ 1 w 144"/>
                  <a:gd name="T25" fmla="*/ 0 h 170"/>
                  <a:gd name="T26" fmla="*/ 1 w 144"/>
                  <a:gd name="T27" fmla="*/ 0 h 170"/>
                  <a:gd name="T28" fmla="*/ 1 w 144"/>
                  <a:gd name="T29" fmla="*/ 0 h 170"/>
                  <a:gd name="T30" fmla="*/ 1 w 144"/>
                  <a:gd name="T31" fmla="*/ 0 h 170"/>
                  <a:gd name="T32" fmla="*/ 1 w 144"/>
                  <a:gd name="T33" fmla="*/ 0 h 170"/>
                  <a:gd name="T34" fmla="*/ 1 w 144"/>
                  <a:gd name="T35" fmla="*/ 0 h 170"/>
                  <a:gd name="T36" fmla="*/ 1 w 144"/>
                  <a:gd name="T37" fmla="*/ 0 h 170"/>
                  <a:gd name="T38" fmla="*/ 1 w 144"/>
                  <a:gd name="T39" fmla="*/ 0 h 170"/>
                  <a:gd name="T40" fmla="*/ 1 w 144"/>
                  <a:gd name="T41" fmla="*/ 0 h 170"/>
                  <a:gd name="T42" fmla="*/ 1 w 144"/>
                  <a:gd name="T43" fmla="*/ 0 h 170"/>
                  <a:gd name="T44" fmla="*/ 1 w 144"/>
                  <a:gd name="T45" fmla="*/ 0 h 170"/>
                  <a:gd name="T46" fmla="*/ 1 w 144"/>
                  <a:gd name="T47" fmla="*/ 0 h 170"/>
                  <a:gd name="T48" fmla="*/ 0 w 144"/>
                  <a:gd name="T49" fmla="*/ 0 h 17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70">
                    <a:moveTo>
                      <a:pt x="0" y="0"/>
                    </a:moveTo>
                    <a:lnTo>
                      <a:pt x="27" y="7"/>
                    </a:lnTo>
                    <a:lnTo>
                      <a:pt x="54" y="18"/>
                    </a:lnTo>
                    <a:lnTo>
                      <a:pt x="81" y="33"/>
                    </a:lnTo>
                    <a:lnTo>
                      <a:pt x="104" y="50"/>
                    </a:lnTo>
                    <a:lnTo>
                      <a:pt x="123" y="71"/>
                    </a:lnTo>
                    <a:lnTo>
                      <a:pt x="137" y="92"/>
                    </a:lnTo>
                    <a:lnTo>
                      <a:pt x="144" y="117"/>
                    </a:lnTo>
                    <a:lnTo>
                      <a:pt x="142" y="141"/>
                    </a:lnTo>
                    <a:lnTo>
                      <a:pt x="134" y="159"/>
                    </a:lnTo>
                    <a:lnTo>
                      <a:pt x="121" y="168"/>
                    </a:lnTo>
                    <a:lnTo>
                      <a:pt x="107" y="170"/>
                    </a:lnTo>
                    <a:lnTo>
                      <a:pt x="94" y="164"/>
                    </a:lnTo>
                    <a:lnTo>
                      <a:pt x="80" y="152"/>
                    </a:lnTo>
                    <a:lnTo>
                      <a:pt x="69" y="136"/>
                    </a:lnTo>
                    <a:lnTo>
                      <a:pt x="64" y="118"/>
                    </a:lnTo>
                    <a:lnTo>
                      <a:pt x="65" y="97"/>
                    </a:lnTo>
                    <a:lnTo>
                      <a:pt x="65" y="80"/>
                    </a:lnTo>
                    <a:lnTo>
                      <a:pt x="59" y="63"/>
                    </a:lnTo>
                    <a:lnTo>
                      <a:pt x="49" y="46"/>
                    </a:lnTo>
                    <a:lnTo>
                      <a:pt x="36" y="31"/>
                    </a:lnTo>
                    <a:lnTo>
                      <a:pt x="23" y="19"/>
                    </a:lnTo>
                    <a:lnTo>
                      <a:pt x="12" y="10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" name="Freeform 46"/>
              <p:cNvSpPr>
                <a:spLocks noChangeArrowheads="1"/>
              </p:cNvSpPr>
              <p:nvPr/>
            </p:nvSpPr>
            <p:spPr bwMode="auto">
              <a:xfrm>
                <a:off x="3020" y="2460"/>
                <a:ext cx="99" cy="51"/>
              </a:xfrm>
              <a:custGeom>
                <a:avLst/>
                <a:gdLst>
                  <a:gd name="T0" fmla="*/ 0 w 199"/>
                  <a:gd name="T1" fmla="*/ 0 h 103"/>
                  <a:gd name="T2" fmla="*/ 0 w 199"/>
                  <a:gd name="T3" fmla="*/ 0 h 103"/>
                  <a:gd name="T4" fmla="*/ 0 w 199"/>
                  <a:gd name="T5" fmla="*/ 0 h 103"/>
                  <a:gd name="T6" fmla="*/ 0 w 199"/>
                  <a:gd name="T7" fmla="*/ 0 h 103"/>
                  <a:gd name="T8" fmla="*/ 0 w 199"/>
                  <a:gd name="T9" fmla="*/ 0 h 103"/>
                  <a:gd name="T10" fmla="*/ 0 w 199"/>
                  <a:gd name="T11" fmla="*/ 0 h 103"/>
                  <a:gd name="T12" fmla="*/ 0 w 199"/>
                  <a:gd name="T13" fmla="*/ 0 h 103"/>
                  <a:gd name="T14" fmla="*/ 0 w 199"/>
                  <a:gd name="T15" fmla="*/ 0 h 103"/>
                  <a:gd name="T16" fmla="*/ 0 w 199"/>
                  <a:gd name="T17" fmla="*/ 0 h 103"/>
                  <a:gd name="T18" fmla="*/ 0 w 199"/>
                  <a:gd name="T19" fmla="*/ 0 h 103"/>
                  <a:gd name="T20" fmla="*/ 0 w 199"/>
                  <a:gd name="T21" fmla="*/ 0 h 103"/>
                  <a:gd name="T22" fmla="*/ 0 w 199"/>
                  <a:gd name="T23" fmla="*/ 0 h 103"/>
                  <a:gd name="T24" fmla="*/ 0 w 199"/>
                  <a:gd name="T25" fmla="*/ 0 h 103"/>
                  <a:gd name="T26" fmla="*/ 0 w 199"/>
                  <a:gd name="T27" fmla="*/ 0 h 103"/>
                  <a:gd name="T28" fmla="*/ 0 w 199"/>
                  <a:gd name="T29" fmla="*/ 0 h 103"/>
                  <a:gd name="T30" fmla="*/ 0 w 199"/>
                  <a:gd name="T31" fmla="*/ 0 h 103"/>
                  <a:gd name="T32" fmla="*/ 0 w 199"/>
                  <a:gd name="T33" fmla="*/ 0 h 103"/>
                  <a:gd name="T34" fmla="*/ 0 w 199"/>
                  <a:gd name="T35" fmla="*/ 0 h 103"/>
                  <a:gd name="T36" fmla="*/ 0 w 199"/>
                  <a:gd name="T37" fmla="*/ 0 h 103"/>
                  <a:gd name="T38" fmla="*/ 0 w 199"/>
                  <a:gd name="T39" fmla="*/ 0 h 103"/>
                  <a:gd name="T40" fmla="*/ 0 w 199"/>
                  <a:gd name="T41" fmla="*/ 0 h 103"/>
                  <a:gd name="T42" fmla="*/ 0 w 199"/>
                  <a:gd name="T43" fmla="*/ 0 h 103"/>
                  <a:gd name="T44" fmla="*/ 0 w 199"/>
                  <a:gd name="T45" fmla="*/ 0 h 103"/>
                  <a:gd name="T46" fmla="*/ 0 w 199"/>
                  <a:gd name="T47" fmla="*/ 0 h 103"/>
                  <a:gd name="T48" fmla="*/ 0 w 199"/>
                  <a:gd name="T49" fmla="*/ 0 h 103"/>
                  <a:gd name="T50" fmla="*/ 0 w 199"/>
                  <a:gd name="T51" fmla="*/ 0 h 103"/>
                  <a:gd name="T52" fmla="*/ 0 w 199"/>
                  <a:gd name="T53" fmla="*/ 0 h 103"/>
                  <a:gd name="T54" fmla="*/ 0 w 199"/>
                  <a:gd name="T55" fmla="*/ 0 h 103"/>
                  <a:gd name="T56" fmla="*/ 0 w 199"/>
                  <a:gd name="T57" fmla="*/ 0 h 103"/>
                  <a:gd name="T58" fmla="*/ 0 w 199"/>
                  <a:gd name="T59" fmla="*/ 0 h 103"/>
                  <a:gd name="T60" fmla="*/ 0 w 199"/>
                  <a:gd name="T61" fmla="*/ 0 h 103"/>
                  <a:gd name="T62" fmla="*/ 0 w 199"/>
                  <a:gd name="T63" fmla="*/ 0 h 103"/>
                  <a:gd name="T64" fmla="*/ 0 w 199"/>
                  <a:gd name="T65" fmla="*/ 0 h 10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9" h="103">
                    <a:moveTo>
                      <a:pt x="0" y="18"/>
                    </a:moveTo>
                    <a:lnTo>
                      <a:pt x="13" y="13"/>
                    </a:lnTo>
                    <a:lnTo>
                      <a:pt x="27" y="8"/>
                    </a:lnTo>
                    <a:lnTo>
                      <a:pt x="40" y="5"/>
                    </a:lnTo>
                    <a:lnTo>
                      <a:pt x="54" y="3"/>
                    </a:lnTo>
                    <a:lnTo>
                      <a:pt x="69" y="0"/>
                    </a:lnTo>
                    <a:lnTo>
                      <a:pt x="84" y="0"/>
                    </a:lnTo>
                    <a:lnTo>
                      <a:pt x="99" y="0"/>
                    </a:lnTo>
                    <a:lnTo>
                      <a:pt x="114" y="1"/>
                    </a:lnTo>
                    <a:lnTo>
                      <a:pt x="128" y="4"/>
                    </a:lnTo>
                    <a:lnTo>
                      <a:pt x="141" y="8"/>
                    </a:lnTo>
                    <a:lnTo>
                      <a:pt x="153" y="13"/>
                    </a:lnTo>
                    <a:lnTo>
                      <a:pt x="165" y="19"/>
                    </a:lnTo>
                    <a:lnTo>
                      <a:pt x="175" y="27"/>
                    </a:lnTo>
                    <a:lnTo>
                      <a:pt x="183" y="35"/>
                    </a:lnTo>
                    <a:lnTo>
                      <a:pt x="190" y="45"/>
                    </a:lnTo>
                    <a:lnTo>
                      <a:pt x="196" y="57"/>
                    </a:lnTo>
                    <a:lnTo>
                      <a:pt x="199" y="76"/>
                    </a:lnTo>
                    <a:lnTo>
                      <a:pt x="194" y="91"/>
                    </a:lnTo>
                    <a:lnTo>
                      <a:pt x="182" y="99"/>
                    </a:lnTo>
                    <a:lnTo>
                      <a:pt x="167" y="103"/>
                    </a:lnTo>
                    <a:lnTo>
                      <a:pt x="150" y="101"/>
                    </a:lnTo>
                    <a:lnTo>
                      <a:pt x="132" y="92"/>
                    </a:lnTo>
                    <a:lnTo>
                      <a:pt x="118" y="80"/>
                    </a:lnTo>
                    <a:lnTo>
                      <a:pt x="106" y="63"/>
                    </a:lnTo>
                    <a:lnTo>
                      <a:pt x="97" y="49"/>
                    </a:lnTo>
                    <a:lnTo>
                      <a:pt x="82" y="37"/>
                    </a:lnTo>
                    <a:lnTo>
                      <a:pt x="65" y="29"/>
                    </a:lnTo>
                    <a:lnTo>
                      <a:pt x="46" y="25"/>
                    </a:lnTo>
                    <a:lnTo>
                      <a:pt x="29" y="21"/>
                    </a:lnTo>
                    <a:lnTo>
                      <a:pt x="14" y="19"/>
                    </a:lnTo>
                    <a:lnTo>
                      <a:pt x="4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" name="Freeform 47"/>
              <p:cNvSpPr>
                <a:spLocks noChangeArrowheads="1"/>
              </p:cNvSpPr>
              <p:nvPr/>
            </p:nvSpPr>
            <p:spPr bwMode="auto">
              <a:xfrm>
                <a:off x="3093" y="3326"/>
                <a:ext cx="53" cy="98"/>
              </a:xfrm>
              <a:custGeom>
                <a:avLst/>
                <a:gdLst>
                  <a:gd name="T0" fmla="*/ 0 w 107"/>
                  <a:gd name="T1" fmla="*/ 0 h 195"/>
                  <a:gd name="T2" fmla="*/ 0 w 107"/>
                  <a:gd name="T3" fmla="*/ 1 h 195"/>
                  <a:gd name="T4" fmla="*/ 0 w 107"/>
                  <a:gd name="T5" fmla="*/ 1 h 195"/>
                  <a:gd name="T6" fmla="*/ 0 w 107"/>
                  <a:gd name="T7" fmla="*/ 1 h 195"/>
                  <a:gd name="T8" fmla="*/ 0 w 107"/>
                  <a:gd name="T9" fmla="*/ 1 h 195"/>
                  <a:gd name="T10" fmla="*/ 0 w 107"/>
                  <a:gd name="T11" fmla="*/ 1 h 195"/>
                  <a:gd name="T12" fmla="*/ 0 w 107"/>
                  <a:gd name="T13" fmla="*/ 1 h 195"/>
                  <a:gd name="T14" fmla="*/ 0 w 107"/>
                  <a:gd name="T15" fmla="*/ 1 h 195"/>
                  <a:gd name="T16" fmla="*/ 0 w 107"/>
                  <a:gd name="T17" fmla="*/ 1 h 195"/>
                  <a:gd name="T18" fmla="*/ 0 w 107"/>
                  <a:gd name="T19" fmla="*/ 1 h 195"/>
                  <a:gd name="T20" fmla="*/ 0 w 107"/>
                  <a:gd name="T21" fmla="*/ 1 h 195"/>
                  <a:gd name="T22" fmla="*/ 0 w 107"/>
                  <a:gd name="T23" fmla="*/ 1 h 195"/>
                  <a:gd name="T24" fmla="*/ 0 w 107"/>
                  <a:gd name="T25" fmla="*/ 1 h 195"/>
                  <a:gd name="T26" fmla="*/ 0 w 107"/>
                  <a:gd name="T27" fmla="*/ 1 h 195"/>
                  <a:gd name="T28" fmla="*/ 0 w 107"/>
                  <a:gd name="T29" fmla="*/ 1 h 195"/>
                  <a:gd name="T30" fmla="*/ 0 w 107"/>
                  <a:gd name="T31" fmla="*/ 1 h 195"/>
                  <a:gd name="T32" fmla="*/ 0 w 107"/>
                  <a:gd name="T33" fmla="*/ 1 h 195"/>
                  <a:gd name="T34" fmla="*/ 0 w 107"/>
                  <a:gd name="T35" fmla="*/ 1 h 195"/>
                  <a:gd name="T36" fmla="*/ 0 w 107"/>
                  <a:gd name="T37" fmla="*/ 1 h 195"/>
                  <a:gd name="T38" fmla="*/ 0 w 107"/>
                  <a:gd name="T39" fmla="*/ 1 h 195"/>
                  <a:gd name="T40" fmla="*/ 0 w 107"/>
                  <a:gd name="T41" fmla="*/ 1 h 195"/>
                  <a:gd name="T42" fmla="*/ 0 w 107"/>
                  <a:gd name="T43" fmla="*/ 1 h 195"/>
                  <a:gd name="T44" fmla="*/ 0 w 107"/>
                  <a:gd name="T45" fmla="*/ 1 h 195"/>
                  <a:gd name="T46" fmla="*/ 0 w 107"/>
                  <a:gd name="T47" fmla="*/ 1 h 195"/>
                  <a:gd name="T48" fmla="*/ 0 w 107"/>
                  <a:gd name="T49" fmla="*/ 0 h 1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7" h="195">
                    <a:moveTo>
                      <a:pt x="95" y="0"/>
                    </a:moveTo>
                    <a:lnTo>
                      <a:pt x="103" y="26"/>
                    </a:lnTo>
                    <a:lnTo>
                      <a:pt x="107" y="55"/>
                    </a:lnTo>
                    <a:lnTo>
                      <a:pt x="107" y="85"/>
                    </a:lnTo>
                    <a:lnTo>
                      <a:pt x="104" y="114"/>
                    </a:lnTo>
                    <a:lnTo>
                      <a:pt x="96" y="141"/>
                    </a:lnTo>
                    <a:lnTo>
                      <a:pt x="83" y="164"/>
                    </a:lnTo>
                    <a:lnTo>
                      <a:pt x="66" y="183"/>
                    </a:lnTo>
                    <a:lnTo>
                      <a:pt x="44" y="193"/>
                    </a:lnTo>
                    <a:lnTo>
                      <a:pt x="24" y="195"/>
                    </a:lnTo>
                    <a:lnTo>
                      <a:pt x="10" y="190"/>
                    </a:lnTo>
                    <a:lnTo>
                      <a:pt x="3" y="177"/>
                    </a:lnTo>
                    <a:lnTo>
                      <a:pt x="0" y="162"/>
                    </a:lnTo>
                    <a:lnTo>
                      <a:pt x="3" y="145"/>
                    </a:lnTo>
                    <a:lnTo>
                      <a:pt x="12" y="127"/>
                    </a:lnTo>
                    <a:lnTo>
                      <a:pt x="24" y="114"/>
                    </a:lnTo>
                    <a:lnTo>
                      <a:pt x="43" y="103"/>
                    </a:lnTo>
                    <a:lnTo>
                      <a:pt x="58" y="94"/>
                    </a:lnTo>
                    <a:lnTo>
                      <a:pt x="69" y="80"/>
                    </a:lnTo>
                    <a:lnTo>
                      <a:pt x="79" y="64"/>
                    </a:lnTo>
                    <a:lnTo>
                      <a:pt x="86" y="46"/>
                    </a:lnTo>
                    <a:lnTo>
                      <a:pt x="90" y="28"/>
                    </a:lnTo>
                    <a:lnTo>
                      <a:pt x="92" y="13"/>
                    </a:lnTo>
                    <a:lnTo>
                      <a:pt x="95" y="3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" name="Freeform 48"/>
              <p:cNvSpPr>
                <a:spLocks noChangeArrowheads="1"/>
              </p:cNvSpPr>
              <p:nvPr/>
            </p:nvSpPr>
            <p:spPr bwMode="auto">
              <a:xfrm>
                <a:off x="3043" y="3323"/>
                <a:ext cx="91" cy="63"/>
              </a:xfrm>
              <a:custGeom>
                <a:avLst/>
                <a:gdLst>
                  <a:gd name="T0" fmla="*/ 0 w 183"/>
                  <a:gd name="T1" fmla="*/ 0 h 126"/>
                  <a:gd name="T2" fmla="*/ 0 w 183"/>
                  <a:gd name="T3" fmla="*/ 1 h 126"/>
                  <a:gd name="T4" fmla="*/ 0 w 183"/>
                  <a:gd name="T5" fmla="*/ 1 h 126"/>
                  <a:gd name="T6" fmla="*/ 0 w 183"/>
                  <a:gd name="T7" fmla="*/ 1 h 126"/>
                  <a:gd name="T8" fmla="*/ 0 w 183"/>
                  <a:gd name="T9" fmla="*/ 1 h 126"/>
                  <a:gd name="T10" fmla="*/ 0 w 183"/>
                  <a:gd name="T11" fmla="*/ 1 h 126"/>
                  <a:gd name="T12" fmla="*/ 0 w 183"/>
                  <a:gd name="T13" fmla="*/ 1 h 126"/>
                  <a:gd name="T14" fmla="*/ 0 w 183"/>
                  <a:gd name="T15" fmla="*/ 1 h 126"/>
                  <a:gd name="T16" fmla="*/ 0 w 183"/>
                  <a:gd name="T17" fmla="*/ 1 h 126"/>
                  <a:gd name="T18" fmla="*/ 0 w 183"/>
                  <a:gd name="T19" fmla="*/ 1 h 126"/>
                  <a:gd name="T20" fmla="*/ 0 w 183"/>
                  <a:gd name="T21" fmla="*/ 1 h 126"/>
                  <a:gd name="T22" fmla="*/ 0 w 183"/>
                  <a:gd name="T23" fmla="*/ 1 h 126"/>
                  <a:gd name="T24" fmla="*/ 0 w 183"/>
                  <a:gd name="T25" fmla="*/ 1 h 126"/>
                  <a:gd name="T26" fmla="*/ 0 w 183"/>
                  <a:gd name="T27" fmla="*/ 1 h 126"/>
                  <a:gd name="T28" fmla="*/ 0 w 183"/>
                  <a:gd name="T29" fmla="*/ 1 h 126"/>
                  <a:gd name="T30" fmla="*/ 0 w 183"/>
                  <a:gd name="T31" fmla="*/ 1 h 126"/>
                  <a:gd name="T32" fmla="*/ 0 w 183"/>
                  <a:gd name="T33" fmla="*/ 1 h 126"/>
                  <a:gd name="T34" fmla="*/ 0 w 183"/>
                  <a:gd name="T35" fmla="*/ 1 h 126"/>
                  <a:gd name="T36" fmla="*/ 0 w 183"/>
                  <a:gd name="T37" fmla="*/ 1 h 126"/>
                  <a:gd name="T38" fmla="*/ 0 w 183"/>
                  <a:gd name="T39" fmla="*/ 1 h 126"/>
                  <a:gd name="T40" fmla="*/ 0 w 183"/>
                  <a:gd name="T41" fmla="*/ 1 h 126"/>
                  <a:gd name="T42" fmla="*/ 0 w 183"/>
                  <a:gd name="T43" fmla="*/ 1 h 126"/>
                  <a:gd name="T44" fmla="*/ 0 w 183"/>
                  <a:gd name="T45" fmla="*/ 1 h 126"/>
                  <a:gd name="T46" fmla="*/ 0 w 183"/>
                  <a:gd name="T47" fmla="*/ 1 h 126"/>
                  <a:gd name="T48" fmla="*/ 0 w 183"/>
                  <a:gd name="T49" fmla="*/ 0 h 1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3" h="126">
                    <a:moveTo>
                      <a:pt x="183" y="0"/>
                    </a:moveTo>
                    <a:lnTo>
                      <a:pt x="173" y="25"/>
                    </a:lnTo>
                    <a:lnTo>
                      <a:pt x="159" y="51"/>
                    </a:lnTo>
                    <a:lnTo>
                      <a:pt x="141" y="74"/>
                    </a:lnTo>
                    <a:lnTo>
                      <a:pt x="120" y="94"/>
                    </a:lnTo>
                    <a:lnTo>
                      <a:pt x="97" y="111"/>
                    </a:lnTo>
                    <a:lnTo>
                      <a:pt x="73" y="122"/>
                    </a:lnTo>
                    <a:lnTo>
                      <a:pt x="48" y="126"/>
                    </a:lnTo>
                    <a:lnTo>
                      <a:pt x="24" y="120"/>
                    </a:lnTo>
                    <a:lnTo>
                      <a:pt x="7" y="109"/>
                    </a:lnTo>
                    <a:lnTo>
                      <a:pt x="0" y="96"/>
                    </a:lnTo>
                    <a:lnTo>
                      <a:pt x="1" y="82"/>
                    </a:lnTo>
                    <a:lnTo>
                      <a:pt x="8" y="69"/>
                    </a:lnTo>
                    <a:lnTo>
                      <a:pt x="22" y="58"/>
                    </a:lnTo>
                    <a:lnTo>
                      <a:pt x="39" y="50"/>
                    </a:lnTo>
                    <a:lnTo>
                      <a:pt x="58" y="46"/>
                    </a:lnTo>
                    <a:lnTo>
                      <a:pt x="78" y="50"/>
                    </a:lnTo>
                    <a:lnTo>
                      <a:pt x="96" y="52"/>
                    </a:lnTo>
                    <a:lnTo>
                      <a:pt x="113" y="48"/>
                    </a:lnTo>
                    <a:lnTo>
                      <a:pt x="130" y="40"/>
                    </a:lnTo>
                    <a:lnTo>
                      <a:pt x="148" y="30"/>
                    </a:lnTo>
                    <a:lnTo>
                      <a:pt x="161" y="20"/>
                    </a:lnTo>
                    <a:lnTo>
                      <a:pt x="173" y="10"/>
                    </a:lnTo>
                    <a:lnTo>
                      <a:pt x="181" y="2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" name="Freeform 49"/>
              <p:cNvSpPr>
                <a:spLocks noChangeArrowheads="1"/>
              </p:cNvSpPr>
              <p:nvPr/>
            </p:nvSpPr>
            <p:spPr bwMode="auto">
              <a:xfrm>
                <a:off x="3143" y="3325"/>
                <a:ext cx="52" cy="98"/>
              </a:xfrm>
              <a:custGeom>
                <a:avLst/>
                <a:gdLst>
                  <a:gd name="T0" fmla="*/ 0 w 102"/>
                  <a:gd name="T1" fmla="*/ 0 h 197"/>
                  <a:gd name="T2" fmla="*/ 1 w 102"/>
                  <a:gd name="T3" fmla="*/ 0 h 197"/>
                  <a:gd name="T4" fmla="*/ 1 w 102"/>
                  <a:gd name="T5" fmla="*/ 0 h 197"/>
                  <a:gd name="T6" fmla="*/ 1 w 102"/>
                  <a:gd name="T7" fmla="*/ 0 h 197"/>
                  <a:gd name="T8" fmla="*/ 1 w 102"/>
                  <a:gd name="T9" fmla="*/ 0 h 197"/>
                  <a:gd name="T10" fmla="*/ 1 w 102"/>
                  <a:gd name="T11" fmla="*/ 0 h 197"/>
                  <a:gd name="T12" fmla="*/ 1 w 102"/>
                  <a:gd name="T13" fmla="*/ 0 h 197"/>
                  <a:gd name="T14" fmla="*/ 1 w 102"/>
                  <a:gd name="T15" fmla="*/ 0 h 197"/>
                  <a:gd name="T16" fmla="*/ 1 w 102"/>
                  <a:gd name="T17" fmla="*/ 0 h 197"/>
                  <a:gd name="T18" fmla="*/ 1 w 102"/>
                  <a:gd name="T19" fmla="*/ 0 h 197"/>
                  <a:gd name="T20" fmla="*/ 1 w 102"/>
                  <a:gd name="T21" fmla="*/ 0 h 197"/>
                  <a:gd name="T22" fmla="*/ 1 w 102"/>
                  <a:gd name="T23" fmla="*/ 0 h 197"/>
                  <a:gd name="T24" fmla="*/ 1 w 102"/>
                  <a:gd name="T25" fmla="*/ 0 h 197"/>
                  <a:gd name="T26" fmla="*/ 1 w 102"/>
                  <a:gd name="T27" fmla="*/ 0 h 197"/>
                  <a:gd name="T28" fmla="*/ 1 w 102"/>
                  <a:gd name="T29" fmla="*/ 0 h 197"/>
                  <a:gd name="T30" fmla="*/ 1 w 102"/>
                  <a:gd name="T31" fmla="*/ 0 h 197"/>
                  <a:gd name="T32" fmla="*/ 1 w 102"/>
                  <a:gd name="T33" fmla="*/ 0 h 197"/>
                  <a:gd name="T34" fmla="*/ 1 w 102"/>
                  <a:gd name="T35" fmla="*/ 0 h 197"/>
                  <a:gd name="T36" fmla="*/ 1 w 102"/>
                  <a:gd name="T37" fmla="*/ 0 h 197"/>
                  <a:gd name="T38" fmla="*/ 1 w 102"/>
                  <a:gd name="T39" fmla="*/ 0 h 197"/>
                  <a:gd name="T40" fmla="*/ 1 w 102"/>
                  <a:gd name="T41" fmla="*/ 0 h 197"/>
                  <a:gd name="T42" fmla="*/ 1 w 102"/>
                  <a:gd name="T43" fmla="*/ 0 h 197"/>
                  <a:gd name="T44" fmla="*/ 1 w 102"/>
                  <a:gd name="T45" fmla="*/ 0 h 197"/>
                  <a:gd name="T46" fmla="*/ 1 w 102"/>
                  <a:gd name="T47" fmla="*/ 0 h 197"/>
                  <a:gd name="T48" fmla="*/ 0 w 102"/>
                  <a:gd name="T49" fmla="*/ 0 h 1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197">
                    <a:moveTo>
                      <a:pt x="0" y="0"/>
                    </a:moveTo>
                    <a:lnTo>
                      <a:pt x="23" y="14"/>
                    </a:lnTo>
                    <a:lnTo>
                      <a:pt x="46" y="33"/>
                    </a:lnTo>
                    <a:lnTo>
                      <a:pt x="66" y="54"/>
                    </a:lnTo>
                    <a:lnTo>
                      <a:pt x="83" y="77"/>
                    </a:lnTo>
                    <a:lnTo>
                      <a:pt x="95" y="103"/>
                    </a:lnTo>
                    <a:lnTo>
                      <a:pt x="102" y="128"/>
                    </a:lnTo>
                    <a:lnTo>
                      <a:pt x="102" y="153"/>
                    </a:lnTo>
                    <a:lnTo>
                      <a:pt x="93" y="177"/>
                    </a:lnTo>
                    <a:lnTo>
                      <a:pt x="79" y="191"/>
                    </a:lnTo>
                    <a:lnTo>
                      <a:pt x="65" y="197"/>
                    </a:lnTo>
                    <a:lnTo>
                      <a:pt x="51" y="194"/>
                    </a:lnTo>
                    <a:lnTo>
                      <a:pt x="39" y="183"/>
                    </a:lnTo>
                    <a:lnTo>
                      <a:pt x="30" y="170"/>
                    </a:lnTo>
                    <a:lnTo>
                      <a:pt x="25" y="151"/>
                    </a:lnTo>
                    <a:lnTo>
                      <a:pt x="25" y="132"/>
                    </a:lnTo>
                    <a:lnTo>
                      <a:pt x="32" y="112"/>
                    </a:lnTo>
                    <a:lnTo>
                      <a:pt x="37" y="96"/>
                    </a:lnTo>
                    <a:lnTo>
                      <a:pt x="35" y="77"/>
                    </a:lnTo>
                    <a:lnTo>
                      <a:pt x="31" y="59"/>
                    </a:lnTo>
                    <a:lnTo>
                      <a:pt x="24" y="41"/>
                    </a:lnTo>
                    <a:lnTo>
                      <a:pt x="16" y="24"/>
                    </a:lnTo>
                    <a:lnTo>
                      <a:pt x="8" y="1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" name="Freeform 50"/>
              <p:cNvSpPr>
                <a:spLocks noChangeArrowheads="1"/>
              </p:cNvSpPr>
              <p:nvPr/>
            </p:nvSpPr>
            <p:spPr bwMode="auto">
              <a:xfrm>
                <a:off x="3146" y="3319"/>
                <a:ext cx="90" cy="64"/>
              </a:xfrm>
              <a:custGeom>
                <a:avLst/>
                <a:gdLst>
                  <a:gd name="T0" fmla="*/ 0 w 180"/>
                  <a:gd name="T1" fmla="*/ 0 h 129"/>
                  <a:gd name="T2" fmla="*/ 1 w 180"/>
                  <a:gd name="T3" fmla="*/ 0 h 129"/>
                  <a:gd name="T4" fmla="*/ 1 w 180"/>
                  <a:gd name="T5" fmla="*/ 0 h 129"/>
                  <a:gd name="T6" fmla="*/ 1 w 180"/>
                  <a:gd name="T7" fmla="*/ 0 h 129"/>
                  <a:gd name="T8" fmla="*/ 1 w 180"/>
                  <a:gd name="T9" fmla="*/ 0 h 129"/>
                  <a:gd name="T10" fmla="*/ 1 w 180"/>
                  <a:gd name="T11" fmla="*/ 0 h 129"/>
                  <a:gd name="T12" fmla="*/ 1 w 180"/>
                  <a:gd name="T13" fmla="*/ 0 h 129"/>
                  <a:gd name="T14" fmla="*/ 1 w 180"/>
                  <a:gd name="T15" fmla="*/ 0 h 129"/>
                  <a:gd name="T16" fmla="*/ 1 w 180"/>
                  <a:gd name="T17" fmla="*/ 0 h 129"/>
                  <a:gd name="T18" fmla="*/ 1 w 180"/>
                  <a:gd name="T19" fmla="*/ 0 h 129"/>
                  <a:gd name="T20" fmla="*/ 1 w 180"/>
                  <a:gd name="T21" fmla="*/ 0 h 129"/>
                  <a:gd name="T22" fmla="*/ 1 w 180"/>
                  <a:gd name="T23" fmla="*/ 0 h 129"/>
                  <a:gd name="T24" fmla="*/ 1 w 180"/>
                  <a:gd name="T25" fmla="*/ 0 h 129"/>
                  <a:gd name="T26" fmla="*/ 1 w 180"/>
                  <a:gd name="T27" fmla="*/ 0 h 129"/>
                  <a:gd name="T28" fmla="*/ 1 w 180"/>
                  <a:gd name="T29" fmla="*/ 0 h 129"/>
                  <a:gd name="T30" fmla="*/ 1 w 180"/>
                  <a:gd name="T31" fmla="*/ 0 h 129"/>
                  <a:gd name="T32" fmla="*/ 1 w 180"/>
                  <a:gd name="T33" fmla="*/ 0 h 129"/>
                  <a:gd name="T34" fmla="*/ 1 w 180"/>
                  <a:gd name="T35" fmla="*/ 0 h 129"/>
                  <a:gd name="T36" fmla="*/ 1 w 180"/>
                  <a:gd name="T37" fmla="*/ 0 h 129"/>
                  <a:gd name="T38" fmla="*/ 1 w 180"/>
                  <a:gd name="T39" fmla="*/ 0 h 129"/>
                  <a:gd name="T40" fmla="*/ 1 w 180"/>
                  <a:gd name="T41" fmla="*/ 0 h 129"/>
                  <a:gd name="T42" fmla="*/ 1 w 180"/>
                  <a:gd name="T43" fmla="*/ 0 h 129"/>
                  <a:gd name="T44" fmla="*/ 1 w 180"/>
                  <a:gd name="T45" fmla="*/ 0 h 129"/>
                  <a:gd name="T46" fmla="*/ 1 w 180"/>
                  <a:gd name="T47" fmla="*/ 0 h 129"/>
                  <a:gd name="T48" fmla="*/ 0 w 180"/>
                  <a:gd name="T49" fmla="*/ 0 h 1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0" h="129">
                    <a:moveTo>
                      <a:pt x="0" y="2"/>
                    </a:moveTo>
                    <a:lnTo>
                      <a:pt x="28" y="0"/>
                    </a:lnTo>
                    <a:lnTo>
                      <a:pt x="57" y="1"/>
                    </a:lnTo>
                    <a:lnTo>
                      <a:pt x="87" y="7"/>
                    </a:lnTo>
                    <a:lnTo>
                      <a:pt x="114" y="16"/>
                    </a:lnTo>
                    <a:lnTo>
                      <a:pt x="140" y="30"/>
                    </a:lnTo>
                    <a:lnTo>
                      <a:pt x="159" y="46"/>
                    </a:lnTo>
                    <a:lnTo>
                      <a:pt x="173" y="67"/>
                    </a:lnTo>
                    <a:lnTo>
                      <a:pt x="180" y="91"/>
                    </a:lnTo>
                    <a:lnTo>
                      <a:pt x="178" y="110"/>
                    </a:lnTo>
                    <a:lnTo>
                      <a:pt x="170" y="123"/>
                    </a:lnTo>
                    <a:lnTo>
                      <a:pt x="156" y="129"/>
                    </a:lnTo>
                    <a:lnTo>
                      <a:pt x="141" y="128"/>
                    </a:lnTo>
                    <a:lnTo>
                      <a:pt x="125" y="121"/>
                    </a:lnTo>
                    <a:lnTo>
                      <a:pt x="110" y="109"/>
                    </a:lnTo>
                    <a:lnTo>
                      <a:pt x="98" y="93"/>
                    </a:lnTo>
                    <a:lnTo>
                      <a:pt x="93" y="73"/>
                    </a:lnTo>
                    <a:lnTo>
                      <a:pt x="87" y="57"/>
                    </a:lnTo>
                    <a:lnTo>
                      <a:pt x="75" y="44"/>
                    </a:lnTo>
                    <a:lnTo>
                      <a:pt x="60" y="31"/>
                    </a:lnTo>
                    <a:lnTo>
                      <a:pt x="44" y="20"/>
                    </a:lnTo>
                    <a:lnTo>
                      <a:pt x="28" y="12"/>
                    </a:lnTo>
                    <a:lnTo>
                      <a:pt x="14" y="7"/>
                    </a:lnTo>
                    <a:lnTo>
                      <a:pt x="4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" name="Freeform 51"/>
              <p:cNvSpPr>
                <a:spLocks noChangeArrowheads="1"/>
              </p:cNvSpPr>
              <p:nvPr/>
            </p:nvSpPr>
            <p:spPr bwMode="auto">
              <a:xfrm>
                <a:off x="3150" y="3281"/>
                <a:ext cx="103" cy="42"/>
              </a:xfrm>
              <a:custGeom>
                <a:avLst/>
                <a:gdLst>
                  <a:gd name="T0" fmla="*/ 0 w 206"/>
                  <a:gd name="T1" fmla="*/ 0 h 85"/>
                  <a:gd name="T2" fmla="*/ 1 w 206"/>
                  <a:gd name="T3" fmla="*/ 0 h 85"/>
                  <a:gd name="T4" fmla="*/ 1 w 206"/>
                  <a:gd name="T5" fmla="*/ 0 h 85"/>
                  <a:gd name="T6" fmla="*/ 1 w 206"/>
                  <a:gd name="T7" fmla="*/ 0 h 85"/>
                  <a:gd name="T8" fmla="*/ 1 w 206"/>
                  <a:gd name="T9" fmla="*/ 0 h 85"/>
                  <a:gd name="T10" fmla="*/ 1 w 206"/>
                  <a:gd name="T11" fmla="*/ 0 h 85"/>
                  <a:gd name="T12" fmla="*/ 1 w 206"/>
                  <a:gd name="T13" fmla="*/ 0 h 85"/>
                  <a:gd name="T14" fmla="*/ 1 w 206"/>
                  <a:gd name="T15" fmla="*/ 0 h 85"/>
                  <a:gd name="T16" fmla="*/ 1 w 206"/>
                  <a:gd name="T17" fmla="*/ 0 h 85"/>
                  <a:gd name="T18" fmla="*/ 1 w 206"/>
                  <a:gd name="T19" fmla="*/ 0 h 85"/>
                  <a:gd name="T20" fmla="*/ 1 w 206"/>
                  <a:gd name="T21" fmla="*/ 0 h 85"/>
                  <a:gd name="T22" fmla="*/ 1 w 206"/>
                  <a:gd name="T23" fmla="*/ 0 h 85"/>
                  <a:gd name="T24" fmla="*/ 1 w 206"/>
                  <a:gd name="T25" fmla="*/ 0 h 85"/>
                  <a:gd name="T26" fmla="*/ 1 w 206"/>
                  <a:gd name="T27" fmla="*/ 0 h 85"/>
                  <a:gd name="T28" fmla="*/ 1 w 206"/>
                  <a:gd name="T29" fmla="*/ 0 h 85"/>
                  <a:gd name="T30" fmla="*/ 1 w 206"/>
                  <a:gd name="T31" fmla="*/ 0 h 85"/>
                  <a:gd name="T32" fmla="*/ 1 w 206"/>
                  <a:gd name="T33" fmla="*/ 0 h 85"/>
                  <a:gd name="T34" fmla="*/ 1 w 206"/>
                  <a:gd name="T35" fmla="*/ 0 h 85"/>
                  <a:gd name="T36" fmla="*/ 1 w 206"/>
                  <a:gd name="T37" fmla="*/ 0 h 85"/>
                  <a:gd name="T38" fmla="*/ 1 w 206"/>
                  <a:gd name="T39" fmla="*/ 0 h 85"/>
                  <a:gd name="T40" fmla="*/ 1 w 206"/>
                  <a:gd name="T41" fmla="*/ 0 h 85"/>
                  <a:gd name="T42" fmla="*/ 1 w 206"/>
                  <a:gd name="T43" fmla="*/ 0 h 85"/>
                  <a:gd name="T44" fmla="*/ 1 w 206"/>
                  <a:gd name="T45" fmla="*/ 0 h 85"/>
                  <a:gd name="T46" fmla="*/ 1 w 206"/>
                  <a:gd name="T47" fmla="*/ 0 h 85"/>
                  <a:gd name="T48" fmla="*/ 1 w 206"/>
                  <a:gd name="T49" fmla="*/ 0 h 85"/>
                  <a:gd name="T50" fmla="*/ 1 w 206"/>
                  <a:gd name="T51" fmla="*/ 0 h 85"/>
                  <a:gd name="T52" fmla="*/ 1 w 206"/>
                  <a:gd name="T53" fmla="*/ 0 h 85"/>
                  <a:gd name="T54" fmla="*/ 1 w 206"/>
                  <a:gd name="T55" fmla="*/ 0 h 85"/>
                  <a:gd name="T56" fmla="*/ 1 w 206"/>
                  <a:gd name="T57" fmla="*/ 0 h 85"/>
                  <a:gd name="T58" fmla="*/ 1 w 206"/>
                  <a:gd name="T59" fmla="*/ 0 h 85"/>
                  <a:gd name="T60" fmla="*/ 1 w 206"/>
                  <a:gd name="T61" fmla="*/ 0 h 85"/>
                  <a:gd name="T62" fmla="*/ 1 w 206"/>
                  <a:gd name="T63" fmla="*/ 0 h 85"/>
                  <a:gd name="T64" fmla="*/ 0 w 206"/>
                  <a:gd name="T65" fmla="*/ 0 h 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6" h="85">
                    <a:moveTo>
                      <a:pt x="0" y="54"/>
                    </a:moveTo>
                    <a:lnTo>
                      <a:pt x="11" y="45"/>
                    </a:lnTo>
                    <a:lnTo>
                      <a:pt x="22" y="37"/>
                    </a:lnTo>
                    <a:lnTo>
                      <a:pt x="34" y="30"/>
                    </a:lnTo>
                    <a:lnTo>
                      <a:pt x="46" y="23"/>
                    </a:lnTo>
                    <a:lnTo>
                      <a:pt x="60" y="16"/>
                    </a:lnTo>
                    <a:lnTo>
                      <a:pt x="74" y="11"/>
                    </a:lnTo>
                    <a:lnTo>
                      <a:pt x="88" y="7"/>
                    </a:lnTo>
                    <a:lnTo>
                      <a:pt x="103" y="3"/>
                    </a:lnTo>
                    <a:lnTo>
                      <a:pt x="117" y="1"/>
                    </a:lnTo>
                    <a:lnTo>
                      <a:pt x="130" y="0"/>
                    </a:lnTo>
                    <a:lnTo>
                      <a:pt x="143" y="1"/>
                    </a:lnTo>
                    <a:lnTo>
                      <a:pt x="156" y="3"/>
                    </a:lnTo>
                    <a:lnTo>
                      <a:pt x="168" y="7"/>
                    </a:lnTo>
                    <a:lnTo>
                      <a:pt x="179" y="12"/>
                    </a:lnTo>
                    <a:lnTo>
                      <a:pt x="189" y="19"/>
                    </a:lnTo>
                    <a:lnTo>
                      <a:pt x="197" y="29"/>
                    </a:lnTo>
                    <a:lnTo>
                      <a:pt x="206" y="47"/>
                    </a:lnTo>
                    <a:lnTo>
                      <a:pt x="206" y="62"/>
                    </a:lnTo>
                    <a:lnTo>
                      <a:pt x="198" y="73"/>
                    </a:lnTo>
                    <a:lnTo>
                      <a:pt x="185" y="82"/>
                    </a:lnTo>
                    <a:lnTo>
                      <a:pt x="167" y="85"/>
                    </a:lnTo>
                    <a:lnTo>
                      <a:pt x="149" y="84"/>
                    </a:lnTo>
                    <a:lnTo>
                      <a:pt x="132" y="76"/>
                    </a:lnTo>
                    <a:lnTo>
                      <a:pt x="116" y="63"/>
                    </a:lnTo>
                    <a:lnTo>
                      <a:pt x="102" y="53"/>
                    </a:lnTo>
                    <a:lnTo>
                      <a:pt x="84" y="47"/>
                    </a:lnTo>
                    <a:lnTo>
                      <a:pt x="66" y="45"/>
                    </a:lnTo>
                    <a:lnTo>
                      <a:pt x="46" y="46"/>
                    </a:lnTo>
                    <a:lnTo>
                      <a:pt x="29" y="48"/>
                    </a:lnTo>
                    <a:lnTo>
                      <a:pt x="14" y="50"/>
                    </a:lnTo>
                    <a:lnTo>
                      <a:pt x="4" y="53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" name="Freeform 52"/>
              <p:cNvSpPr>
                <a:spLocks noChangeArrowheads="1"/>
              </p:cNvSpPr>
              <p:nvPr/>
            </p:nvSpPr>
            <p:spPr bwMode="auto">
              <a:xfrm>
                <a:off x="2822" y="3075"/>
                <a:ext cx="74" cy="47"/>
              </a:xfrm>
              <a:custGeom>
                <a:avLst/>
                <a:gdLst>
                  <a:gd name="T0" fmla="*/ 0 w 147"/>
                  <a:gd name="T1" fmla="*/ 0 h 95"/>
                  <a:gd name="T2" fmla="*/ 1 w 147"/>
                  <a:gd name="T3" fmla="*/ 0 h 95"/>
                  <a:gd name="T4" fmla="*/ 1 w 147"/>
                  <a:gd name="T5" fmla="*/ 0 h 95"/>
                  <a:gd name="T6" fmla="*/ 1 w 147"/>
                  <a:gd name="T7" fmla="*/ 0 h 95"/>
                  <a:gd name="T8" fmla="*/ 1 w 147"/>
                  <a:gd name="T9" fmla="*/ 0 h 95"/>
                  <a:gd name="T10" fmla="*/ 1 w 147"/>
                  <a:gd name="T11" fmla="*/ 0 h 95"/>
                  <a:gd name="T12" fmla="*/ 1 w 147"/>
                  <a:gd name="T13" fmla="*/ 0 h 95"/>
                  <a:gd name="T14" fmla="*/ 1 w 147"/>
                  <a:gd name="T15" fmla="*/ 0 h 95"/>
                  <a:gd name="T16" fmla="*/ 1 w 147"/>
                  <a:gd name="T17" fmla="*/ 0 h 95"/>
                  <a:gd name="T18" fmla="*/ 1 w 147"/>
                  <a:gd name="T19" fmla="*/ 0 h 95"/>
                  <a:gd name="T20" fmla="*/ 1 w 147"/>
                  <a:gd name="T21" fmla="*/ 0 h 95"/>
                  <a:gd name="T22" fmla="*/ 1 w 147"/>
                  <a:gd name="T23" fmla="*/ 0 h 95"/>
                  <a:gd name="T24" fmla="*/ 1 w 147"/>
                  <a:gd name="T25" fmla="*/ 0 h 95"/>
                  <a:gd name="T26" fmla="*/ 1 w 147"/>
                  <a:gd name="T27" fmla="*/ 0 h 95"/>
                  <a:gd name="T28" fmla="*/ 1 w 147"/>
                  <a:gd name="T29" fmla="*/ 0 h 95"/>
                  <a:gd name="T30" fmla="*/ 1 w 147"/>
                  <a:gd name="T31" fmla="*/ 0 h 95"/>
                  <a:gd name="T32" fmla="*/ 1 w 147"/>
                  <a:gd name="T33" fmla="*/ 0 h 95"/>
                  <a:gd name="T34" fmla="*/ 1 w 147"/>
                  <a:gd name="T35" fmla="*/ 0 h 95"/>
                  <a:gd name="T36" fmla="*/ 1 w 147"/>
                  <a:gd name="T37" fmla="*/ 0 h 95"/>
                  <a:gd name="T38" fmla="*/ 1 w 147"/>
                  <a:gd name="T39" fmla="*/ 0 h 95"/>
                  <a:gd name="T40" fmla="*/ 1 w 147"/>
                  <a:gd name="T41" fmla="*/ 0 h 95"/>
                  <a:gd name="T42" fmla="*/ 1 w 147"/>
                  <a:gd name="T43" fmla="*/ 0 h 95"/>
                  <a:gd name="T44" fmla="*/ 1 w 147"/>
                  <a:gd name="T45" fmla="*/ 0 h 95"/>
                  <a:gd name="T46" fmla="*/ 1 w 147"/>
                  <a:gd name="T47" fmla="*/ 0 h 95"/>
                  <a:gd name="T48" fmla="*/ 0 w 147"/>
                  <a:gd name="T49" fmla="*/ 0 h 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7" h="95">
                    <a:moveTo>
                      <a:pt x="0" y="5"/>
                    </a:moveTo>
                    <a:lnTo>
                      <a:pt x="22" y="2"/>
                    </a:lnTo>
                    <a:lnTo>
                      <a:pt x="45" y="0"/>
                    </a:lnTo>
                    <a:lnTo>
                      <a:pt x="68" y="3"/>
                    </a:lnTo>
                    <a:lnTo>
                      <a:pt x="91" y="8"/>
                    </a:lnTo>
                    <a:lnTo>
                      <a:pt x="111" y="17"/>
                    </a:lnTo>
                    <a:lnTo>
                      <a:pt x="128" y="29"/>
                    </a:lnTo>
                    <a:lnTo>
                      <a:pt x="141" y="44"/>
                    </a:lnTo>
                    <a:lnTo>
                      <a:pt x="147" y="63"/>
                    </a:lnTo>
                    <a:lnTo>
                      <a:pt x="146" y="79"/>
                    </a:lnTo>
                    <a:lnTo>
                      <a:pt x="141" y="89"/>
                    </a:lnTo>
                    <a:lnTo>
                      <a:pt x="130" y="94"/>
                    </a:lnTo>
                    <a:lnTo>
                      <a:pt x="119" y="95"/>
                    </a:lnTo>
                    <a:lnTo>
                      <a:pt x="105" y="90"/>
                    </a:lnTo>
                    <a:lnTo>
                      <a:pt x="93" y="82"/>
                    </a:lnTo>
                    <a:lnTo>
                      <a:pt x="83" y="70"/>
                    </a:lnTo>
                    <a:lnTo>
                      <a:pt x="77" y="55"/>
                    </a:lnTo>
                    <a:lnTo>
                      <a:pt x="71" y="43"/>
                    </a:lnTo>
                    <a:lnTo>
                      <a:pt x="62" y="33"/>
                    </a:lnTo>
                    <a:lnTo>
                      <a:pt x="50" y="23"/>
                    </a:lnTo>
                    <a:lnTo>
                      <a:pt x="36" y="17"/>
                    </a:lnTo>
                    <a:lnTo>
                      <a:pt x="22" y="12"/>
                    </a:lnTo>
                    <a:lnTo>
                      <a:pt x="10" y="7"/>
                    </a:lnTo>
                    <a:lnTo>
                      <a:pt x="3" y="6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" name="Freeform 53"/>
              <p:cNvSpPr>
                <a:spLocks noChangeArrowheads="1"/>
              </p:cNvSpPr>
              <p:nvPr/>
            </p:nvSpPr>
            <p:spPr bwMode="auto">
              <a:xfrm>
                <a:off x="2819" y="3081"/>
                <a:ext cx="43" cy="77"/>
              </a:xfrm>
              <a:custGeom>
                <a:avLst/>
                <a:gdLst>
                  <a:gd name="T0" fmla="*/ 0 w 87"/>
                  <a:gd name="T1" fmla="*/ 0 h 154"/>
                  <a:gd name="T2" fmla="*/ 0 w 87"/>
                  <a:gd name="T3" fmla="*/ 1 h 154"/>
                  <a:gd name="T4" fmla="*/ 0 w 87"/>
                  <a:gd name="T5" fmla="*/ 1 h 154"/>
                  <a:gd name="T6" fmla="*/ 0 w 87"/>
                  <a:gd name="T7" fmla="*/ 1 h 154"/>
                  <a:gd name="T8" fmla="*/ 0 w 87"/>
                  <a:gd name="T9" fmla="*/ 1 h 154"/>
                  <a:gd name="T10" fmla="*/ 0 w 87"/>
                  <a:gd name="T11" fmla="*/ 1 h 154"/>
                  <a:gd name="T12" fmla="*/ 0 w 87"/>
                  <a:gd name="T13" fmla="*/ 1 h 154"/>
                  <a:gd name="T14" fmla="*/ 0 w 87"/>
                  <a:gd name="T15" fmla="*/ 1 h 154"/>
                  <a:gd name="T16" fmla="*/ 0 w 87"/>
                  <a:gd name="T17" fmla="*/ 1 h 154"/>
                  <a:gd name="T18" fmla="*/ 0 w 87"/>
                  <a:gd name="T19" fmla="*/ 1 h 154"/>
                  <a:gd name="T20" fmla="*/ 0 w 87"/>
                  <a:gd name="T21" fmla="*/ 1 h 154"/>
                  <a:gd name="T22" fmla="*/ 0 w 87"/>
                  <a:gd name="T23" fmla="*/ 1 h 154"/>
                  <a:gd name="T24" fmla="*/ 0 w 87"/>
                  <a:gd name="T25" fmla="*/ 1 h 154"/>
                  <a:gd name="T26" fmla="*/ 0 w 87"/>
                  <a:gd name="T27" fmla="*/ 1 h 154"/>
                  <a:gd name="T28" fmla="*/ 0 w 87"/>
                  <a:gd name="T29" fmla="*/ 1 h 154"/>
                  <a:gd name="T30" fmla="*/ 0 w 87"/>
                  <a:gd name="T31" fmla="*/ 1 h 154"/>
                  <a:gd name="T32" fmla="*/ 0 w 87"/>
                  <a:gd name="T33" fmla="*/ 1 h 154"/>
                  <a:gd name="T34" fmla="*/ 0 w 87"/>
                  <a:gd name="T35" fmla="*/ 1 h 154"/>
                  <a:gd name="T36" fmla="*/ 0 w 87"/>
                  <a:gd name="T37" fmla="*/ 1 h 154"/>
                  <a:gd name="T38" fmla="*/ 0 w 87"/>
                  <a:gd name="T39" fmla="*/ 1 h 154"/>
                  <a:gd name="T40" fmla="*/ 0 w 87"/>
                  <a:gd name="T41" fmla="*/ 1 h 154"/>
                  <a:gd name="T42" fmla="*/ 0 w 87"/>
                  <a:gd name="T43" fmla="*/ 1 h 154"/>
                  <a:gd name="T44" fmla="*/ 0 w 87"/>
                  <a:gd name="T45" fmla="*/ 1 h 154"/>
                  <a:gd name="T46" fmla="*/ 0 w 87"/>
                  <a:gd name="T47" fmla="*/ 1 h 154"/>
                  <a:gd name="T48" fmla="*/ 0 w 87"/>
                  <a:gd name="T49" fmla="*/ 0 h 1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7" h="154">
                    <a:moveTo>
                      <a:pt x="0" y="0"/>
                    </a:moveTo>
                    <a:lnTo>
                      <a:pt x="20" y="10"/>
                    </a:lnTo>
                    <a:lnTo>
                      <a:pt x="38" y="24"/>
                    </a:lnTo>
                    <a:lnTo>
                      <a:pt x="56" y="40"/>
                    </a:lnTo>
                    <a:lnTo>
                      <a:pt x="69" y="59"/>
                    </a:lnTo>
                    <a:lnTo>
                      <a:pt x="81" y="78"/>
                    </a:lnTo>
                    <a:lnTo>
                      <a:pt x="87" y="98"/>
                    </a:lnTo>
                    <a:lnTo>
                      <a:pt x="87" y="119"/>
                    </a:lnTo>
                    <a:lnTo>
                      <a:pt x="81" y="137"/>
                    </a:lnTo>
                    <a:lnTo>
                      <a:pt x="71" y="150"/>
                    </a:lnTo>
                    <a:lnTo>
                      <a:pt x="59" y="154"/>
                    </a:lnTo>
                    <a:lnTo>
                      <a:pt x="49" y="152"/>
                    </a:lnTo>
                    <a:lnTo>
                      <a:pt x="38" y="144"/>
                    </a:lnTo>
                    <a:lnTo>
                      <a:pt x="30" y="133"/>
                    </a:lnTo>
                    <a:lnTo>
                      <a:pt x="26" y="119"/>
                    </a:lnTo>
                    <a:lnTo>
                      <a:pt x="26" y="103"/>
                    </a:lnTo>
                    <a:lnTo>
                      <a:pt x="30" y="88"/>
                    </a:lnTo>
                    <a:lnTo>
                      <a:pt x="34" y="74"/>
                    </a:lnTo>
                    <a:lnTo>
                      <a:pt x="31" y="60"/>
                    </a:lnTo>
                    <a:lnTo>
                      <a:pt x="27" y="45"/>
                    </a:lnTo>
                    <a:lnTo>
                      <a:pt x="21" y="31"/>
                    </a:lnTo>
                    <a:lnTo>
                      <a:pt x="14" y="19"/>
                    </a:lnTo>
                    <a:lnTo>
                      <a:pt x="7" y="9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" name="Freeform 54"/>
              <p:cNvSpPr>
                <a:spLocks noChangeArrowheads="1"/>
              </p:cNvSpPr>
              <p:nvPr/>
            </p:nvSpPr>
            <p:spPr bwMode="auto">
              <a:xfrm>
                <a:off x="2821" y="3040"/>
                <a:ext cx="81" cy="34"/>
              </a:xfrm>
              <a:custGeom>
                <a:avLst/>
                <a:gdLst>
                  <a:gd name="T0" fmla="*/ 0 w 161"/>
                  <a:gd name="T1" fmla="*/ 0 h 69"/>
                  <a:gd name="T2" fmla="*/ 1 w 161"/>
                  <a:gd name="T3" fmla="*/ 0 h 69"/>
                  <a:gd name="T4" fmla="*/ 1 w 161"/>
                  <a:gd name="T5" fmla="*/ 0 h 69"/>
                  <a:gd name="T6" fmla="*/ 1 w 161"/>
                  <a:gd name="T7" fmla="*/ 0 h 69"/>
                  <a:gd name="T8" fmla="*/ 1 w 161"/>
                  <a:gd name="T9" fmla="*/ 0 h 69"/>
                  <a:gd name="T10" fmla="*/ 1 w 161"/>
                  <a:gd name="T11" fmla="*/ 0 h 69"/>
                  <a:gd name="T12" fmla="*/ 1 w 161"/>
                  <a:gd name="T13" fmla="*/ 0 h 69"/>
                  <a:gd name="T14" fmla="*/ 1 w 161"/>
                  <a:gd name="T15" fmla="*/ 0 h 69"/>
                  <a:gd name="T16" fmla="*/ 1 w 161"/>
                  <a:gd name="T17" fmla="*/ 0 h 69"/>
                  <a:gd name="T18" fmla="*/ 1 w 161"/>
                  <a:gd name="T19" fmla="*/ 0 h 69"/>
                  <a:gd name="T20" fmla="*/ 1 w 161"/>
                  <a:gd name="T21" fmla="*/ 0 h 69"/>
                  <a:gd name="T22" fmla="*/ 1 w 161"/>
                  <a:gd name="T23" fmla="*/ 0 h 69"/>
                  <a:gd name="T24" fmla="*/ 1 w 161"/>
                  <a:gd name="T25" fmla="*/ 0 h 69"/>
                  <a:gd name="T26" fmla="*/ 1 w 161"/>
                  <a:gd name="T27" fmla="*/ 0 h 69"/>
                  <a:gd name="T28" fmla="*/ 1 w 161"/>
                  <a:gd name="T29" fmla="*/ 0 h 69"/>
                  <a:gd name="T30" fmla="*/ 1 w 161"/>
                  <a:gd name="T31" fmla="*/ 0 h 69"/>
                  <a:gd name="T32" fmla="*/ 1 w 161"/>
                  <a:gd name="T33" fmla="*/ 0 h 69"/>
                  <a:gd name="T34" fmla="*/ 1 w 161"/>
                  <a:gd name="T35" fmla="*/ 0 h 69"/>
                  <a:gd name="T36" fmla="*/ 1 w 161"/>
                  <a:gd name="T37" fmla="*/ 0 h 69"/>
                  <a:gd name="T38" fmla="*/ 1 w 161"/>
                  <a:gd name="T39" fmla="*/ 0 h 69"/>
                  <a:gd name="T40" fmla="*/ 1 w 161"/>
                  <a:gd name="T41" fmla="*/ 0 h 69"/>
                  <a:gd name="T42" fmla="*/ 1 w 161"/>
                  <a:gd name="T43" fmla="*/ 0 h 69"/>
                  <a:gd name="T44" fmla="*/ 1 w 161"/>
                  <a:gd name="T45" fmla="*/ 0 h 69"/>
                  <a:gd name="T46" fmla="*/ 1 w 161"/>
                  <a:gd name="T47" fmla="*/ 0 h 69"/>
                  <a:gd name="T48" fmla="*/ 0 w 161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61" h="69">
                    <a:moveTo>
                      <a:pt x="0" y="69"/>
                    </a:moveTo>
                    <a:lnTo>
                      <a:pt x="14" y="52"/>
                    </a:lnTo>
                    <a:lnTo>
                      <a:pt x="30" y="36"/>
                    </a:lnTo>
                    <a:lnTo>
                      <a:pt x="49" y="22"/>
                    </a:lnTo>
                    <a:lnTo>
                      <a:pt x="69" y="11"/>
                    </a:lnTo>
                    <a:lnTo>
                      <a:pt x="90" y="4"/>
                    </a:lnTo>
                    <a:lnTo>
                      <a:pt x="110" y="0"/>
                    </a:lnTo>
                    <a:lnTo>
                      <a:pt x="130" y="4"/>
                    </a:lnTo>
                    <a:lnTo>
                      <a:pt x="147" y="13"/>
                    </a:lnTo>
                    <a:lnTo>
                      <a:pt x="158" y="25"/>
                    </a:lnTo>
                    <a:lnTo>
                      <a:pt x="161" y="37"/>
                    </a:lnTo>
                    <a:lnTo>
                      <a:pt x="156" y="47"/>
                    </a:lnTo>
                    <a:lnTo>
                      <a:pt x="148" y="55"/>
                    </a:lnTo>
                    <a:lnTo>
                      <a:pt x="136" y="61"/>
                    </a:lnTo>
                    <a:lnTo>
                      <a:pt x="121" y="64"/>
                    </a:lnTo>
                    <a:lnTo>
                      <a:pt x="105" y="61"/>
                    </a:lnTo>
                    <a:lnTo>
                      <a:pt x="90" y="54"/>
                    </a:lnTo>
                    <a:lnTo>
                      <a:pt x="77" y="49"/>
                    </a:lnTo>
                    <a:lnTo>
                      <a:pt x="63" y="47"/>
                    </a:lnTo>
                    <a:lnTo>
                      <a:pt x="48" y="50"/>
                    </a:lnTo>
                    <a:lnTo>
                      <a:pt x="34" y="54"/>
                    </a:lnTo>
                    <a:lnTo>
                      <a:pt x="21" y="59"/>
                    </a:lnTo>
                    <a:lnTo>
                      <a:pt x="10" y="64"/>
                    </a:lnTo>
                    <a:lnTo>
                      <a:pt x="2" y="6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" name="Freeform 55"/>
              <p:cNvSpPr>
                <a:spLocks noChangeArrowheads="1"/>
              </p:cNvSpPr>
              <p:nvPr/>
            </p:nvSpPr>
            <p:spPr bwMode="auto">
              <a:xfrm>
                <a:off x="2818" y="3005"/>
                <a:ext cx="57" cy="66"/>
              </a:xfrm>
              <a:custGeom>
                <a:avLst/>
                <a:gdLst>
                  <a:gd name="T0" fmla="*/ 0 w 114"/>
                  <a:gd name="T1" fmla="*/ 0 h 133"/>
                  <a:gd name="T2" fmla="*/ 1 w 114"/>
                  <a:gd name="T3" fmla="*/ 0 h 133"/>
                  <a:gd name="T4" fmla="*/ 1 w 114"/>
                  <a:gd name="T5" fmla="*/ 0 h 133"/>
                  <a:gd name="T6" fmla="*/ 1 w 114"/>
                  <a:gd name="T7" fmla="*/ 0 h 133"/>
                  <a:gd name="T8" fmla="*/ 1 w 114"/>
                  <a:gd name="T9" fmla="*/ 0 h 133"/>
                  <a:gd name="T10" fmla="*/ 1 w 114"/>
                  <a:gd name="T11" fmla="*/ 0 h 133"/>
                  <a:gd name="T12" fmla="*/ 1 w 114"/>
                  <a:gd name="T13" fmla="*/ 0 h 133"/>
                  <a:gd name="T14" fmla="*/ 1 w 114"/>
                  <a:gd name="T15" fmla="*/ 0 h 133"/>
                  <a:gd name="T16" fmla="*/ 1 w 114"/>
                  <a:gd name="T17" fmla="*/ 0 h 133"/>
                  <a:gd name="T18" fmla="*/ 1 w 114"/>
                  <a:gd name="T19" fmla="*/ 0 h 133"/>
                  <a:gd name="T20" fmla="*/ 1 w 114"/>
                  <a:gd name="T21" fmla="*/ 0 h 133"/>
                  <a:gd name="T22" fmla="*/ 1 w 114"/>
                  <a:gd name="T23" fmla="*/ 0 h 133"/>
                  <a:gd name="T24" fmla="*/ 1 w 114"/>
                  <a:gd name="T25" fmla="*/ 0 h 133"/>
                  <a:gd name="T26" fmla="*/ 1 w 114"/>
                  <a:gd name="T27" fmla="*/ 0 h 133"/>
                  <a:gd name="T28" fmla="*/ 1 w 114"/>
                  <a:gd name="T29" fmla="*/ 0 h 133"/>
                  <a:gd name="T30" fmla="*/ 1 w 114"/>
                  <a:gd name="T31" fmla="*/ 0 h 133"/>
                  <a:gd name="T32" fmla="*/ 1 w 114"/>
                  <a:gd name="T33" fmla="*/ 0 h 133"/>
                  <a:gd name="T34" fmla="*/ 1 w 114"/>
                  <a:gd name="T35" fmla="*/ 0 h 133"/>
                  <a:gd name="T36" fmla="*/ 1 w 114"/>
                  <a:gd name="T37" fmla="*/ 0 h 133"/>
                  <a:gd name="T38" fmla="*/ 1 w 114"/>
                  <a:gd name="T39" fmla="*/ 0 h 133"/>
                  <a:gd name="T40" fmla="*/ 1 w 114"/>
                  <a:gd name="T41" fmla="*/ 0 h 133"/>
                  <a:gd name="T42" fmla="*/ 1 w 114"/>
                  <a:gd name="T43" fmla="*/ 0 h 133"/>
                  <a:gd name="T44" fmla="*/ 1 w 114"/>
                  <a:gd name="T45" fmla="*/ 0 h 133"/>
                  <a:gd name="T46" fmla="*/ 1 w 114"/>
                  <a:gd name="T47" fmla="*/ 0 h 133"/>
                  <a:gd name="T48" fmla="*/ 0 w 114"/>
                  <a:gd name="T49" fmla="*/ 0 h 13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14" h="133">
                    <a:moveTo>
                      <a:pt x="0" y="133"/>
                    </a:moveTo>
                    <a:lnTo>
                      <a:pt x="1" y="111"/>
                    </a:lnTo>
                    <a:lnTo>
                      <a:pt x="5" y="88"/>
                    </a:lnTo>
                    <a:lnTo>
                      <a:pt x="11" y="65"/>
                    </a:lnTo>
                    <a:lnTo>
                      <a:pt x="22" y="44"/>
                    </a:lnTo>
                    <a:lnTo>
                      <a:pt x="35" y="25"/>
                    </a:lnTo>
                    <a:lnTo>
                      <a:pt x="49" y="12"/>
                    </a:lnTo>
                    <a:lnTo>
                      <a:pt x="67" y="2"/>
                    </a:lnTo>
                    <a:lnTo>
                      <a:pt x="86" y="0"/>
                    </a:lnTo>
                    <a:lnTo>
                      <a:pt x="102" y="4"/>
                    </a:lnTo>
                    <a:lnTo>
                      <a:pt x="112" y="12"/>
                    </a:lnTo>
                    <a:lnTo>
                      <a:pt x="114" y="22"/>
                    </a:lnTo>
                    <a:lnTo>
                      <a:pt x="112" y="35"/>
                    </a:lnTo>
                    <a:lnTo>
                      <a:pt x="105" y="46"/>
                    </a:lnTo>
                    <a:lnTo>
                      <a:pt x="94" y="56"/>
                    </a:lnTo>
                    <a:lnTo>
                      <a:pt x="81" y="65"/>
                    </a:lnTo>
                    <a:lnTo>
                      <a:pt x="64" y="67"/>
                    </a:lnTo>
                    <a:lnTo>
                      <a:pt x="52" y="69"/>
                    </a:lnTo>
                    <a:lnTo>
                      <a:pt x="39" y="77"/>
                    </a:lnTo>
                    <a:lnTo>
                      <a:pt x="29" y="88"/>
                    </a:lnTo>
                    <a:lnTo>
                      <a:pt x="18" y="99"/>
                    </a:lnTo>
                    <a:lnTo>
                      <a:pt x="11" y="112"/>
                    </a:lnTo>
                    <a:lnTo>
                      <a:pt x="5" y="122"/>
                    </a:lnTo>
                    <a:lnTo>
                      <a:pt x="1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" name="Freeform 56"/>
              <p:cNvSpPr>
                <a:spLocks noChangeArrowheads="1"/>
              </p:cNvSpPr>
              <p:nvPr/>
            </p:nvSpPr>
            <p:spPr bwMode="auto">
              <a:xfrm>
                <a:off x="2794" y="2985"/>
                <a:ext cx="35" cy="82"/>
              </a:xfrm>
              <a:custGeom>
                <a:avLst/>
                <a:gdLst>
                  <a:gd name="T0" fmla="*/ 1 w 70"/>
                  <a:gd name="T1" fmla="*/ 1 h 163"/>
                  <a:gd name="T2" fmla="*/ 1 w 70"/>
                  <a:gd name="T3" fmla="*/ 1 h 163"/>
                  <a:gd name="T4" fmla="*/ 1 w 70"/>
                  <a:gd name="T5" fmla="*/ 1 h 163"/>
                  <a:gd name="T6" fmla="*/ 1 w 70"/>
                  <a:gd name="T7" fmla="*/ 1 h 163"/>
                  <a:gd name="T8" fmla="*/ 0 w 70"/>
                  <a:gd name="T9" fmla="*/ 1 h 163"/>
                  <a:gd name="T10" fmla="*/ 0 w 70"/>
                  <a:gd name="T11" fmla="*/ 1 h 163"/>
                  <a:gd name="T12" fmla="*/ 1 w 70"/>
                  <a:gd name="T13" fmla="*/ 1 h 163"/>
                  <a:gd name="T14" fmla="*/ 1 w 70"/>
                  <a:gd name="T15" fmla="*/ 1 h 163"/>
                  <a:gd name="T16" fmla="*/ 1 w 70"/>
                  <a:gd name="T17" fmla="*/ 1 h 163"/>
                  <a:gd name="T18" fmla="*/ 1 w 70"/>
                  <a:gd name="T19" fmla="*/ 0 h 163"/>
                  <a:gd name="T20" fmla="*/ 1 w 70"/>
                  <a:gd name="T21" fmla="*/ 1 h 163"/>
                  <a:gd name="T22" fmla="*/ 1 w 70"/>
                  <a:gd name="T23" fmla="*/ 1 h 163"/>
                  <a:gd name="T24" fmla="*/ 1 w 70"/>
                  <a:gd name="T25" fmla="*/ 1 h 163"/>
                  <a:gd name="T26" fmla="*/ 1 w 70"/>
                  <a:gd name="T27" fmla="*/ 1 h 163"/>
                  <a:gd name="T28" fmla="*/ 1 w 70"/>
                  <a:gd name="T29" fmla="*/ 1 h 163"/>
                  <a:gd name="T30" fmla="*/ 1 w 70"/>
                  <a:gd name="T31" fmla="*/ 1 h 163"/>
                  <a:gd name="T32" fmla="*/ 1 w 70"/>
                  <a:gd name="T33" fmla="*/ 1 h 163"/>
                  <a:gd name="T34" fmla="*/ 1 w 70"/>
                  <a:gd name="T35" fmla="*/ 1 h 163"/>
                  <a:gd name="T36" fmla="*/ 1 w 70"/>
                  <a:gd name="T37" fmla="*/ 1 h 163"/>
                  <a:gd name="T38" fmla="*/ 1 w 70"/>
                  <a:gd name="T39" fmla="*/ 1 h 163"/>
                  <a:gd name="T40" fmla="*/ 1 w 70"/>
                  <a:gd name="T41" fmla="*/ 1 h 16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" h="163">
                    <a:moveTo>
                      <a:pt x="30" y="163"/>
                    </a:moveTo>
                    <a:lnTo>
                      <a:pt x="18" y="145"/>
                    </a:lnTo>
                    <a:lnTo>
                      <a:pt x="9" y="124"/>
                    </a:lnTo>
                    <a:lnTo>
                      <a:pt x="3" y="101"/>
                    </a:lnTo>
                    <a:lnTo>
                      <a:pt x="0" y="78"/>
                    </a:lnTo>
                    <a:lnTo>
                      <a:pt x="0" y="56"/>
                    </a:lnTo>
                    <a:lnTo>
                      <a:pt x="4" y="36"/>
                    </a:lnTo>
                    <a:lnTo>
                      <a:pt x="13" y="18"/>
                    </a:lnTo>
                    <a:lnTo>
                      <a:pt x="28" y="6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4" y="9"/>
                    </a:lnTo>
                    <a:lnTo>
                      <a:pt x="70" y="21"/>
                    </a:lnTo>
                    <a:lnTo>
                      <a:pt x="70" y="34"/>
                    </a:lnTo>
                    <a:lnTo>
                      <a:pt x="68" y="48"/>
                    </a:lnTo>
                    <a:lnTo>
                      <a:pt x="59" y="62"/>
                    </a:lnTo>
                    <a:lnTo>
                      <a:pt x="48" y="74"/>
                    </a:lnTo>
                    <a:lnTo>
                      <a:pt x="33" y="97"/>
                    </a:lnTo>
                    <a:lnTo>
                      <a:pt x="27" y="127"/>
                    </a:lnTo>
                    <a:lnTo>
                      <a:pt x="28" y="152"/>
                    </a:lnTo>
                    <a:lnTo>
                      <a:pt x="30" y="16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" name="Freeform 57"/>
              <p:cNvSpPr>
                <a:spLocks noChangeArrowheads="1"/>
              </p:cNvSpPr>
              <p:nvPr/>
            </p:nvSpPr>
            <p:spPr bwMode="auto">
              <a:xfrm>
                <a:off x="2838" y="2266"/>
                <a:ext cx="180" cy="174"/>
              </a:xfrm>
              <a:custGeom>
                <a:avLst/>
                <a:gdLst>
                  <a:gd name="T0" fmla="*/ 0 w 361"/>
                  <a:gd name="T1" fmla="*/ 1 h 348"/>
                  <a:gd name="T2" fmla="*/ 0 w 361"/>
                  <a:gd name="T3" fmla="*/ 1 h 348"/>
                  <a:gd name="T4" fmla="*/ 0 w 361"/>
                  <a:gd name="T5" fmla="*/ 0 h 348"/>
                  <a:gd name="T6" fmla="*/ 0 w 361"/>
                  <a:gd name="T7" fmla="*/ 0 h 348"/>
                  <a:gd name="T8" fmla="*/ 0 w 361"/>
                  <a:gd name="T9" fmla="*/ 1 h 348"/>
                  <a:gd name="T10" fmla="*/ 0 w 361"/>
                  <a:gd name="T11" fmla="*/ 1 h 348"/>
                  <a:gd name="T12" fmla="*/ 0 w 361"/>
                  <a:gd name="T13" fmla="*/ 1 h 348"/>
                  <a:gd name="T14" fmla="*/ 0 w 361"/>
                  <a:gd name="T15" fmla="*/ 1 h 348"/>
                  <a:gd name="T16" fmla="*/ 0 w 361"/>
                  <a:gd name="T17" fmla="*/ 1 h 348"/>
                  <a:gd name="T18" fmla="*/ 0 w 361"/>
                  <a:gd name="T19" fmla="*/ 1 h 348"/>
                  <a:gd name="T20" fmla="*/ 0 w 361"/>
                  <a:gd name="T21" fmla="*/ 1 h 348"/>
                  <a:gd name="T22" fmla="*/ 0 w 361"/>
                  <a:gd name="T23" fmla="*/ 1 h 348"/>
                  <a:gd name="T24" fmla="*/ 0 w 361"/>
                  <a:gd name="T25" fmla="*/ 1 h 348"/>
                  <a:gd name="T26" fmla="*/ 0 w 361"/>
                  <a:gd name="T27" fmla="*/ 1 h 348"/>
                  <a:gd name="T28" fmla="*/ 0 w 361"/>
                  <a:gd name="T29" fmla="*/ 1 h 348"/>
                  <a:gd name="T30" fmla="*/ 0 w 361"/>
                  <a:gd name="T31" fmla="*/ 1 h 348"/>
                  <a:gd name="T32" fmla="*/ 0 w 361"/>
                  <a:gd name="T33" fmla="*/ 1 h 348"/>
                  <a:gd name="T34" fmla="*/ 0 w 361"/>
                  <a:gd name="T35" fmla="*/ 1 h 348"/>
                  <a:gd name="T36" fmla="*/ 0 w 361"/>
                  <a:gd name="T37" fmla="*/ 1 h 348"/>
                  <a:gd name="T38" fmla="*/ 0 w 361"/>
                  <a:gd name="T39" fmla="*/ 1 h 348"/>
                  <a:gd name="T40" fmla="*/ 0 w 361"/>
                  <a:gd name="T41" fmla="*/ 1 h 348"/>
                  <a:gd name="T42" fmla="*/ 0 w 361"/>
                  <a:gd name="T43" fmla="*/ 1 h 348"/>
                  <a:gd name="T44" fmla="*/ 0 w 361"/>
                  <a:gd name="T45" fmla="*/ 1 h 348"/>
                  <a:gd name="T46" fmla="*/ 0 w 361"/>
                  <a:gd name="T47" fmla="*/ 1 h 348"/>
                  <a:gd name="T48" fmla="*/ 0 w 361"/>
                  <a:gd name="T49" fmla="*/ 1 h 348"/>
                  <a:gd name="T50" fmla="*/ 0 w 361"/>
                  <a:gd name="T51" fmla="*/ 1 h 348"/>
                  <a:gd name="T52" fmla="*/ 0 w 361"/>
                  <a:gd name="T53" fmla="*/ 1 h 348"/>
                  <a:gd name="T54" fmla="*/ 0 w 361"/>
                  <a:gd name="T55" fmla="*/ 1 h 348"/>
                  <a:gd name="T56" fmla="*/ 0 w 361"/>
                  <a:gd name="T57" fmla="*/ 1 h 348"/>
                  <a:gd name="T58" fmla="*/ 0 w 361"/>
                  <a:gd name="T59" fmla="*/ 1 h 348"/>
                  <a:gd name="T60" fmla="*/ 0 w 361"/>
                  <a:gd name="T61" fmla="*/ 1 h 348"/>
                  <a:gd name="T62" fmla="*/ 0 w 361"/>
                  <a:gd name="T63" fmla="*/ 1 h 348"/>
                  <a:gd name="T64" fmla="*/ 0 w 361"/>
                  <a:gd name="T65" fmla="*/ 1 h 348"/>
                  <a:gd name="T66" fmla="*/ 0 w 361"/>
                  <a:gd name="T67" fmla="*/ 1 h 348"/>
                  <a:gd name="T68" fmla="*/ 0 w 361"/>
                  <a:gd name="T69" fmla="*/ 1 h 348"/>
                  <a:gd name="T70" fmla="*/ 0 w 361"/>
                  <a:gd name="T71" fmla="*/ 1 h 348"/>
                  <a:gd name="T72" fmla="*/ 0 w 361"/>
                  <a:gd name="T73" fmla="*/ 1 h 348"/>
                  <a:gd name="T74" fmla="*/ 0 w 361"/>
                  <a:gd name="T75" fmla="*/ 1 h 348"/>
                  <a:gd name="T76" fmla="*/ 0 w 361"/>
                  <a:gd name="T77" fmla="*/ 1 h 348"/>
                  <a:gd name="T78" fmla="*/ 0 w 361"/>
                  <a:gd name="T79" fmla="*/ 1 h 348"/>
                  <a:gd name="T80" fmla="*/ 0 w 361"/>
                  <a:gd name="T81" fmla="*/ 1 h 34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61" h="348">
                    <a:moveTo>
                      <a:pt x="8" y="6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"/>
                    </a:lnTo>
                    <a:lnTo>
                      <a:pt x="44" y="8"/>
                    </a:lnTo>
                    <a:lnTo>
                      <a:pt x="69" y="16"/>
                    </a:lnTo>
                    <a:lnTo>
                      <a:pt x="98" y="27"/>
                    </a:lnTo>
                    <a:lnTo>
                      <a:pt x="129" y="39"/>
                    </a:lnTo>
                    <a:lnTo>
                      <a:pt x="162" y="55"/>
                    </a:lnTo>
                    <a:lnTo>
                      <a:pt x="196" y="74"/>
                    </a:lnTo>
                    <a:lnTo>
                      <a:pt x="229" y="96"/>
                    </a:lnTo>
                    <a:lnTo>
                      <a:pt x="262" y="120"/>
                    </a:lnTo>
                    <a:lnTo>
                      <a:pt x="291" y="146"/>
                    </a:lnTo>
                    <a:lnTo>
                      <a:pt x="317" y="178"/>
                    </a:lnTo>
                    <a:lnTo>
                      <a:pt x="340" y="210"/>
                    </a:lnTo>
                    <a:lnTo>
                      <a:pt x="356" y="247"/>
                    </a:lnTo>
                    <a:lnTo>
                      <a:pt x="361" y="267"/>
                    </a:lnTo>
                    <a:lnTo>
                      <a:pt x="358" y="287"/>
                    </a:lnTo>
                    <a:lnTo>
                      <a:pt x="354" y="304"/>
                    </a:lnTo>
                    <a:lnTo>
                      <a:pt x="346" y="319"/>
                    </a:lnTo>
                    <a:lnTo>
                      <a:pt x="336" y="331"/>
                    </a:lnTo>
                    <a:lnTo>
                      <a:pt x="328" y="340"/>
                    </a:lnTo>
                    <a:lnTo>
                      <a:pt x="323" y="346"/>
                    </a:lnTo>
                    <a:lnTo>
                      <a:pt x="320" y="348"/>
                    </a:lnTo>
                    <a:lnTo>
                      <a:pt x="321" y="346"/>
                    </a:lnTo>
                    <a:lnTo>
                      <a:pt x="326" y="341"/>
                    </a:lnTo>
                    <a:lnTo>
                      <a:pt x="331" y="332"/>
                    </a:lnTo>
                    <a:lnTo>
                      <a:pt x="336" y="320"/>
                    </a:lnTo>
                    <a:lnTo>
                      <a:pt x="340" y="305"/>
                    </a:lnTo>
                    <a:lnTo>
                      <a:pt x="342" y="287"/>
                    </a:lnTo>
                    <a:lnTo>
                      <a:pt x="341" y="267"/>
                    </a:lnTo>
                    <a:lnTo>
                      <a:pt x="336" y="244"/>
                    </a:lnTo>
                    <a:lnTo>
                      <a:pt x="326" y="220"/>
                    </a:lnTo>
                    <a:lnTo>
                      <a:pt x="309" y="194"/>
                    </a:lnTo>
                    <a:lnTo>
                      <a:pt x="283" y="165"/>
                    </a:lnTo>
                    <a:lnTo>
                      <a:pt x="250" y="136"/>
                    </a:lnTo>
                    <a:lnTo>
                      <a:pt x="207" y="105"/>
                    </a:lnTo>
                    <a:lnTo>
                      <a:pt x="153" y="73"/>
                    </a:lnTo>
                    <a:lnTo>
                      <a:pt x="88" y="39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" name="Freeform 58"/>
              <p:cNvSpPr>
                <a:spLocks noChangeArrowheads="1"/>
              </p:cNvSpPr>
              <p:nvPr/>
            </p:nvSpPr>
            <p:spPr bwMode="auto">
              <a:xfrm>
                <a:off x="2794" y="3106"/>
                <a:ext cx="63" cy="171"/>
              </a:xfrm>
              <a:custGeom>
                <a:avLst/>
                <a:gdLst>
                  <a:gd name="T0" fmla="*/ 1 w 126"/>
                  <a:gd name="T1" fmla="*/ 0 h 343"/>
                  <a:gd name="T2" fmla="*/ 1 w 126"/>
                  <a:gd name="T3" fmla="*/ 0 h 343"/>
                  <a:gd name="T4" fmla="*/ 1 w 126"/>
                  <a:gd name="T5" fmla="*/ 0 h 343"/>
                  <a:gd name="T6" fmla="*/ 0 w 126"/>
                  <a:gd name="T7" fmla="*/ 0 h 343"/>
                  <a:gd name="T8" fmla="*/ 1 w 126"/>
                  <a:gd name="T9" fmla="*/ 0 h 343"/>
                  <a:gd name="T10" fmla="*/ 1 w 126"/>
                  <a:gd name="T11" fmla="*/ 0 h 343"/>
                  <a:gd name="T12" fmla="*/ 1 w 126"/>
                  <a:gd name="T13" fmla="*/ 0 h 343"/>
                  <a:gd name="T14" fmla="*/ 1 w 126"/>
                  <a:gd name="T15" fmla="*/ 0 h 343"/>
                  <a:gd name="T16" fmla="*/ 1 w 126"/>
                  <a:gd name="T17" fmla="*/ 0 h 343"/>
                  <a:gd name="T18" fmla="*/ 1 w 126"/>
                  <a:gd name="T19" fmla="*/ 0 h 343"/>
                  <a:gd name="T20" fmla="*/ 1 w 126"/>
                  <a:gd name="T21" fmla="*/ 0 h 343"/>
                  <a:gd name="T22" fmla="*/ 1 w 126"/>
                  <a:gd name="T23" fmla="*/ 0 h 343"/>
                  <a:gd name="T24" fmla="*/ 1 w 126"/>
                  <a:gd name="T25" fmla="*/ 0 h 343"/>
                  <a:gd name="T26" fmla="*/ 1 w 126"/>
                  <a:gd name="T27" fmla="*/ 0 h 343"/>
                  <a:gd name="T28" fmla="*/ 1 w 126"/>
                  <a:gd name="T29" fmla="*/ 0 h 343"/>
                  <a:gd name="T30" fmla="*/ 1 w 126"/>
                  <a:gd name="T31" fmla="*/ 0 h 343"/>
                  <a:gd name="T32" fmla="*/ 1 w 126"/>
                  <a:gd name="T33" fmla="*/ 0 h 343"/>
                  <a:gd name="T34" fmla="*/ 1 w 126"/>
                  <a:gd name="T35" fmla="*/ 0 h 343"/>
                  <a:gd name="T36" fmla="*/ 1 w 126"/>
                  <a:gd name="T37" fmla="*/ 0 h 343"/>
                  <a:gd name="T38" fmla="*/ 1 w 126"/>
                  <a:gd name="T39" fmla="*/ 0 h 343"/>
                  <a:gd name="T40" fmla="*/ 1 w 126"/>
                  <a:gd name="T41" fmla="*/ 0 h 343"/>
                  <a:gd name="T42" fmla="*/ 1 w 126"/>
                  <a:gd name="T43" fmla="*/ 0 h 343"/>
                  <a:gd name="T44" fmla="*/ 1 w 126"/>
                  <a:gd name="T45" fmla="*/ 0 h 343"/>
                  <a:gd name="T46" fmla="*/ 1 w 126"/>
                  <a:gd name="T47" fmla="*/ 0 h 343"/>
                  <a:gd name="T48" fmla="*/ 1 w 126"/>
                  <a:gd name="T49" fmla="*/ 0 h 3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6" h="343">
                    <a:moveTo>
                      <a:pt x="25" y="0"/>
                    </a:moveTo>
                    <a:lnTo>
                      <a:pt x="10" y="30"/>
                    </a:lnTo>
                    <a:lnTo>
                      <a:pt x="2" y="71"/>
                    </a:lnTo>
                    <a:lnTo>
                      <a:pt x="0" y="121"/>
                    </a:lnTo>
                    <a:lnTo>
                      <a:pt x="5" y="175"/>
                    </a:lnTo>
                    <a:lnTo>
                      <a:pt x="19" y="228"/>
                    </a:lnTo>
                    <a:lnTo>
                      <a:pt x="43" y="276"/>
                    </a:lnTo>
                    <a:lnTo>
                      <a:pt x="79" y="316"/>
                    </a:lnTo>
                    <a:lnTo>
                      <a:pt x="126" y="343"/>
                    </a:lnTo>
                    <a:lnTo>
                      <a:pt x="123" y="341"/>
                    </a:lnTo>
                    <a:lnTo>
                      <a:pt x="115" y="332"/>
                    </a:lnTo>
                    <a:lnTo>
                      <a:pt x="102" y="321"/>
                    </a:lnTo>
                    <a:lnTo>
                      <a:pt x="87" y="306"/>
                    </a:lnTo>
                    <a:lnTo>
                      <a:pt x="71" y="288"/>
                    </a:lnTo>
                    <a:lnTo>
                      <a:pt x="55" y="267"/>
                    </a:lnTo>
                    <a:lnTo>
                      <a:pt x="41" y="245"/>
                    </a:lnTo>
                    <a:lnTo>
                      <a:pt x="30" y="221"/>
                    </a:lnTo>
                    <a:lnTo>
                      <a:pt x="19" y="183"/>
                    </a:lnTo>
                    <a:lnTo>
                      <a:pt x="13" y="145"/>
                    </a:lnTo>
                    <a:lnTo>
                      <a:pt x="12" y="108"/>
                    </a:lnTo>
                    <a:lnTo>
                      <a:pt x="13" y="73"/>
                    </a:lnTo>
                    <a:lnTo>
                      <a:pt x="17" y="43"/>
                    </a:lnTo>
                    <a:lnTo>
                      <a:pt x="20" y="20"/>
                    </a:lnTo>
                    <a:lnTo>
                      <a:pt x="24" y="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" name="Freeform 59"/>
              <p:cNvSpPr>
                <a:spLocks noChangeArrowheads="1"/>
              </p:cNvSpPr>
              <p:nvPr/>
            </p:nvSpPr>
            <p:spPr bwMode="auto">
              <a:xfrm>
                <a:off x="3146" y="3147"/>
                <a:ext cx="165" cy="80"/>
              </a:xfrm>
              <a:custGeom>
                <a:avLst/>
                <a:gdLst>
                  <a:gd name="T0" fmla="*/ 0 w 332"/>
                  <a:gd name="T1" fmla="*/ 1 h 160"/>
                  <a:gd name="T2" fmla="*/ 0 w 332"/>
                  <a:gd name="T3" fmla="*/ 1 h 160"/>
                  <a:gd name="T4" fmla="*/ 0 w 332"/>
                  <a:gd name="T5" fmla="*/ 1 h 160"/>
                  <a:gd name="T6" fmla="*/ 0 w 332"/>
                  <a:gd name="T7" fmla="*/ 1 h 160"/>
                  <a:gd name="T8" fmla="*/ 0 w 332"/>
                  <a:gd name="T9" fmla="*/ 1 h 160"/>
                  <a:gd name="T10" fmla="*/ 0 w 332"/>
                  <a:gd name="T11" fmla="*/ 1 h 160"/>
                  <a:gd name="T12" fmla="*/ 0 w 332"/>
                  <a:gd name="T13" fmla="*/ 1 h 160"/>
                  <a:gd name="T14" fmla="*/ 0 w 332"/>
                  <a:gd name="T15" fmla="*/ 1 h 160"/>
                  <a:gd name="T16" fmla="*/ 0 w 332"/>
                  <a:gd name="T17" fmla="*/ 1 h 160"/>
                  <a:gd name="T18" fmla="*/ 0 w 332"/>
                  <a:gd name="T19" fmla="*/ 1 h 160"/>
                  <a:gd name="T20" fmla="*/ 0 w 332"/>
                  <a:gd name="T21" fmla="*/ 1 h 160"/>
                  <a:gd name="T22" fmla="*/ 0 w 332"/>
                  <a:gd name="T23" fmla="*/ 1 h 160"/>
                  <a:gd name="T24" fmla="*/ 0 w 332"/>
                  <a:gd name="T25" fmla="*/ 0 h 160"/>
                  <a:gd name="T26" fmla="*/ 0 w 332"/>
                  <a:gd name="T27" fmla="*/ 0 h 160"/>
                  <a:gd name="T28" fmla="*/ 0 w 332"/>
                  <a:gd name="T29" fmla="*/ 1 h 160"/>
                  <a:gd name="T30" fmla="*/ 0 w 332"/>
                  <a:gd name="T31" fmla="*/ 1 h 160"/>
                  <a:gd name="T32" fmla="*/ 0 w 332"/>
                  <a:gd name="T33" fmla="*/ 1 h 160"/>
                  <a:gd name="T34" fmla="*/ 0 w 332"/>
                  <a:gd name="T35" fmla="*/ 1 h 160"/>
                  <a:gd name="T36" fmla="*/ 0 w 332"/>
                  <a:gd name="T37" fmla="*/ 1 h 160"/>
                  <a:gd name="T38" fmla="*/ 0 w 332"/>
                  <a:gd name="T39" fmla="*/ 1 h 160"/>
                  <a:gd name="T40" fmla="*/ 0 w 332"/>
                  <a:gd name="T41" fmla="*/ 1 h 160"/>
                  <a:gd name="T42" fmla="*/ 0 w 332"/>
                  <a:gd name="T43" fmla="*/ 1 h 160"/>
                  <a:gd name="T44" fmla="*/ 0 w 332"/>
                  <a:gd name="T45" fmla="*/ 1 h 160"/>
                  <a:gd name="T46" fmla="*/ 0 w 332"/>
                  <a:gd name="T47" fmla="*/ 1 h 160"/>
                  <a:gd name="T48" fmla="*/ 0 w 332"/>
                  <a:gd name="T49" fmla="*/ 1 h 160"/>
                  <a:gd name="T50" fmla="*/ 0 w 332"/>
                  <a:gd name="T51" fmla="*/ 1 h 160"/>
                  <a:gd name="T52" fmla="*/ 0 w 332"/>
                  <a:gd name="T53" fmla="*/ 1 h 160"/>
                  <a:gd name="T54" fmla="*/ 0 w 332"/>
                  <a:gd name="T55" fmla="*/ 1 h 160"/>
                  <a:gd name="T56" fmla="*/ 0 w 332"/>
                  <a:gd name="T57" fmla="*/ 1 h 160"/>
                  <a:gd name="T58" fmla="*/ 0 w 332"/>
                  <a:gd name="T59" fmla="*/ 1 h 160"/>
                  <a:gd name="T60" fmla="*/ 0 w 332"/>
                  <a:gd name="T61" fmla="*/ 1 h 160"/>
                  <a:gd name="T62" fmla="*/ 0 w 332"/>
                  <a:gd name="T63" fmla="*/ 1 h 160"/>
                  <a:gd name="T64" fmla="*/ 0 w 332"/>
                  <a:gd name="T65" fmla="*/ 1 h 1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32" h="160">
                    <a:moveTo>
                      <a:pt x="332" y="160"/>
                    </a:moveTo>
                    <a:lnTo>
                      <a:pt x="326" y="146"/>
                    </a:lnTo>
                    <a:lnTo>
                      <a:pt x="318" y="130"/>
                    </a:lnTo>
                    <a:lnTo>
                      <a:pt x="305" y="114"/>
                    </a:lnTo>
                    <a:lnTo>
                      <a:pt x="290" y="96"/>
                    </a:lnTo>
                    <a:lnTo>
                      <a:pt x="273" y="79"/>
                    </a:lnTo>
                    <a:lnTo>
                      <a:pt x="254" y="63"/>
                    </a:lnTo>
                    <a:lnTo>
                      <a:pt x="232" y="48"/>
                    </a:lnTo>
                    <a:lnTo>
                      <a:pt x="208" y="34"/>
                    </a:lnTo>
                    <a:lnTo>
                      <a:pt x="183" y="21"/>
                    </a:lnTo>
                    <a:lnTo>
                      <a:pt x="158" y="11"/>
                    </a:lnTo>
                    <a:lnTo>
                      <a:pt x="132" y="4"/>
                    </a:lnTo>
                    <a:lnTo>
                      <a:pt x="104" y="0"/>
                    </a:lnTo>
                    <a:lnTo>
                      <a:pt x="77" y="0"/>
                    </a:lnTo>
                    <a:lnTo>
                      <a:pt x="51" y="2"/>
                    </a:lnTo>
                    <a:lnTo>
                      <a:pt x="26" y="10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15" y="19"/>
                    </a:lnTo>
                    <a:lnTo>
                      <a:pt x="33" y="17"/>
                    </a:lnTo>
                    <a:lnTo>
                      <a:pt x="54" y="15"/>
                    </a:lnTo>
                    <a:lnTo>
                      <a:pt x="79" y="13"/>
                    </a:lnTo>
                    <a:lnTo>
                      <a:pt x="105" y="15"/>
                    </a:lnTo>
                    <a:lnTo>
                      <a:pt x="132" y="18"/>
                    </a:lnTo>
                    <a:lnTo>
                      <a:pt x="157" y="24"/>
                    </a:lnTo>
                    <a:lnTo>
                      <a:pt x="194" y="39"/>
                    </a:lnTo>
                    <a:lnTo>
                      <a:pt x="226" y="59"/>
                    </a:lnTo>
                    <a:lnTo>
                      <a:pt x="256" y="81"/>
                    </a:lnTo>
                    <a:lnTo>
                      <a:pt x="282" y="104"/>
                    </a:lnTo>
                    <a:lnTo>
                      <a:pt x="303" y="125"/>
                    </a:lnTo>
                    <a:lnTo>
                      <a:pt x="318" y="144"/>
                    </a:lnTo>
                    <a:lnTo>
                      <a:pt x="329" y="155"/>
                    </a:lnTo>
                    <a:lnTo>
                      <a:pt x="332" y="16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" name="Freeform 60"/>
              <p:cNvSpPr>
                <a:spLocks noChangeArrowheads="1"/>
              </p:cNvSpPr>
              <p:nvPr/>
            </p:nvSpPr>
            <p:spPr bwMode="auto">
              <a:xfrm>
                <a:off x="2926" y="2651"/>
                <a:ext cx="186" cy="670"/>
              </a:xfrm>
              <a:custGeom>
                <a:avLst/>
                <a:gdLst>
                  <a:gd name="T0" fmla="*/ 0 w 373"/>
                  <a:gd name="T1" fmla="*/ 1 h 1340"/>
                  <a:gd name="T2" fmla="*/ 0 w 373"/>
                  <a:gd name="T3" fmla="*/ 1 h 1340"/>
                  <a:gd name="T4" fmla="*/ 0 w 373"/>
                  <a:gd name="T5" fmla="*/ 1 h 1340"/>
                  <a:gd name="T6" fmla="*/ 0 w 373"/>
                  <a:gd name="T7" fmla="*/ 1 h 1340"/>
                  <a:gd name="T8" fmla="*/ 0 w 373"/>
                  <a:gd name="T9" fmla="*/ 1 h 1340"/>
                  <a:gd name="T10" fmla="*/ 0 w 373"/>
                  <a:gd name="T11" fmla="*/ 1 h 1340"/>
                  <a:gd name="T12" fmla="*/ 0 w 373"/>
                  <a:gd name="T13" fmla="*/ 1 h 1340"/>
                  <a:gd name="T14" fmla="*/ 0 w 373"/>
                  <a:gd name="T15" fmla="*/ 1 h 1340"/>
                  <a:gd name="T16" fmla="*/ 0 w 373"/>
                  <a:gd name="T17" fmla="*/ 1 h 1340"/>
                  <a:gd name="T18" fmla="*/ 0 w 373"/>
                  <a:gd name="T19" fmla="*/ 1 h 1340"/>
                  <a:gd name="T20" fmla="*/ 0 w 373"/>
                  <a:gd name="T21" fmla="*/ 1 h 1340"/>
                  <a:gd name="T22" fmla="*/ 0 w 373"/>
                  <a:gd name="T23" fmla="*/ 1 h 1340"/>
                  <a:gd name="T24" fmla="*/ 0 w 373"/>
                  <a:gd name="T25" fmla="*/ 1 h 1340"/>
                  <a:gd name="T26" fmla="*/ 0 w 373"/>
                  <a:gd name="T27" fmla="*/ 1 h 1340"/>
                  <a:gd name="T28" fmla="*/ 0 w 373"/>
                  <a:gd name="T29" fmla="*/ 1 h 1340"/>
                  <a:gd name="T30" fmla="*/ 0 w 373"/>
                  <a:gd name="T31" fmla="*/ 1 h 1340"/>
                  <a:gd name="T32" fmla="*/ 0 w 373"/>
                  <a:gd name="T33" fmla="*/ 1 h 1340"/>
                  <a:gd name="T34" fmla="*/ 0 w 373"/>
                  <a:gd name="T35" fmla="*/ 1 h 1340"/>
                  <a:gd name="T36" fmla="*/ 0 w 373"/>
                  <a:gd name="T37" fmla="*/ 1 h 1340"/>
                  <a:gd name="T38" fmla="*/ 0 w 373"/>
                  <a:gd name="T39" fmla="*/ 1 h 1340"/>
                  <a:gd name="T40" fmla="*/ 0 w 373"/>
                  <a:gd name="T41" fmla="*/ 1 h 1340"/>
                  <a:gd name="T42" fmla="*/ 0 w 373"/>
                  <a:gd name="T43" fmla="*/ 1 h 1340"/>
                  <a:gd name="T44" fmla="*/ 0 w 373"/>
                  <a:gd name="T45" fmla="*/ 1 h 1340"/>
                  <a:gd name="T46" fmla="*/ 0 w 373"/>
                  <a:gd name="T47" fmla="*/ 1 h 1340"/>
                  <a:gd name="T48" fmla="*/ 0 w 373"/>
                  <a:gd name="T49" fmla="*/ 1 h 1340"/>
                  <a:gd name="T50" fmla="*/ 0 w 373"/>
                  <a:gd name="T51" fmla="*/ 1 h 1340"/>
                  <a:gd name="T52" fmla="*/ 0 w 373"/>
                  <a:gd name="T53" fmla="*/ 1 h 1340"/>
                  <a:gd name="T54" fmla="*/ 0 w 373"/>
                  <a:gd name="T55" fmla="*/ 1 h 1340"/>
                  <a:gd name="T56" fmla="*/ 0 w 373"/>
                  <a:gd name="T57" fmla="*/ 1 h 1340"/>
                  <a:gd name="T58" fmla="*/ 0 w 373"/>
                  <a:gd name="T59" fmla="*/ 1 h 1340"/>
                  <a:gd name="T60" fmla="*/ 0 w 373"/>
                  <a:gd name="T61" fmla="*/ 1 h 1340"/>
                  <a:gd name="T62" fmla="*/ 0 w 373"/>
                  <a:gd name="T63" fmla="*/ 1 h 1340"/>
                  <a:gd name="T64" fmla="*/ 0 w 373"/>
                  <a:gd name="T65" fmla="*/ 1 h 1340"/>
                  <a:gd name="T66" fmla="*/ 0 w 373"/>
                  <a:gd name="T67" fmla="*/ 1 h 1340"/>
                  <a:gd name="T68" fmla="*/ 0 w 373"/>
                  <a:gd name="T69" fmla="*/ 1 h 1340"/>
                  <a:gd name="T70" fmla="*/ 0 w 373"/>
                  <a:gd name="T71" fmla="*/ 1 h 1340"/>
                  <a:gd name="T72" fmla="*/ 0 w 373"/>
                  <a:gd name="T73" fmla="*/ 1 h 1340"/>
                  <a:gd name="T74" fmla="*/ 0 w 373"/>
                  <a:gd name="T75" fmla="*/ 1 h 1340"/>
                  <a:gd name="T76" fmla="*/ 0 w 373"/>
                  <a:gd name="T77" fmla="*/ 1 h 1340"/>
                  <a:gd name="T78" fmla="*/ 0 w 373"/>
                  <a:gd name="T79" fmla="*/ 1 h 1340"/>
                  <a:gd name="T80" fmla="*/ 0 w 373"/>
                  <a:gd name="T81" fmla="*/ 1 h 1340"/>
                  <a:gd name="T82" fmla="*/ 0 w 373"/>
                  <a:gd name="T83" fmla="*/ 1 h 1340"/>
                  <a:gd name="T84" fmla="*/ 0 w 373"/>
                  <a:gd name="T85" fmla="*/ 1 h 1340"/>
                  <a:gd name="T86" fmla="*/ 0 w 373"/>
                  <a:gd name="T87" fmla="*/ 1 h 1340"/>
                  <a:gd name="T88" fmla="*/ 0 w 373"/>
                  <a:gd name="T89" fmla="*/ 1 h 1340"/>
                  <a:gd name="T90" fmla="*/ 0 w 373"/>
                  <a:gd name="T91" fmla="*/ 1 h 1340"/>
                  <a:gd name="T92" fmla="*/ 0 w 373"/>
                  <a:gd name="T93" fmla="*/ 1 h 1340"/>
                  <a:gd name="T94" fmla="*/ 0 w 373"/>
                  <a:gd name="T95" fmla="*/ 1 h 1340"/>
                  <a:gd name="T96" fmla="*/ 0 w 373"/>
                  <a:gd name="T97" fmla="*/ 1 h 1340"/>
                  <a:gd name="T98" fmla="*/ 0 w 373"/>
                  <a:gd name="T99" fmla="*/ 1 h 1340"/>
                  <a:gd name="T100" fmla="*/ 0 w 373"/>
                  <a:gd name="T101" fmla="*/ 1 h 1340"/>
                  <a:gd name="T102" fmla="*/ 0 w 373"/>
                  <a:gd name="T103" fmla="*/ 1 h 1340"/>
                  <a:gd name="T104" fmla="*/ 0 w 373"/>
                  <a:gd name="T105" fmla="*/ 1 h 1340"/>
                  <a:gd name="T106" fmla="*/ 0 w 373"/>
                  <a:gd name="T107" fmla="*/ 1 h 1340"/>
                  <a:gd name="T108" fmla="*/ 0 w 373"/>
                  <a:gd name="T109" fmla="*/ 1 h 1340"/>
                  <a:gd name="T110" fmla="*/ 0 w 373"/>
                  <a:gd name="T111" fmla="*/ 1 h 13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73" h="1340">
                    <a:moveTo>
                      <a:pt x="373" y="1336"/>
                    </a:moveTo>
                    <a:lnTo>
                      <a:pt x="330" y="1333"/>
                    </a:lnTo>
                    <a:lnTo>
                      <a:pt x="286" y="1329"/>
                    </a:lnTo>
                    <a:lnTo>
                      <a:pt x="242" y="1323"/>
                    </a:lnTo>
                    <a:lnTo>
                      <a:pt x="201" y="1315"/>
                    </a:lnTo>
                    <a:lnTo>
                      <a:pt x="162" y="1304"/>
                    </a:lnTo>
                    <a:lnTo>
                      <a:pt x="127" y="1287"/>
                    </a:lnTo>
                    <a:lnTo>
                      <a:pt x="96" y="1268"/>
                    </a:lnTo>
                    <a:lnTo>
                      <a:pt x="72" y="1242"/>
                    </a:lnTo>
                    <a:lnTo>
                      <a:pt x="53" y="1211"/>
                    </a:lnTo>
                    <a:lnTo>
                      <a:pt x="43" y="1175"/>
                    </a:lnTo>
                    <a:lnTo>
                      <a:pt x="42" y="1130"/>
                    </a:lnTo>
                    <a:lnTo>
                      <a:pt x="50" y="1077"/>
                    </a:lnTo>
                    <a:lnTo>
                      <a:pt x="68" y="1017"/>
                    </a:lnTo>
                    <a:lnTo>
                      <a:pt x="99" y="946"/>
                    </a:lnTo>
                    <a:lnTo>
                      <a:pt x="142" y="867"/>
                    </a:lnTo>
                    <a:lnTo>
                      <a:pt x="200" y="777"/>
                    </a:lnTo>
                    <a:lnTo>
                      <a:pt x="248" y="700"/>
                    </a:lnTo>
                    <a:lnTo>
                      <a:pt x="287" y="626"/>
                    </a:lnTo>
                    <a:lnTo>
                      <a:pt x="318" y="556"/>
                    </a:lnTo>
                    <a:lnTo>
                      <a:pt x="341" y="489"/>
                    </a:lnTo>
                    <a:lnTo>
                      <a:pt x="357" y="426"/>
                    </a:lnTo>
                    <a:lnTo>
                      <a:pt x="365" y="366"/>
                    </a:lnTo>
                    <a:lnTo>
                      <a:pt x="368" y="310"/>
                    </a:lnTo>
                    <a:lnTo>
                      <a:pt x="364" y="258"/>
                    </a:lnTo>
                    <a:lnTo>
                      <a:pt x="355" y="210"/>
                    </a:lnTo>
                    <a:lnTo>
                      <a:pt x="341" y="167"/>
                    </a:lnTo>
                    <a:lnTo>
                      <a:pt x="323" y="129"/>
                    </a:lnTo>
                    <a:lnTo>
                      <a:pt x="301" y="94"/>
                    </a:lnTo>
                    <a:lnTo>
                      <a:pt x="276" y="65"/>
                    </a:lnTo>
                    <a:lnTo>
                      <a:pt x="248" y="41"/>
                    </a:lnTo>
                    <a:lnTo>
                      <a:pt x="218" y="22"/>
                    </a:lnTo>
                    <a:lnTo>
                      <a:pt x="186" y="8"/>
                    </a:lnTo>
                    <a:lnTo>
                      <a:pt x="162" y="2"/>
                    </a:lnTo>
                    <a:lnTo>
                      <a:pt x="140" y="0"/>
                    </a:lnTo>
                    <a:lnTo>
                      <a:pt x="119" y="2"/>
                    </a:lnTo>
                    <a:lnTo>
                      <a:pt x="101" y="7"/>
                    </a:lnTo>
                    <a:lnTo>
                      <a:pt x="84" y="15"/>
                    </a:lnTo>
                    <a:lnTo>
                      <a:pt x="69" y="25"/>
                    </a:lnTo>
                    <a:lnTo>
                      <a:pt x="56" y="35"/>
                    </a:lnTo>
                    <a:lnTo>
                      <a:pt x="43" y="48"/>
                    </a:lnTo>
                    <a:lnTo>
                      <a:pt x="33" y="62"/>
                    </a:lnTo>
                    <a:lnTo>
                      <a:pt x="25" y="75"/>
                    </a:lnTo>
                    <a:lnTo>
                      <a:pt x="16" y="87"/>
                    </a:lnTo>
                    <a:lnTo>
                      <a:pt x="11" y="99"/>
                    </a:lnTo>
                    <a:lnTo>
                      <a:pt x="6" y="108"/>
                    </a:lnTo>
                    <a:lnTo>
                      <a:pt x="3" y="116"/>
                    </a:lnTo>
                    <a:lnTo>
                      <a:pt x="1" y="121"/>
                    </a:lnTo>
                    <a:lnTo>
                      <a:pt x="0" y="123"/>
                    </a:lnTo>
                    <a:lnTo>
                      <a:pt x="1" y="122"/>
                    </a:lnTo>
                    <a:lnTo>
                      <a:pt x="4" y="117"/>
                    </a:lnTo>
                    <a:lnTo>
                      <a:pt x="8" y="111"/>
                    </a:lnTo>
                    <a:lnTo>
                      <a:pt x="15" y="103"/>
                    </a:lnTo>
                    <a:lnTo>
                      <a:pt x="23" y="94"/>
                    </a:lnTo>
                    <a:lnTo>
                      <a:pt x="33" y="85"/>
                    </a:lnTo>
                    <a:lnTo>
                      <a:pt x="44" y="75"/>
                    </a:lnTo>
                    <a:lnTo>
                      <a:pt x="56" y="64"/>
                    </a:lnTo>
                    <a:lnTo>
                      <a:pt x="69" y="54"/>
                    </a:lnTo>
                    <a:lnTo>
                      <a:pt x="84" y="45"/>
                    </a:lnTo>
                    <a:lnTo>
                      <a:pt x="99" y="37"/>
                    </a:lnTo>
                    <a:lnTo>
                      <a:pt x="115" y="31"/>
                    </a:lnTo>
                    <a:lnTo>
                      <a:pt x="133" y="27"/>
                    </a:lnTo>
                    <a:lnTo>
                      <a:pt x="151" y="26"/>
                    </a:lnTo>
                    <a:lnTo>
                      <a:pt x="170" y="27"/>
                    </a:lnTo>
                    <a:lnTo>
                      <a:pt x="189" y="33"/>
                    </a:lnTo>
                    <a:lnTo>
                      <a:pt x="210" y="42"/>
                    </a:lnTo>
                    <a:lnTo>
                      <a:pt x="232" y="55"/>
                    </a:lnTo>
                    <a:lnTo>
                      <a:pt x="253" y="72"/>
                    </a:lnTo>
                    <a:lnTo>
                      <a:pt x="273" y="92"/>
                    </a:lnTo>
                    <a:lnTo>
                      <a:pt x="293" y="114"/>
                    </a:lnTo>
                    <a:lnTo>
                      <a:pt x="311" y="140"/>
                    </a:lnTo>
                    <a:lnTo>
                      <a:pt x="327" y="169"/>
                    </a:lnTo>
                    <a:lnTo>
                      <a:pt x="340" y="200"/>
                    </a:lnTo>
                    <a:lnTo>
                      <a:pt x="350" y="236"/>
                    </a:lnTo>
                    <a:lnTo>
                      <a:pt x="357" y="273"/>
                    </a:lnTo>
                    <a:lnTo>
                      <a:pt x="361" y="313"/>
                    </a:lnTo>
                    <a:lnTo>
                      <a:pt x="360" y="357"/>
                    </a:lnTo>
                    <a:lnTo>
                      <a:pt x="353" y="402"/>
                    </a:lnTo>
                    <a:lnTo>
                      <a:pt x="340" y="450"/>
                    </a:lnTo>
                    <a:lnTo>
                      <a:pt x="322" y="501"/>
                    </a:lnTo>
                    <a:lnTo>
                      <a:pt x="297" y="554"/>
                    </a:lnTo>
                    <a:lnTo>
                      <a:pt x="268" y="610"/>
                    </a:lnTo>
                    <a:lnTo>
                      <a:pt x="236" y="663"/>
                    </a:lnTo>
                    <a:lnTo>
                      <a:pt x="205" y="715"/>
                    </a:lnTo>
                    <a:lnTo>
                      <a:pt x="175" y="764"/>
                    </a:lnTo>
                    <a:lnTo>
                      <a:pt x="145" y="813"/>
                    </a:lnTo>
                    <a:lnTo>
                      <a:pt x="118" y="858"/>
                    </a:lnTo>
                    <a:lnTo>
                      <a:pt x="92" y="902"/>
                    </a:lnTo>
                    <a:lnTo>
                      <a:pt x="68" y="944"/>
                    </a:lnTo>
                    <a:lnTo>
                      <a:pt x="49" y="984"/>
                    </a:lnTo>
                    <a:lnTo>
                      <a:pt x="31" y="1022"/>
                    </a:lnTo>
                    <a:lnTo>
                      <a:pt x="19" y="1060"/>
                    </a:lnTo>
                    <a:lnTo>
                      <a:pt x="11" y="1095"/>
                    </a:lnTo>
                    <a:lnTo>
                      <a:pt x="7" y="1130"/>
                    </a:lnTo>
                    <a:lnTo>
                      <a:pt x="11" y="1162"/>
                    </a:lnTo>
                    <a:lnTo>
                      <a:pt x="19" y="1193"/>
                    </a:lnTo>
                    <a:lnTo>
                      <a:pt x="35" y="1223"/>
                    </a:lnTo>
                    <a:lnTo>
                      <a:pt x="56" y="1249"/>
                    </a:lnTo>
                    <a:lnTo>
                      <a:pt x="79" y="1271"/>
                    </a:lnTo>
                    <a:lnTo>
                      <a:pt x="104" y="1290"/>
                    </a:lnTo>
                    <a:lnTo>
                      <a:pt x="130" y="1305"/>
                    </a:lnTo>
                    <a:lnTo>
                      <a:pt x="158" y="1317"/>
                    </a:lnTo>
                    <a:lnTo>
                      <a:pt x="187" y="1325"/>
                    </a:lnTo>
                    <a:lnTo>
                      <a:pt x="215" y="1332"/>
                    </a:lnTo>
                    <a:lnTo>
                      <a:pt x="242" y="1337"/>
                    </a:lnTo>
                    <a:lnTo>
                      <a:pt x="269" y="1339"/>
                    </a:lnTo>
                    <a:lnTo>
                      <a:pt x="293" y="1340"/>
                    </a:lnTo>
                    <a:lnTo>
                      <a:pt x="316" y="1340"/>
                    </a:lnTo>
                    <a:lnTo>
                      <a:pt x="334" y="1339"/>
                    </a:lnTo>
                    <a:lnTo>
                      <a:pt x="350" y="1338"/>
                    </a:lnTo>
                    <a:lnTo>
                      <a:pt x="363" y="1337"/>
                    </a:lnTo>
                    <a:lnTo>
                      <a:pt x="371" y="1336"/>
                    </a:lnTo>
                    <a:lnTo>
                      <a:pt x="373" y="133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" name="Freeform 61"/>
              <p:cNvSpPr>
                <a:spLocks noChangeArrowheads="1"/>
              </p:cNvSpPr>
              <p:nvPr/>
            </p:nvSpPr>
            <p:spPr bwMode="auto">
              <a:xfrm>
                <a:off x="3348" y="3352"/>
                <a:ext cx="55" cy="62"/>
              </a:xfrm>
              <a:custGeom>
                <a:avLst/>
                <a:gdLst>
                  <a:gd name="T0" fmla="*/ 1 w 110"/>
                  <a:gd name="T1" fmla="*/ 1 h 123"/>
                  <a:gd name="T2" fmla="*/ 1 w 110"/>
                  <a:gd name="T3" fmla="*/ 1 h 123"/>
                  <a:gd name="T4" fmla="*/ 1 w 110"/>
                  <a:gd name="T5" fmla="*/ 1 h 123"/>
                  <a:gd name="T6" fmla="*/ 1 w 110"/>
                  <a:gd name="T7" fmla="*/ 1 h 123"/>
                  <a:gd name="T8" fmla="*/ 1 w 110"/>
                  <a:gd name="T9" fmla="*/ 1 h 123"/>
                  <a:gd name="T10" fmla="*/ 1 w 110"/>
                  <a:gd name="T11" fmla="*/ 1 h 123"/>
                  <a:gd name="T12" fmla="*/ 1 w 110"/>
                  <a:gd name="T13" fmla="*/ 1 h 123"/>
                  <a:gd name="T14" fmla="*/ 1 w 110"/>
                  <a:gd name="T15" fmla="*/ 1 h 123"/>
                  <a:gd name="T16" fmla="*/ 1 w 110"/>
                  <a:gd name="T17" fmla="*/ 1 h 123"/>
                  <a:gd name="T18" fmla="*/ 1 w 110"/>
                  <a:gd name="T19" fmla="*/ 1 h 123"/>
                  <a:gd name="T20" fmla="*/ 1 w 110"/>
                  <a:gd name="T21" fmla="*/ 1 h 123"/>
                  <a:gd name="T22" fmla="*/ 1 w 110"/>
                  <a:gd name="T23" fmla="*/ 1 h 123"/>
                  <a:gd name="T24" fmla="*/ 1 w 110"/>
                  <a:gd name="T25" fmla="*/ 0 h 123"/>
                  <a:gd name="T26" fmla="*/ 1 w 110"/>
                  <a:gd name="T27" fmla="*/ 1 h 123"/>
                  <a:gd name="T28" fmla="*/ 1 w 110"/>
                  <a:gd name="T29" fmla="*/ 1 h 123"/>
                  <a:gd name="T30" fmla="*/ 1 w 110"/>
                  <a:gd name="T31" fmla="*/ 1 h 123"/>
                  <a:gd name="T32" fmla="*/ 1 w 110"/>
                  <a:gd name="T33" fmla="*/ 1 h 123"/>
                  <a:gd name="T34" fmla="*/ 1 w 110"/>
                  <a:gd name="T35" fmla="*/ 1 h 123"/>
                  <a:gd name="T36" fmla="*/ 1 w 110"/>
                  <a:gd name="T37" fmla="*/ 1 h 123"/>
                  <a:gd name="T38" fmla="*/ 1 w 110"/>
                  <a:gd name="T39" fmla="*/ 1 h 123"/>
                  <a:gd name="T40" fmla="*/ 1 w 110"/>
                  <a:gd name="T41" fmla="*/ 1 h 123"/>
                  <a:gd name="T42" fmla="*/ 1 w 110"/>
                  <a:gd name="T43" fmla="*/ 1 h 123"/>
                  <a:gd name="T44" fmla="*/ 1 w 110"/>
                  <a:gd name="T45" fmla="*/ 1 h 123"/>
                  <a:gd name="T46" fmla="*/ 1 w 110"/>
                  <a:gd name="T47" fmla="*/ 1 h 123"/>
                  <a:gd name="T48" fmla="*/ 1 w 110"/>
                  <a:gd name="T49" fmla="*/ 1 h 123"/>
                  <a:gd name="T50" fmla="*/ 1 w 110"/>
                  <a:gd name="T51" fmla="*/ 1 h 123"/>
                  <a:gd name="T52" fmla="*/ 0 w 110"/>
                  <a:gd name="T53" fmla="*/ 1 h 123"/>
                  <a:gd name="T54" fmla="*/ 0 w 110"/>
                  <a:gd name="T55" fmla="*/ 1 h 123"/>
                  <a:gd name="T56" fmla="*/ 1 w 110"/>
                  <a:gd name="T57" fmla="*/ 1 h 123"/>
                  <a:gd name="T58" fmla="*/ 1 w 110"/>
                  <a:gd name="T59" fmla="*/ 1 h 123"/>
                  <a:gd name="T60" fmla="*/ 1 w 110"/>
                  <a:gd name="T61" fmla="*/ 1 h 123"/>
                  <a:gd name="T62" fmla="*/ 1 w 110"/>
                  <a:gd name="T63" fmla="*/ 1 h 123"/>
                  <a:gd name="T64" fmla="*/ 1 w 110"/>
                  <a:gd name="T65" fmla="*/ 1 h 123"/>
                  <a:gd name="T66" fmla="*/ 1 w 110"/>
                  <a:gd name="T67" fmla="*/ 1 h 123"/>
                  <a:gd name="T68" fmla="*/ 1 w 110"/>
                  <a:gd name="T69" fmla="*/ 1 h 123"/>
                  <a:gd name="T70" fmla="*/ 1 w 110"/>
                  <a:gd name="T71" fmla="*/ 1 h 123"/>
                  <a:gd name="T72" fmla="*/ 1 w 110"/>
                  <a:gd name="T73" fmla="*/ 1 h 123"/>
                  <a:gd name="T74" fmla="*/ 1 w 110"/>
                  <a:gd name="T75" fmla="*/ 1 h 123"/>
                  <a:gd name="T76" fmla="*/ 1 w 110"/>
                  <a:gd name="T77" fmla="*/ 1 h 123"/>
                  <a:gd name="T78" fmla="*/ 1 w 110"/>
                  <a:gd name="T79" fmla="*/ 1 h 123"/>
                  <a:gd name="T80" fmla="*/ 1 w 110"/>
                  <a:gd name="T81" fmla="*/ 1 h 123"/>
                  <a:gd name="T82" fmla="*/ 1 w 110"/>
                  <a:gd name="T83" fmla="*/ 1 h 123"/>
                  <a:gd name="T84" fmla="*/ 1 w 110"/>
                  <a:gd name="T85" fmla="*/ 1 h 123"/>
                  <a:gd name="T86" fmla="*/ 1 w 110"/>
                  <a:gd name="T87" fmla="*/ 1 h 123"/>
                  <a:gd name="T88" fmla="*/ 1 w 110"/>
                  <a:gd name="T89" fmla="*/ 1 h 123"/>
                  <a:gd name="T90" fmla="*/ 1 w 110"/>
                  <a:gd name="T91" fmla="*/ 1 h 123"/>
                  <a:gd name="T92" fmla="*/ 1 w 110"/>
                  <a:gd name="T93" fmla="*/ 1 h 123"/>
                  <a:gd name="T94" fmla="*/ 1 w 110"/>
                  <a:gd name="T95" fmla="*/ 1 h 123"/>
                  <a:gd name="T96" fmla="*/ 1 w 110"/>
                  <a:gd name="T97" fmla="*/ 1 h 1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0" h="123">
                    <a:moveTo>
                      <a:pt x="99" y="62"/>
                    </a:moveTo>
                    <a:lnTo>
                      <a:pt x="105" y="56"/>
                    </a:lnTo>
                    <a:lnTo>
                      <a:pt x="110" y="48"/>
                    </a:lnTo>
                    <a:lnTo>
                      <a:pt x="110" y="39"/>
                    </a:lnTo>
                    <a:lnTo>
                      <a:pt x="108" y="31"/>
                    </a:lnTo>
                    <a:lnTo>
                      <a:pt x="102" y="25"/>
                    </a:lnTo>
                    <a:lnTo>
                      <a:pt x="94" y="21"/>
                    </a:lnTo>
                    <a:lnTo>
                      <a:pt x="86" y="20"/>
                    </a:lnTo>
                    <a:lnTo>
                      <a:pt x="77" y="23"/>
                    </a:lnTo>
                    <a:lnTo>
                      <a:pt x="74" y="13"/>
                    </a:lnTo>
                    <a:lnTo>
                      <a:pt x="70" y="6"/>
                    </a:lnTo>
                    <a:lnTo>
                      <a:pt x="63" y="2"/>
                    </a:lnTo>
                    <a:lnTo>
                      <a:pt x="55" y="0"/>
                    </a:lnTo>
                    <a:lnTo>
                      <a:pt x="48" y="2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3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4"/>
                    </a:lnTo>
                    <a:lnTo>
                      <a:pt x="3" y="31"/>
                    </a:lnTo>
                    <a:lnTo>
                      <a:pt x="1" y="39"/>
                    </a:lnTo>
                    <a:lnTo>
                      <a:pt x="1" y="47"/>
                    </a:lnTo>
                    <a:lnTo>
                      <a:pt x="4" y="55"/>
                    </a:lnTo>
                    <a:lnTo>
                      <a:pt x="11" y="61"/>
                    </a:lnTo>
                    <a:lnTo>
                      <a:pt x="4" y="66"/>
                    </a:lnTo>
                    <a:lnTo>
                      <a:pt x="0" y="74"/>
                    </a:lnTo>
                    <a:lnTo>
                      <a:pt x="0" y="84"/>
                    </a:lnTo>
                    <a:lnTo>
                      <a:pt x="2" y="92"/>
                    </a:lnTo>
                    <a:lnTo>
                      <a:pt x="8" y="97"/>
                    </a:lnTo>
                    <a:lnTo>
                      <a:pt x="16" y="101"/>
                    </a:lnTo>
                    <a:lnTo>
                      <a:pt x="24" y="102"/>
                    </a:lnTo>
                    <a:lnTo>
                      <a:pt x="33" y="100"/>
                    </a:lnTo>
                    <a:lnTo>
                      <a:pt x="35" y="109"/>
                    </a:lnTo>
                    <a:lnTo>
                      <a:pt x="40" y="116"/>
                    </a:lnTo>
                    <a:lnTo>
                      <a:pt x="46" y="121"/>
                    </a:lnTo>
                    <a:lnTo>
                      <a:pt x="54" y="123"/>
                    </a:lnTo>
                    <a:lnTo>
                      <a:pt x="62" y="121"/>
                    </a:lnTo>
                    <a:lnTo>
                      <a:pt x="69" y="116"/>
                    </a:lnTo>
                    <a:lnTo>
                      <a:pt x="73" y="109"/>
                    </a:lnTo>
                    <a:lnTo>
                      <a:pt x="76" y="101"/>
                    </a:lnTo>
                    <a:lnTo>
                      <a:pt x="85" y="103"/>
                    </a:lnTo>
                    <a:lnTo>
                      <a:pt x="93" y="102"/>
                    </a:lnTo>
                    <a:lnTo>
                      <a:pt x="101" y="99"/>
                    </a:lnTo>
                    <a:lnTo>
                      <a:pt x="107" y="93"/>
                    </a:lnTo>
                    <a:lnTo>
                      <a:pt x="109" y="85"/>
                    </a:lnTo>
                    <a:lnTo>
                      <a:pt x="109" y="77"/>
                    </a:lnTo>
                    <a:lnTo>
                      <a:pt x="105" y="69"/>
                    </a:lnTo>
                    <a:lnTo>
                      <a:pt x="99" y="6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" name="Freeform 62"/>
              <p:cNvSpPr>
                <a:spLocks noChangeArrowheads="1"/>
              </p:cNvSpPr>
              <p:nvPr/>
            </p:nvSpPr>
            <p:spPr bwMode="auto">
              <a:xfrm>
                <a:off x="3367" y="3375"/>
                <a:ext cx="16" cy="16"/>
              </a:xfrm>
              <a:custGeom>
                <a:avLst/>
                <a:gdLst>
                  <a:gd name="T0" fmla="*/ 1 w 31"/>
                  <a:gd name="T1" fmla="*/ 0 h 33"/>
                  <a:gd name="T2" fmla="*/ 1 w 31"/>
                  <a:gd name="T3" fmla="*/ 0 h 33"/>
                  <a:gd name="T4" fmla="*/ 1 w 31"/>
                  <a:gd name="T5" fmla="*/ 0 h 33"/>
                  <a:gd name="T6" fmla="*/ 1 w 31"/>
                  <a:gd name="T7" fmla="*/ 0 h 33"/>
                  <a:gd name="T8" fmla="*/ 0 w 31"/>
                  <a:gd name="T9" fmla="*/ 0 h 33"/>
                  <a:gd name="T10" fmla="*/ 1 w 31"/>
                  <a:gd name="T11" fmla="*/ 0 h 33"/>
                  <a:gd name="T12" fmla="*/ 1 w 31"/>
                  <a:gd name="T13" fmla="*/ 0 h 33"/>
                  <a:gd name="T14" fmla="*/ 1 w 31"/>
                  <a:gd name="T15" fmla="*/ 0 h 33"/>
                  <a:gd name="T16" fmla="*/ 1 w 31"/>
                  <a:gd name="T17" fmla="*/ 0 h 33"/>
                  <a:gd name="T18" fmla="*/ 1 w 31"/>
                  <a:gd name="T19" fmla="*/ 0 h 33"/>
                  <a:gd name="T20" fmla="*/ 1 w 31"/>
                  <a:gd name="T21" fmla="*/ 0 h 33"/>
                  <a:gd name="T22" fmla="*/ 1 w 31"/>
                  <a:gd name="T23" fmla="*/ 0 h 33"/>
                  <a:gd name="T24" fmla="*/ 1 w 31"/>
                  <a:gd name="T25" fmla="*/ 0 h 33"/>
                  <a:gd name="T26" fmla="*/ 1 w 31"/>
                  <a:gd name="T27" fmla="*/ 0 h 33"/>
                  <a:gd name="T28" fmla="*/ 1 w 31"/>
                  <a:gd name="T29" fmla="*/ 0 h 33"/>
                  <a:gd name="T30" fmla="*/ 1 w 31"/>
                  <a:gd name="T31" fmla="*/ 0 h 33"/>
                  <a:gd name="T32" fmla="*/ 1 w 31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9" y="32"/>
                    </a:lnTo>
                    <a:lnTo>
                      <a:pt x="4" y="28"/>
                    </a:lnTo>
                    <a:lnTo>
                      <a:pt x="1" y="24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0" y="24"/>
                    </a:lnTo>
                    <a:lnTo>
                      <a:pt x="26" y="28"/>
                    </a:lnTo>
                    <a:lnTo>
                      <a:pt x="22" y="32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" name="Freeform 63"/>
              <p:cNvSpPr>
                <a:spLocks noChangeArrowheads="1"/>
              </p:cNvSpPr>
              <p:nvPr/>
            </p:nvSpPr>
            <p:spPr bwMode="auto">
              <a:xfrm>
                <a:off x="2828" y="3366"/>
                <a:ext cx="56" cy="61"/>
              </a:xfrm>
              <a:custGeom>
                <a:avLst/>
                <a:gdLst>
                  <a:gd name="T0" fmla="*/ 1 w 111"/>
                  <a:gd name="T1" fmla="*/ 1 h 122"/>
                  <a:gd name="T2" fmla="*/ 1 w 111"/>
                  <a:gd name="T3" fmla="*/ 1 h 122"/>
                  <a:gd name="T4" fmla="*/ 1 w 111"/>
                  <a:gd name="T5" fmla="*/ 1 h 122"/>
                  <a:gd name="T6" fmla="*/ 1 w 111"/>
                  <a:gd name="T7" fmla="*/ 1 h 122"/>
                  <a:gd name="T8" fmla="*/ 1 w 111"/>
                  <a:gd name="T9" fmla="*/ 1 h 122"/>
                  <a:gd name="T10" fmla="*/ 1 w 111"/>
                  <a:gd name="T11" fmla="*/ 1 h 122"/>
                  <a:gd name="T12" fmla="*/ 1 w 111"/>
                  <a:gd name="T13" fmla="*/ 1 h 122"/>
                  <a:gd name="T14" fmla="*/ 1 w 111"/>
                  <a:gd name="T15" fmla="*/ 1 h 122"/>
                  <a:gd name="T16" fmla="*/ 1 w 111"/>
                  <a:gd name="T17" fmla="*/ 1 h 122"/>
                  <a:gd name="T18" fmla="*/ 1 w 111"/>
                  <a:gd name="T19" fmla="*/ 1 h 122"/>
                  <a:gd name="T20" fmla="*/ 1 w 111"/>
                  <a:gd name="T21" fmla="*/ 1 h 122"/>
                  <a:gd name="T22" fmla="*/ 1 w 111"/>
                  <a:gd name="T23" fmla="*/ 1 h 122"/>
                  <a:gd name="T24" fmla="*/ 1 w 111"/>
                  <a:gd name="T25" fmla="*/ 0 h 122"/>
                  <a:gd name="T26" fmla="*/ 1 w 111"/>
                  <a:gd name="T27" fmla="*/ 1 h 122"/>
                  <a:gd name="T28" fmla="*/ 1 w 111"/>
                  <a:gd name="T29" fmla="*/ 1 h 122"/>
                  <a:gd name="T30" fmla="*/ 1 w 111"/>
                  <a:gd name="T31" fmla="*/ 1 h 122"/>
                  <a:gd name="T32" fmla="*/ 1 w 111"/>
                  <a:gd name="T33" fmla="*/ 1 h 122"/>
                  <a:gd name="T34" fmla="*/ 1 w 111"/>
                  <a:gd name="T35" fmla="*/ 1 h 122"/>
                  <a:gd name="T36" fmla="*/ 1 w 111"/>
                  <a:gd name="T37" fmla="*/ 1 h 122"/>
                  <a:gd name="T38" fmla="*/ 1 w 111"/>
                  <a:gd name="T39" fmla="*/ 1 h 122"/>
                  <a:gd name="T40" fmla="*/ 1 w 111"/>
                  <a:gd name="T41" fmla="*/ 1 h 122"/>
                  <a:gd name="T42" fmla="*/ 1 w 111"/>
                  <a:gd name="T43" fmla="*/ 1 h 122"/>
                  <a:gd name="T44" fmla="*/ 1 w 111"/>
                  <a:gd name="T45" fmla="*/ 1 h 122"/>
                  <a:gd name="T46" fmla="*/ 1 w 111"/>
                  <a:gd name="T47" fmla="*/ 1 h 122"/>
                  <a:gd name="T48" fmla="*/ 1 w 111"/>
                  <a:gd name="T49" fmla="*/ 1 h 122"/>
                  <a:gd name="T50" fmla="*/ 1 w 111"/>
                  <a:gd name="T51" fmla="*/ 1 h 122"/>
                  <a:gd name="T52" fmla="*/ 1 w 111"/>
                  <a:gd name="T53" fmla="*/ 1 h 122"/>
                  <a:gd name="T54" fmla="*/ 0 w 111"/>
                  <a:gd name="T55" fmla="*/ 1 h 122"/>
                  <a:gd name="T56" fmla="*/ 1 w 111"/>
                  <a:gd name="T57" fmla="*/ 1 h 122"/>
                  <a:gd name="T58" fmla="*/ 1 w 111"/>
                  <a:gd name="T59" fmla="*/ 1 h 122"/>
                  <a:gd name="T60" fmla="*/ 1 w 111"/>
                  <a:gd name="T61" fmla="*/ 1 h 122"/>
                  <a:gd name="T62" fmla="*/ 1 w 111"/>
                  <a:gd name="T63" fmla="*/ 1 h 122"/>
                  <a:gd name="T64" fmla="*/ 1 w 111"/>
                  <a:gd name="T65" fmla="*/ 1 h 122"/>
                  <a:gd name="T66" fmla="*/ 1 w 111"/>
                  <a:gd name="T67" fmla="*/ 1 h 122"/>
                  <a:gd name="T68" fmla="*/ 1 w 111"/>
                  <a:gd name="T69" fmla="*/ 1 h 122"/>
                  <a:gd name="T70" fmla="*/ 1 w 111"/>
                  <a:gd name="T71" fmla="*/ 1 h 122"/>
                  <a:gd name="T72" fmla="*/ 1 w 111"/>
                  <a:gd name="T73" fmla="*/ 1 h 122"/>
                  <a:gd name="T74" fmla="*/ 1 w 111"/>
                  <a:gd name="T75" fmla="*/ 1 h 122"/>
                  <a:gd name="T76" fmla="*/ 1 w 111"/>
                  <a:gd name="T77" fmla="*/ 1 h 122"/>
                  <a:gd name="T78" fmla="*/ 1 w 111"/>
                  <a:gd name="T79" fmla="*/ 1 h 122"/>
                  <a:gd name="T80" fmla="*/ 1 w 111"/>
                  <a:gd name="T81" fmla="*/ 1 h 122"/>
                  <a:gd name="T82" fmla="*/ 1 w 111"/>
                  <a:gd name="T83" fmla="*/ 1 h 122"/>
                  <a:gd name="T84" fmla="*/ 1 w 111"/>
                  <a:gd name="T85" fmla="*/ 1 h 122"/>
                  <a:gd name="T86" fmla="*/ 1 w 111"/>
                  <a:gd name="T87" fmla="*/ 1 h 122"/>
                  <a:gd name="T88" fmla="*/ 1 w 111"/>
                  <a:gd name="T89" fmla="*/ 1 h 122"/>
                  <a:gd name="T90" fmla="*/ 1 w 111"/>
                  <a:gd name="T91" fmla="*/ 1 h 122"/>
                  <a:gd name="T92" fmla="*/ 1 w 111"/>
                  <a:gd name="T93" fmla="*/ 1 h 122"/>
                  <a:gd name="T94" fmla="*/ 1 w 111"/>
                  <a:gd name="T95" fmla="*/ 1 h 122"/>
                  <a:gd name="T96" fmla="*/ 1 w 111"/>
                  <a:gd name="T97" fmla="*/ 1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1" h="122">
                    <a:moveTo>
                      <a:pt x="101" y="61"/>
                    </a:moveTo>
                    <a:lnTo>
                      <a:pt x="108" y="55"/>
                    </a:lnTo>
                    <a:lnTo>
                      <a:pt x="111" y="47"/>
                    </a:lnTo>
                    <a:lnTo>
                      <a:pt x="111" y="39"/>
                    </a:lnTo>
                    <a:lnTo>
                      <a:pt x="109" y="31"/>
                    </a:lnTo>
                    <a:lnTo>
                      <a:pt x="103" y="24"/>
                    </a:lnTo>
                    <a:lnTo>
                      <a:pt x="96" y="21"/>
                    </a:lnTo>
                    <a:lnTo>
                      <a:pt x="88" y="20"/>
                    </a:lnTo>
                    <a:lnTo>
                      <a:pt x="79" y="22"/>
                    </a:lnTo>
                    <a:lnTo>
                      <a:pt x="77" y="13"/>
                    </a:lnTo>
                    <a:lnTo>
                      <a:pt x="71" y="6"/>
                    </a:lnTo>
                    <a:lnTo>
                      <a:pt x="64" y="1"/>
                    </a:lnTo>
                    <a:lnTo>
                      <a:pt x="56" y="0"/>
                    </a:lnTo>
                    <a:lnTo>
                      <a:pt x="48" y="1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2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3"/>
                    </a:lnTo>
                    <a:lnTo>
                      <a:pt x="3" y="30"/>
                    </a:lnTo>
                    <a:lnTo>
                      <a:pt x="1" y="38"/>
                    </a:lnTo>
                    <a:lnTo>
                      <a:pt x="1" y="46"/>
                    </a:lnTo>
                    <a:lnTo>
                      <a:pt x="4" y="54"/>
                    </a:lnTo>
                    <a:lnTo>
                      <a:pt x="11" y="60"/>
                    </a:lnTo>
                    <a:lnTo>
                      <a:pt x="4" y="66"/>
                    </a:lnTo>
                    <a:lnTo>
                      <a:pt x="1" y="74"/>
                    </a:lnTo>
                    <a:lnTo>
                      <a:pt x="0" y="83"/>
                    </a:lnTo>
                    <a:lnTo>
                      <a:pt x="2" y="91"/>
                    </a:lnTo>
                    <a:lnTo>
                      <a:pt x="8" y="98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33" y="99"/>
                    </a:lnTo>
                    <a:lnTo>
                      <a:pt x="35" y="108"/>
                    </a:lnTo>
                    <a:lnTo>
                      <a:pt x="40" y="115"/>
                    </a:lnTo>
                    <a:lnTo>
                      <a:pt x="47" y="120"/>
                    </a:lnTo>
                    <a:lnTo>
                      <a:pt x="55" y="122"/>
                    </a:lnTo>
                    <a:lnTo>
                      <a:pt x="63" y="120"/>
                    </a:lnTo>
                    <a:lnTo>
                      <a:pt x="70" y="115"/>
                    </a:lnTo>
                    <a:lnTo>
                      <a:pt x="76" y="108"/>
                    </a:lnTo>
                    <a:lnTo>
                      <a:pt x="78" y="100"/>
                    </a:lnTo>
                    <a:lnTo>
                      <a:pt x="87" y="103"/>
                    </a:lnTo>
                    <a:lnTo>
                      <a:pt x="95" y="102"/>
                    </a:lnTo>
                    <a:lnTo>
                      <a:pt x="103" y="98"/>
                    </a:lnTo>
                    <a:lnTo>
                      <a:pt x="109" y="92"/>
                    </a:lnTo>
                    <a:lnTo>
                      <a:pt x="111" y="84"/>
                    </a:lnTo>
                    <a:lnTo>
                      <a:pt x="110" y="76"/>
                    </a:lnTo>
                    <a:lnTo>
                      <a:pt x="107" y="68"/>
                    </a:lnTo>
                    <a:lnTo>
                      <a:pt x="101" y="6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" name="Freeform 64"/>
              <p:cNvSpPr>
                <a:spLocks noChangeArrowheads="1"/>
              </p:cNvSpPr>
              <p:nvPr/>
            </p:nvSpPr>
            <p:spPr bwMode="auto">
              <a:xfrm>
                <a:off x="2847" y="3388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0 w 32"/>
                  <a:gd name="T9" fmla="*/ 1 h 32"/>
                  <a:gd name="T10" fmla="*/ 1 w 32"/>
                  <a:gd name="T11" fmla="*/ 1 h 32"/>
                  <a:gd name="T12" fmla="*/ 1 w 32"/>
                  <a:gd name="T13" fmla="*/ 1 h 32"/>
                  <a:gd name="T14" fmla="*/ 1 w 32"/>
                  <a:gd name="T15" fmla="*/ 1 h 32"/>
                  <a:gd name="T16" fmla="*/ 1 w 32"/>
                  <a:gd name="T17" fmla="*/ 0 h 32"/>
                  <a:gd name="T18" fmla="*/ 1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9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7" y="5"/>
                    </a:lnTo>
                    <a:lnTo>
                      <a:pt x="31" y="9"/>
                    </a:lnTo>
                    <a:lnTo>
                      <a:pt x="32" y="16"/>
                    </a:lnTo>
                    <a:lnTo>
                      <a:pt x="31" y="23"/>
                    </a:lnTo>
                    <a:lnTo>
                      <a:pt x="27" y="28"/>
                    </a:lnTo>
                    <a:lnTo>
                      <a:pt x="23" y="31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" name="Freeform 65"/>
              <p:cNvSpPr>
                <a:spLocks noChangeArrowheads="1"/>
              </p:cNvSpPr>
              <p:nvPr/>
            </p:nvSpPr>
            <p:spPr bwMode="auto">
              <a:xfrm>
                <a:off x="2862" y="2353"/>
                <a:ext cx="68" cy="74"/>
              </a:xfrm>
              <a:custGeom>
                <a:avLst/>
                <a:gdLst>
                  <a:gd name="T0" fmla="*/ 1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0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0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1 w 136"/>
                  <a:gd name="T47" fmla="*/ 0 h 149"/>
                  <a:gd name="T48" fmla="*/ 1 w 136"/>
                  <a:gd name="T49" fmla="*/ 0 h 149"/>
                  <a:gd name="T50" fmla="*/ 1 w 136"/>
                  <a:gd name="T51" fmla="*/ 0 h 149"/>
                  <a:gd name="T52" fmla="*/ 1 w 136"/>
                  <a:gd name="T53" fmla="*/ 0 h 149"/>
                  <a:gd name="T54" fmla="*/ 1 w 136"/>
                  <a:gd name="T55" fmla="*/ 0 h 149"/>
                  <a:gd name="T56" fmla="*/ 1 w 136"/>
                  <a:gd name="T57" fmla="*/ 0 h 149"/>
                  <a:gd name="T58" fmla="*/ 1 w 136"/>
                  <a:gd name="T59" fmla="*/ 0 h 149"/>
                  <a:gd name="T60" fmla="*/ 1 w 136"/>
                  <a:gd name="T61" fmla="*/ 0 h 149"/>
                  <a:gd name="T62" fmla="*/ 1 w 136"/>
                  <a:gd name="T63" fmla="*/ 0 h 1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9">
                    <a:moveTo>
                      <a:pt x="123" y="75"/>
                    </a:moveTo>
                    <a:lnTo>
                      <a:pt x="131" y="67"/>
                    </a:lnTo>
                    <a:lnTo>
                      <a:pt x="135" y="58"/>
                    </a:lnTo>
                    <a:lnTo>
                      <a:pt x="136" y="47"/>
                    </a:lnTo>
                    <a:lnTo>
                      <a:pt x="133" y="38"/>
                    </a:lnTo>
                    <a:lnTo>
                      <a:pt x="129" y="34"/>
                    </a:lnTo>
                    <a:lnTo>
                      <a:pt x="126" y="30"/>
                    </a:lnTo>
                    <a:lnTo>
                      <a:pt x="121" y="28"/>
                    </a:lnTo>
                    <a:lnTo>
                      <a:pt x="117" y="26"/>
                    </a:lnTo>
                    <a:lnTo>
                      <a:pt x="112" y="26"/>
                    </a:lnTo>
                    <a:lnTo>
                      <a:pt x="106" y="26"/>
                    </a:lnTo>
                    <a:lnTo>
                      <a:pt x="102" y="26"/>
                    </a:lnTo>
                    <a:lnTo>
                      <a:pt x="96" y="28"/>
                    </a:lnTo>
                    <a:lnTo>
                      <a:pt x="94" y="18"/>
                    </a:lnTo>
                    <a:lnTo>
                      <a:pt x="88" y="8"/>
                    </a:lnTo>
                    <a:lnTo>
                      <a:pt x="79" y="3"/>
                    </a:lnTo>
                    <a:lnTo>
                      <a:pt x="68" y="0"/>
                    </a:lnTo>
                    <a:lnTo>
                      <a:pt x="58" y="3"/>
                    </a:lnTo>
                    <a:lnTo>
                      <a:pt x="50" y="8"/>
                    </a:lnTo>
                    <a:lnTo>
                      <a:pt x="44" y="16"/>
                    </a:lnTo>
                    <a:lnTo>
                      <a:pt x="42" y="27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5" y="24"/>
                    </a:lnTo>
                    <a:lnTo>
                      <a:pt x="20" y="24"/>
                    </a:lnTo>
                    <a:lnTo>
                      <a:pt x="15" y="27"/>
                    </a:lnTo>
                    <a:lnTo>
                      <a:pt x="11" y="29"/>
                    </a:lnTo>
                    <a:lnTo>
                      <a:pt x="7" y="32"/>
                    </a:lnTo>
                    <a:lnTo>
                      <a:pt x="4" y="37"/>
                    </a:lnTo>
                    <a:lnTo>
                      <a:pt x="0" y="46"/>
                    </a:lnTo>
                    <a:lnTo>
                      <a:pt x="2" y="57"/>
                    </a:lnTo>
                    <a:lnTo>
                      <a:pt x="6" y="66"/>
                    </a:lnTo>
                    <a:lnTo>
                      <a:pt x="13" y="74"/>
                    </a:lnTo>
                    <a:lnTo>
                      <a:pt x="5" y="81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4" y="111"/>
                    </a:lnTo>
                    <a:lnTo>
                      <a:pt x="7" y="115"/>
                    </a:lnTo>
                    <a:lnTo>
                      <a:pt x="11" y="119"/>
                    </a:lnTo>
                    <a:lnTo>
                      <a:pt x="14" y="121"/>
                    </a:lnTo>
                    <a:lnTo>
                      <a:pt x="19" y="122"/>
                    </a:lnTo>
                    <a:lnTo>
                      <a:pt x="25" y="123"/>
                    </a:lnTo>
                    <a:lnTo>
                      <a:pt x="29" y="123"/>
                    </a:lnTo>
                    <a:lnTo>
                      <a:pt x="34" y="122"/>
                    </a:lnTo>
                    <a:lnTo>
                      <a:pt x="40" y="121"/>
                    </a:lnTo>
                    <a:lnTo>
                      <a:pt x="42" y="132"/>
                    </a:lnTo>
                    <a:lnTo>
                      <a:pt x="49" y="141"/>
                    </a:lnTo>
                    <a:lnTo>
                      <a:pt x="57" y="147"/>
                    </a:lnTo>
                    <a:lnTo>
                      <a:pt x="67" y="149"/>
                    </a:lnTo>
                    <a:lnTo>
                      <a:pt x="78" y="147"/>
                    </a:lnTo>
                    <a:lnTo>
                      <a:pt x="86" y="141"/>
                    </a:lnTo>
                    <a:lnTo>
                      <a:pt x="91" y="133"/>
                    </a:lnTo>
                    <a:lnTo>
                      <a:pt x="94" y="122"/>
                    </a:lnTo>
                    <a:lnTo>
                      <a:pt x="100" y="123"/>
                    </a:lnTo>
                    <a:lnTo>
                      <a:pt x="105" y="125"/>
                    </a:lnTo>
                    <a:lnTo>
                      <a:pt x="111" y="125"/>
                    </a:lnTo>
                    <a:lnTo>
                      <a:pt x="116" y="123"/>
                    </a:lnTo>
                    <a:lnTo>
                      <a:pt x="120" y="122"/>
                    </a:lnTo>
                    <a:lnTo>
                      <a:pt x="125" y="120"/>
                    </a:lnTo>
                    <a:lnTo>
                      <a:pt x="128" y="117"/>
                    </a:lnTo>
                    <a:lnTo>
                      <a:pt x="132" y="112"/>
                    </a:lnTo>
                    <a:lnTo>
                      <a:pt x="135" y="103"/>
                    </a:lnTo>
                    <a:lnTo>
                      <a:pt x="134" y="92"/>
                    </a:lnTo>
                    <a:lnTo>
                      <a:pt x="129" y="83"/>
                    </a:lnTo>
                    <a:lnTo>
                      <a:pt x="123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" name="Freeform 66"/>
              <p:cNvSpPr>
                <a:spLocks noChangeArrowheads="1"/>
              </p:cNvSpPr>
              <p:nvPr/>
            </p:nvSpPr>
            <p:spPr bwMode="auto">
              <a:xfrm>
                <a:off x="2885" y="2380"/>
                <a:ext cx="20" cy="20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0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1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11" y="38"/>
                    </a:lnTo>
                    <a:lnTo>
                      <a:pt x="5" y="34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1" y="12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26" y="2"/>
                    </a:lnTo>
                    <a:lnTo>
                      <a:pt x="33" y="6"/>
                    </a:lnTo>
                    <a:lnTo>
                      <a:pt x="38" y="12"/>
                    </a:lnTo>
                    <a:lnTo>
                      <a:pt x="39" y="20"/>
                    </a:lnTo>
                    <a:lnTo>
                      <a:pt x="38" y="27"/>
                    </a:lnTo>
                    <a:lnTo>
                      <a:pt x="33" y="34"/>
                    </a:lnTo>
                    <a:lnTo>
                      <a:pt x="26" y="38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" name="Freeform 67"/>
              <p:cNvSpPr>
                <a:spLocks noChangeArrowheads="1"/>
              </p:cNvSpPr>
              <p:nvPr/>
            </p:nvSpPr>
            <p:spPr bwMode="auto">
              <a:xfrm>
                <a:off x="3744" y="3196"/>
                <a:ext cx="64" cy="90"/>
              </a:xfrm>
              <a:custGeom>
                <a:avLst/>
                <a:gdLst>
                  <a:gd name="T0" fmla="*/ 0 w 129"/>
                  <a:gd name="T1" fmla="*/ 0 h 181"/>
                  <a:gd name="T2" fmla="*/ 0 w 129"/>
                  <a:gd name="T3" fmla="*/ 0 h 181"/>
                  <a:gd name="T4" fmla="*/ 0 w 129"/>
                  <a:gd name="T5" fmla="*/ 0 h 181"/>
                  <a:gd name="T6" fmla="*/ 0 w 129"/>
                  <a:gd name="T7" fmla="*/ 0 h 181"/>
                  <a:gd name="T8" fmla="*/ 0 w 129"/>
                  <a:gd name="T9" fmla="*/ 0 h 181"/>
                  <a:gd name="T10" fmla="*/ 0 w 129"/>
                  <a:gd name="T11" fmla="*/ 0 h 181"/>
                  <a:gd name="T12" fmla="*/ 0 w 129"/>
                  <a:gd name="T13" fmla="*/ 0 h 181"/>
                  <a:gd name="T14" fmla="*/ 0 w 129"/>
                  <a:gd name="T15" fmla="*/ 0 h 181"/>
                  <a:gd name="T16" fmla="*/ 0 w 129"/>
                  <a:gd name="T17" fmla="*/ 0 h 181"/>
                  <a:gd name="T18" fmla="*/ 0 w 129"/>
                  <a:gd name="T19" fmla="*/ 0 h 181"/>
                  <a:gd name="T20" fmla="*/ 0 w 129"/>
                  <a:gd name="T21" fmla="*/ 0 h 181"/>
                  <a:gd name="T22" fmla="*/ 0 w 129"/>
                  <a:gd name="T23" fmla="*/ 0 h 181"/>
                  <a:gd name="T24" fmla="*/ 0 w 129"/>
                  <a:gd name="T25" fmla="*/ 0 h 181"/>
                  <a:gd name="T26" fmla="*/ 0 w 129"/>
                  <a:gd name="T27" fmla="*/ 0 h 181"/>
                  <a:gd name="T28" fmla="*/ 0 w 129"/>
                  <a:gd name="T29" fmla="*/ 0 h 181"/>
                  <a:gd name="T30" fmla="*/ 0 w 129"/>
                  <a:gd name="T31" fmla="*/ 0 h 181"/>
                  <a:gd name="T32" fmla="*/ 0 w 129"/>
                  <a:gd name="T33" fmla="*/ 0 h 181"/>
                  <a:gd name="T34" fmla="*/ 0 w 129"/>
                  <a:gd name="T35" fmla="*/ 0 h 181"/>
                  <a:gd name="T36" fmla="*/ 0 w 129"/>
                  <a:gd name="T37" fmla="*/ 0 h 181"/>
                  <a:gd name="T38" fmla="*/ 0 w 129"/>
                  <a:gd name="T39" fmla="*/ 0 h 181"/>
                  <a:gd name="T40" fmla="*/ 0 w 129"/>
                  <a:gd name="T41" fmla="*/ 0 h 181"/>
                  <a:gd name="T42" fmla="*/ 0 w 129"/>
                  <a:gd name="T43" fmla="*/ 0 h 181"/>
                  <a:gd name="T44" fmla="*/ 0 w 129"/>
                  <a:gd name="T45" fmla="*/ 0 h 181"/>
                  <a:gd name="T46" fmla="*/ 0 w 129"/>
                  <a:gd name="T47" fmla="*/ 0 h 181"/>
                  <a:gd name="T48" fmla="*/ 0 w 129"/>
                  <a:gd name="T49" fmla="*/ 0 h 18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9" h="181">
                    <a:moveTo>
                      <a:pt x="0" y="181"/>
                    </a:moveTo>
                    <a:lnTo>
                      <a:pt x="25" y="172"/>
                    </a:lnTo>
                    <a:lnTo>
                      <a:pt x="52" y="158"/>
                    </a:lnTo>
                    <a:lnTo>
                      <a:pt x="76" y="141"/>
                    </a:lnTo>
                    <a:lnTo>
                      <a:pt x="97" y="120"/>
                    </a:lnTo>
                    <a:lnTo>
                      <a:pt x="114" y="98"/>
                    </a:lnTo>
                    <a:lnTo>
                      <a:pt x="124" y="74"/>
                    </a:lnTo>
                    <a:lnTo>
                      <a:pt x="129" y="50"/>
                    </a:lnTo>
                    <a:lnTo>
                      <a:pt x="124" y="26"/>
                    </a:lnTo>
                    <a:lnTo>
                      <a:pt x="114" y="8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72" y="8"/>
                    </a:lnTo>
                    <a:lnTo>
                      <a:pt x="61" y="21"/>
                    </a:lnTo>
                    <a:lnTo>
                      <a:pt x="53" y="38"/>
                    </a:lnTo>
                    <a:lnTo>
                      <a:pt x="49" y="58"/>
                    </a:lnTo>
                    <a:lnTo>
                      <a:pt x="52" y="79"/>
                    </a:lnTo>
                    <a:lnTo>
                      <a:pt x="54" y="95"/>
                    </a:lnTo>
                    <a:lnTo>
                      <a:pt x="49" y="113"/>
                    </a:lnTo>
                    <a:lnTo>
                      <a:pt x="41" y="129"/>
                    </a:lnTo>
                    <a:lnTo>
                      <a:pt x="31" y="145"/>
                    </a:lnTo>
                    <a:lnTo>
                      <a:pt x="19" y="160"/>
                    </a:lnTo>
                    <a:lnTo>
                      <a:pt x="10" y="171"/>
                    </a:lnTo>
                    <a:lnTo>
                      <a:pt x="2" y="179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" name="Freeform 68"/>
              <p:cNvSpPr>
                <a:spLocks noChangeArrowheads="1"/>
              </p:cNvSpPr>
              <p:nvPr/>
            </p:nvSpPr>
            <p:spPr bwMode="auto">
              <a:xfrm>
                <a:off x="3713" y="3180"/>
                <a:ext cx="45" cy="103"/>
              </a:xfrm>
              <a:custGeom>
                <a:avLst/>
                <a:gdLst>
                  <a:gd name="T0" fmla="*/ 1 w 90"/>
                  <a:gd name="T1" fmla="*/ 1 h 206"/>
                  <a:gd name="T2" fmla="*/ 1 w 90"/>
                  <a:gd name="T3" fmla="*/ 1 h 206"/>
                  <a:gd name="T4" fmla="*/ 1 w 90"/>
                  <a:gd name="T5" fmla="*/ 1 h 206"/>
                  <a:gd name="T6" fmla="*/ 1 w 90"/>
                  <a:gd name="T7" fmla="*/ 1 h 206"/>
                  <a:gd name="T8" fmla="*/ 1 w 90"/>
                  <a:gd name="T9" fmla="*/ 1 h 206"/>
                  <a:gd name="T10" fmla="*/ 1 w 90"/>
                  <a:gd name="T11" fmla="*/ 1 h 206"/>
                  <a:gd name="T12" fmla="*/ 1 w 90"/>
                  <a:gd name="T13" fmla="*/ 1 h 206"/>
                  <a:gd name="T14" fmla="*/ 1 w 90"/>
                  <a:gd name="T15" fmla="*/ 1 h 206"/>
                  <a:gd name="T16" fmla="*/ 1 w 90"/>
                  <a:gd name="T17" fmla="*/ 1 h 206"/>
                  <a:gd name="T18" fmla="*/ 1 w 90"/>
                  <a:gd name="T19" fmla="*/ 0 h 206"/>
                  <a:gd name="T20" fmla="*/ 1 w 90"/>
                  <a:gd name="T21" fmla="*/ 1 h 206"/>
                  <a:gd name="T22" fmla="*/ 1 w 90"/>
                  <a:gd name="T23" fmla="*/ 1 h 206"/>
                  <a:gd name="T24" fmla="*/ 1 w 90"/>
                  <a:gd name="T25" fmla="*/ 1 h 206"/>
                  <a:gd name="T26" fmla="*/ 0 w 90"/>
                  <a:gd name="T27" fmla="*/ 1 h 206"/>
                  <a:gd name="T28" fmla="*/ 1 w 90"/>
                  <a:gd name="T29" fmla="*/ 1 h 206"/>
                  <a:gd name="T30" fmla="*/ 1 w 90"/>
                  <a:gd name="T31" fmla="*/ 1 h 206"/>
                  <a:gd name="T32" fmla="*/ 1 w 90"/>
                  <a:gd name="T33" fmla="*/ 1 h 206"/>
                  <a:gd name="T34" fmla="*/ 1 w 90"/>
                  <a:gd name="T35" fmla="*/ 1 h 206"/>
                  <a:gd name="T36" fmla="*/ 1 w 90"/>
                  <a:gd name="T37" fmla="*/ 1 h 206"/>
                  <a:gd name="T38" fmla="*/ 1 w 90"/>
                  <a:gd name="T39" fmla="*/ 1 h 206"/>
                  <a:gd name="T40" fmla="*/ 1 w 90"/>
                  <a:gd name="T41" fmla="*/ 1 h 206"/>
                  <a:gd name="T42" fmla="*/ 1 w 90"/>
                  <a:gd name="T43" fmla="*/ 1 h 206"/>
                  <a:gd name="T44" fmla="*/ 1 w 90"/>
                  <a:gd name="T45" fmla="*/ 1 h 206"/>
                  <a:gd name="T46" fmla="*/ 1 w 90"/>
                  <a:gd name="T47" fmla="*/ 1 h 206"/>
                  <a:gd name="T48" fmla="*/ 1 w 90"/>
                  <a:gd name="T49" fmla="*/ 1 h 20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90" h="206">
                    <a:moveTo>
                      <a:pt x="50" y="206"/>
                    </a:moveTo>
                    <a:lnTo>
                      <a:pt x="65" y="183"/>
                    </a:lnTo>
                    <a:lnTo>
                      <a:pt x="77" y="157"/>
                    </a:lnTo>
                    <a:lnTo>
                      <a:pt x="85" y="128"/>
                    </a:lnTo>
                    <a:lnTo>
                      <a:pt x="90" y="99"/>
                    </a:lnTo>
                    <a:lnTo>
                      <a:pt x="88" y="70"/>
                    </a:lnTo>
                    <a:lnTo>
                      <a:pt x="83" y="45"/>
                    </a:lnTo>
                    <a:lnTo>
                      <a:pt x="70" y="23"/>
                    </a:lnTo>
                    <a:lnTo>
                      <a:pt x="52" y="7"/>
                    </a:lnTo>
                    <a:lnTo>
                      <a:pt x="33" y="0"/>
                    </a:lnTo>
                    <a:lnTo>
                      <a:pt x="18" y="2"/>
                    </a:lnTo>
                    <a:lnTo>
                      <a:pt x="7" y="12"/>
                    </a:lnTo>
                    <a:lnTo>
                      <a:pt x="1" y="26"/>
                    </a:lnTo>
                    <a:lnTo>
                      <a:pt x="0" y="43"/>
                    </a:lnTo>
                    <a:lnTo>
                      <a:pt x="3" y="61"/>
                    </a:lnTo>
                    <a:lnTo>
                      <a:pt x="12" y="80"/>
                    </a:lnTo>
                    <a:lnTo>
                      <a:pt x="27" y="93"/>
                    </a:lnTo>
                    <a:lnTo>
                      <a:pt x="39" y="106"/>
                    </a:lnTo>
                    <a:lnTo>
                      <a:pt x="47" y="122"/>
                    </a:lnTo>
                    <a:lnTo>
                      <a:pt x="52" y="141"/>
                    </a:lnTo>
                    <a:lnTo>
                      <a:pt x="53" y="159"/>
                    </a:lnTo>
                    <a:lnTo>
                      <a:pt x="53" y="178"/>
                    </a:lnTo>
                    <a:lnTo>
                      <a:pt x="53" y="193"/>
                    </a:lnTo>
                    <a:lnTo>
                      <a:pt x="50" y="203"/>
                    </a:lnTo>
                    <a:lnTo>
                      <a:pt x="50" y="20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" name="Freeform 69"/>
              <p:cNvSpPr>
                <a:spLocks noChangeArrowheads="1"/>
              </p:cNvSpPr>
              <p:nvPr/>
            </p:nvSpPr>
            <p:spPr bwMode="auto">
              <a:xfrm>
                <a:off x="3745" y="3250"/>
                <a:ext cx="100" cy="50"/>
              </a:xfrm>
              <a:custGeom>
                <a:avLst/>
                <a:gdLst>
                  <a:gd name="T0" fmla="*/ 0 w 201"/>
                  <a:gd name="T1" fmla="*/ 1 h 99"/>
                  <a:gd name="T2" fmla="*/ 0 w 201"/>
                  <a:gd name="T3" fmla="*/ 1 h 99"/>
                  <a:gd name="T4" fmla="*/ 0 w 201"/>
                  <a:gd name="T5" fmla="*/ 1 h 99"/>
                  <a:gd name="T6" fmla="*/ 0 w 201"/>
                  <a:gd name="T7" fmla="*/ 1 h 99"/>
                  <a:gd name="T8" fmla="*/ 0 w 201"/>
                  <a:gd name="T9" fmla="*/ 1 h 99"/>
                  <a:gd name="T10" fmla="*/ 0 w 201"/>
                  <a:gd name="T11" fmla="*/ 1 h 99"/>
                  <a:gd name="T12" fmla="*/ 0 w 201"/>
                  <a:gd name="T13" fmla="*/ 1 h 99"/>
                  <a:gd name="T14" fmla="*/ 0 w 201"/>
                  <a:gd name="T15" fmla="*/ 1 h 99"/>
                  <a:gd name="T16" fmla="*/ 0 w 201"/>
                  <a:gd name="T17" fmla="*/ 1 h 99"/>
                  <a:gd name="T18" fmla="*/ 0 w 201"/>
                  <a:gd name="T19" fmla="*/ 1 h 99"/>
                  <a:gd name="T20" fmla="*/ 0 w 201"/>
                  <a:gd name="T21" fmla="*/ 1 h 99"/>
                  <a:gd name="T22" fmla="*/ 0 w 201"/>
                  <a:gd name="T23" fmla="*/ 1 h 99"/>
                  <a:gd name="T24" fmla="*/ 0 w 201"/>
                  <a:gd name="T25" fmla="*/ 1 h 99"/>
                  <a:gd name="T26" fmla="*/ 0 w 201"/>
                  <a:gd name="T27" fmla="*/ 1 h 99"/>
                  <a:gd name="T28" fmla="*/ 0 w 201"/>
                  <a:gd name="T29" fmla="*/ 1 h 99"/>
                  <a:gd name="T30" fmla="*/ 0 w 201"/>
                  <a:gd name="T31" fmla="*/ 1 h 99"/>
                  <a:gd name="T32" fmla="*/ 0 w 201"/>
                  <a:gd name="T33" fmla="*/ 1 h 99"/>
                  <a:gd name="T34" fmla="*/ 0 w 201"/>
                  <a:gd name="T35" fmla="*/ 1 h 99"/>
                  <a:gd name="T36" fmla="*/ 0 w 201"/>
                  <a:gd name="T37" fmla="*/ 1 h 99"/>
                  <a:gd name="T38" fmla="*/ 0 w 201"/>
                  <a:gd name="T39" fmla="*/ 1 h 99"/>
                  <a:gd name="T40" fmla="*/ 0 w 201"/>
                  <a:gd name="T41" fmla="*/ 0 h 99"/>
                  <a:gd name="T42" fmla="*/ 0 w 201"/>
                  <a:gd name="T43" fmla="*/ 1 h 99"/>
                  <a:gd name="T44" fmla="*/ 0 w 201"/>
                  <a:gd name="T45" fmla="*/ 1 h 99"/>
                  <a:gd name="T46" fmla="*/ 0 w 201"/>
                  <a:gd name="T47" fmla="*/ 1 h 99"/>
                  <a:gd name="T48" fmla="*/ 0 w 201"/>
                  <a:gd name="T49" fmla="*/ 1 h 99"/>
                  <a:gd name="T50" fmla="*/ 0 w 201"/>
                  <a:gd name="T51" fmla="*/ 1 h 99"/>
                  <a:gd name="T52" fmla="*/ 0 w 201"/>
                  <a:gd name="T53" fmla="*/ 1 h 99"/>
                  <a:gd name="T54" fmla="*/ 0 w 201"/>
                  <a:gd name="T55" fmla="*/ 1 h 99"/>
                  <a:gd name="T56" fmla="*/ 0 w 201"/>
                  <a:gd name="T57" fmla="*/ 1 h 99"/>
                  <a:gd name="T58" fmla="*/ 0 w 201"/>
                  <a:gd name="T59" fmla="*/ 1 h 99"/>
                  <a:gd name="T60" fmla="*/ 0 w 201"/>
                  <a:gd name="T61" fmla="*/ 1 h 99"/>
                  <a:gd name="T62" fmla="*/ 0 w 201"/>
                  <a:gd name="T63" fmla="*/ 1 h 99"/>
                  <a:gd name="T64" fmla="*/ 0 w 201"/>
                  <a:gd name="T65" fmla="*/ 1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1" h="99">
                    <a:moveTo>
                      <a:pt x="0" y="78"/>
                    </a:moveTo>
                    <a:lnTo>
                      <a:pt x="13" y="84"/>
                    </a:lnTo>
                    <a:lnTo>
                      <a:pt x="26" y="88"/>
                    </a:lnTo>
                    <a:lnTo>
                      <a:pt x="39" y="92"/>
                    </a:lnTo>
                    <a:lnTo>
                      <a:pt x="53" y="95"/>
                    </a:lnTo>
                    <a:lnTo>
                      <a:pt x="68" y="98"/>
                    </a:lnTo>
                    <a:lnTo>
                      <a:pt x="83" y="99"/>
                    </a:lnTo>
                    <a:lnTo>
                      <a:pt x="98" y="99"/>
                    </a:lnTo>
                    <a:lnTo>
                      <a:pt x="113" y="99"/>
                    </a:lnTo>
                    <a:lnTo>
                      <a:pt x="127" y="96"/>
                    </a:lnTo>
                    <a:lnTo>
                      <a:pt x="140" y="93"/>
                    </a:lnTo>
                    <a:lnTo>
                      <a:pt x="152" y="90"/>
                    </a:lnTo>
                    <a:lnTo>
                      <a:pt x="165" y="84"/>
                    </a:lnTo>
                    <a:lnTo>
                      <a:pt x="175" y="77"/>
                    </a:lnTo>
                    <a:lnTo>
                      <a:pt x="184" y="68"/>
                    </a:lnTo>
                    <a:lnTo>
                      <a:pt x="191" y="58"/>
                    </a:lnTo>
                    <a:lnTo>
                      <a:pt x="197" y="47"/>
                    </a:lnTo>
                    <a:lnTo>
                      <a:pt x="201" y="27"/>
                    </a:lnTo>
                    <a:lnTo>
                      <a:pt x="196" y="12"/>
                    </a:lnTo>
                    <a:lnTo>
                      <a:pt x="186" y="3"/>
                    </a:lnTo>
                    <a:lnTo>
                      <a:pt x="171" y="0"/>
                    </a:lnTo>
                    <a:lnTo>
                      <a:pt x="153" y="2"/>
                    </a:lnTo>
                    <a:lnTo>
                      <a:pt x="136" y="9"/>
                    </a:lnTo>
                    <a:lnTo>
                      <a:pt x="120" y="20"/>
                    </a:lnTo>
                    <a:lnTo>
                      <a:pt x="108" y="38"/>
                    </a:lnTo>
                    <a:lnTo>
                      <a:pt x="98" y="52"/>
                    </a:lnTo>
                    <a:lnTo>
                      <a:pt x="83" y="62"/>
                    </a:lnTo>
                    <a:lnTo>
                      <a:pt x="66" y="69"/>
                    </a:lnTo>
                    <a:lnTo>
                      <a:pt x="47" y="73"/>
                    </a:lnTo>
                    <a:lnTo>
                      <a:pt x="29" y="76"/>
                    </a:lnTo>
                    <a:lnTo>
                      <a:pt x="14" y="78"/>
                    </a:lnTo>
                    <a:lnTo>
                      <a:pt x="4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" name="Freeform 70"/>
              <p:cNvSpPr>
                <a:spLocks noChangeArrowheads="1"/>
              </p:cNvSpPr>
              <p:nvPr/>
            </p:nvSpPr>
            <p:spPr bwMode="auto">
              <a:xfrm>
                <a:off x="3743" y="3295"/>
                <a:ext cx="99" cy="50"/>
              </a:xfrm>
              <a:custGeom>
                <a:avLst/>
                <a:gdLst>
                  <a:gd name="T0" fmla="*/ 0 w 198"/>
                  <a:gd name="T1" fmla="*/ 0 h 100"/>
                  <a:gd name="T2" fmla="*/ 1 w 198"/>
                  <a:gd name="T3" fmla="*/ 1 h 100"/>
                  <a:gd name="T4" fmla="*/ 1 w 198"/>
                  <a:gd name="T5" fmla="*/ 1 h 100"/>
                  <a:gd name="T6" fmla="*/ 1 w 198"/>
                  <a:gd name="T7" fmla="*/ 1 h 100"/>
                  <a:gd name="T8" fmla="*/ 1 w 198"/>
                  <a:gd name="T9" fmla="*/ 1 h 100"/>
                  <a:gd name="T10" fmla="*/ 1 w 198"/>
                  <a:gd name="T11" fmla="*/ 1 h 100"/>
                  <a:gd name="T12" fmla="*/ 1 w 198"/>
                  <a:gd name="T13" fmla="*/ 1 h 100"/>
                  <a:gd name="T14" fmla="*/ 1 w 198"/>
                  <a:gd name="T15" fmla="*/ 1 h 100"/>
                  <a:gd name="T16" fmla="*/ 1 w 198"/>
                  <a:gd name="T17" fmla="*/ 1 h 100"/>
                  <a:gd name="T18" fmla="*/ 1 w 198"/>
                  <a:gd name="T19" fmla="*/ 1 h 100"/>
                  <a:gd name="T20" fmla="*/ 1 w 198"/>
                  <a:gd name="T21" fmla="*/ 1 h 100"/>
                  <a:gd name="T22" fmla="*/ 1 w 198"/>
                  <a:gd name="T23" fmla="*/ 1 h 100"/>
                  <a:gd name="T24" fmla="*/ 1 w 198"/>
                  <a:gd name="T25" fmla="*/ 1 h 100"/>
                  <a:gd name="T26" fmla="*/ 1 w 198"/>
                  <a:gd name="T27" fmla="*/ 1 h 100"/>
                  <a:gd name="T28" fmla="*/ 1 w 198"/>
                  <a:gd name="T29" fmla="*/ 1 h 100"/>
                  <a:gd name="T30" fmla="*/ 1 w 198"/>
                  <a:gd name="T31" fmla="*/ 1 h 100"/>
                  <a:gd name="T32" fmla="*/ 1 w 198"/>
                  <a:gd name="T33" fmla="*/ 1 h 100"/>
                  <a:gd name="T34" fmla="*/ 1 w 198"/>
                  <a:gd name="T35" fmla="*/ 1 h 100"/>
                  <a:gd name="T36" fmla="*/ 1 w 198"/>
                  <a:gd name="T37" fmla="*/ 1 h 100"/>
                  <a:gd name="T38" fmla="*/ 1 w 198"/>
                  <a:gd name="T39" fmla="*/ 1 h 100"/>
                  <a:gd name="T40" fmla="*/ 1 w 198"/>
                  <a:gd name="T41" fmla="*/ 1 h 100"/>
                  <a:gd name="T42" fmla="*/ 1 w 198"/>
                  <a:gd name="T43" fmla="*/ 1 h 100"/>
                  <a:gd name="T44" fmla="*/ 1 w 198"/>
                  <a:gd name="T45" fmla="*/ 1 h 100"/>
                  <a:gd name="T46" fmla="*/ 1 w 198"/>
                  <a:gd name="T47" fmla="*/ 1 h 100"/>
                  <a:gd name="T48" fmla="*/ 0 w 198"/>
                  <a:gd name="T49" fmla="*/ 0 h 1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98" h="100">
                    <a:moveTo>
                      <a:pt x="0" y="0"/>
                    </a:moveTo>
                    <a:lnTo>
                      <a:pt x="15" y="23"/>
                    </a:lnTo>
                    <a:lnTo>
                      <a:pt x="33" y="44"/>
                    </a:lnTo>
                    <a:lnTo>
                      <a:pt x="55" y="65"/>
                    </a:lnTo>
                    <a:lnTo>
                      <a:pt x="79" y="81"/>
                    </a:lnTo>
                    <a:lnTo>
                      <a:pt x="105" y="94"/>
                    </a:lnTo>
                    <a:lnTo>
                      <a:pt x="130" y="100"/>
                    </a:lnTo>
                    <a:lnTo>
                      <a:pt x="154" y="99"/>
                    </a:lnTo>
                    <a:lnTo>
                      <a:pt x="177" y="89"/>
                    </a:lnTo>
                    <a:lnTo>
                      <a:pt x="192" y="76"/>
                    </a:lnTo>
                    <a:lnTo>
                      <a:pt x="198" y="61"/>
                    </a:lnTo>
                    <a:lnTo>
                      <a:pt x="194" y="47"/>
                    </a:lnTo>
                    <a:lnTo>
                      <a:pt x="184" y="35"/>
                    </a:lnTo>
                    <a:lnTo>
                      <a:pt x="169" y="26"/>
                    </a:lnTo>
                    <a:lnTo>
                      <a:pt x="151" y="21"/>
                    </a:lnTo>
                    <a:lnTo>
                      <a:pt x="131" y="23"/>
                    </a:lnTo>
                    <a:lnTo>
                      <a:pt x="111" y="29"/>
                    </a:lnTo>
                    <a:lnTo>
                      <a:pt x="95" y="34"/>
                    </a:lnTo>
                    <a:lnTo>
                      <a:pt x="78" y="34"/>
                    </a:lnTo>
                    <a:lnTo>
                      <a:pt x="58" y="29"/>
                    </a:lnTo>
                    <a:lnTo>
                      <a:pt x="41" y="23"/>
                    </a:lnTo>
                    <a:lnTo>
                      <a:pt x="25" y="15"/>
                    </a:lnTo>
                    <a:lnTo>
                      <a:pt x="11" y="8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" name="Freeform 71"/>
              <p:cNvSpPr>
                <a:spLocks noChangeArrowheads="1"/>
              </p:cNvSpPr>
              <p:nvPr/>
            </p:nvSpPr>
            <p:spPr bwMode="auto">
              <a:xfrm>
                <a:off x="3735" y="3304"/>
                <a:ext cx="68" cy="87"/>
              </a:xfrm>
              <a:custGeom>
                <a:avLst/>
                <a:gdLst>
                  <a:gd name="T0" fmla="*/ 0 w 136"/>
                  <a:gd name="T1" fmla="*/ 0 h 174"/>
                  <a:gd name="T2" fmla="*/ 0 w 136"/>
                  <a:gd name="T3" fmla="*/ 1 h 174"/>
                  <a:gd name="T4" fmla="*/ 1 w 136"/>
                  <a:gd name="T5" fmla="*/ 1 h 174"/>
                  <a:gd name="T6" fmla="*/ 1 w 136"/>
                  <a:gd name="T7" fmla="*/ 1 h 174"/>
                  <a:gd name="T8" fmla="*/ 1 w 136"/>
                  <a:gd name="T9" fmla="*/ 1 h 174"/>
                  <a:gd name="T10" fmla="*/ 1 w 136"/>
                  <a:gd name="T11" fmla="*/ 1 h 174"/>
                  <a:gd name="T12" fmla="*/ 1 w 136"/>
                  <a:gd name="T13" fmla="*/ 1 h 174"/>
                  <a:gd name="T14" fmla="*/ 1 w 136"/>
                  <a:gd name="T15" fmla="*/ 1 h 174"/>
                  <a:gd name="T16" fmla="*/ 1 w 136"/>
                  <a:gd name="T17" fmla="*/ 1 h 174"/>
                  <a:gd name="T18" fmla="*/ 1 w 136"/>
                  <a:gd name="T19" fmla="*/ 1 h 174"/>
                  <a:gd name="T20" fmla="*/ 1 w 136"/>
                  <a:gd name="T21" fmla="*/ 1 h 174"/>
                  <a:gd name="T22" fmla="*/ 1 w 136"/>
                  <a:gd name="T23" fmla="*/ 1 h 174"/>
                  <a:gd name="T24" fmla="*/ 1 w 136"/>
                  <a:gd name="T25" fmla="*/ 1 h 174"/>
                  <a:gd name="T26" fmla="*/ 1 w 136"/>
                  <a:gd name="T27" fmla="*/ 1 h 174"/>
                  <a:gd name="T28" fmla="*/ 1 w 136"/>
                  <a:gd name="T29" fmla="*/ 1 h 174"/>
                  <a:gd name="T30" fmla="*/ 1 w 136"/>
                  <a:gd name="T31" fmla="*/ 1 h 174"/>
                  <a:gd name="T32" fmla="*/ 1 w 136"/>
                  <a:gd name="T33" fmla="*/ 1 h 174"/>
                  <a:gd name="T34" fmla="*/ 1 w 136"/>
                  <a:gd name="T35" fmla="*/ 1 h 174"/>
                  <a:gd name="T36" fmla="*/ 1 w 136"/>
                  <a:gd name="T37" fmla="*/ 1 h 174"/>
                  <a:gd name="T38" fmla="*/ 1 w 136"/>
                  <a:gd name="T39" fmla="*/ 1 h 174"/>
                  <a:gd name="T40" fmla="*/ 1 w 136"/>
                  <a:gd name="T41" fmla="*/ 1 h 174"/>
                  <a:gd name="T42" fmla="*/ 1 w 136"/>
                  <a:gd name="T43" fmla="*/ 1 h 174"/>
                  <a:gd name="T44" fmla="*/ 1 w 136"/>
                  <a:gd name="T45" fmla="*/ 1 h 174"/>
                  <a:gd name="T46" fmla="*/ 1 w 136"/>
                  <a:gd name="T47" fmla="*/ 1 h 174"/>
                  <a:gd name="T48" fmla="*/ 0 w 136"/>
                  <a:gd name="T49" fmla="*/ 0 h 1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6" h="174">
                    <a:moveTo>
                      <a:pt x="0" y="0"/>
                    </a:moveTo>
                    <a:lnTo>
                      <a:pt x="0" y="28"/>
                    </a:lnTo>
                    <a:lnTo>
                      <a:pt x="2" y="56"/>
                    </a:lnTo>
                    <a:lnTo>
                      <a:pt x="10" y="85"/>
                    </a:lnTo>
                    <a:lnTo>
                      <a:pt x="20" y="113"/>
                    </a:lnTo>
                    <a:lnTo>
                      <a:pt x="35" y="137"/>
                    </a:lnTo>
                    <a:lnTo>
                      <a:pt x="53" y="157"/>
                    </a:lnTo>
                    <a:lnTo>
                      <a:pt x="74" y="169"/>
                    </a:lnTo>
                    <a:lnTo>
                      <a:pt x="99" y="174"/>
                    </a:lnTo>
                    <a:lnTo>
                      <a:pt x="118" y="170"/>
                    </a:lnTo>
                    <a:lnTo>
                      <a:pt x="131" y="161"/>
                    </a:lnTo>
                    <a:lnTo>
                      <a:pt x="136" y="147"/>
                    </a:lnTo>
                    <a:lnTo>
                      <a:pt x="133" y="132"/>
                    </a:lnTo>
                    <a:lnTo>
                      <a:pt x="126" y="116"/>
                    </a:lnTo>
                    <a:lnTo>
                      <a:pt x="114" y="102"/>
                    </a:lnTo>
                    <a:lnTo>
                      <a:pt x="96" y="92"/>
                    </a:lnTo>
                    <a:lnTo>
                      <a:pt x="77" y="88"/>
                    </a:lnTo>
                    <a:lnTo>
                      <a:pt x="61" y="83"/>
                    </a:lnTo>
                    <a:lnTo>
                      <a:pt x="46" y="73"/>
                    </a:lnTo>
                    <a:lnTo>
                      <a:pt x="32" y="59"/>
                    </a:lnTo>
                    <a:lnTo>
                      <a:pt x="21" y="43"/>
                    </a:lnTo>
                    <a:lnTo>
                      <a:pt x="12" y="26"/>
                    </a:lnTo>
                    <a:lnTo>
                      <a:pt x="5" y="1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" name="Freeform 72"/>
              <p:cNvSpPr>
                <a:spLocks noChangeArrowheads="1"/>
              </p:cNvSpPr>
              <p:nvPr/>
            </p:nvSpPr>
            <p:spPr bwMode="auto">
              <a:xfrm>
                <a:off x="3490" y="3260"/>
                <a:ext cx="234" cy="81"/>
              </a:xfrm>
              <a:custGeom>
                <a:avLst/>
                <a:gdLst>
                  <a:gd name="T0" fmla="*/ 0 w 469"/>
                  <a:gd name="T1" fmla="*/ 0 h 163"/>
                  <a:gd name="T2" fmla="*/ 0 w 469"/>
                  <a:gd name="T3" fmla="*/ 0 h 163"/>
                  <a:gd name="T4" fmla="*/ 0 w 469"/>
                  <a:gd name="T5" fmla="*/ 0 h 163"/>
                  <a:gd name="T6" fmla="*/ 0 w 469"/>
                  <a:gd name="T7" fmla="*/ 0 h 163"/>
                  <a:gd name="T8" fmla="*/ 0 w 469"/>
                  <a:gd name="T9" fmla="*/ 0 h 163"/>
                  <a:gd name="T10" fmla="*/ 0 w 469"/>
                  <a:gd name="T11" fmla="*/ 0 h 163"/>
                  <a:gd name="T12" fmla="*/ 0 w 469"/>
                  <a:gd name="T13" fmla="*/ 0 h 163"/>
                  <a:gd name="T14" fmla="*/ 0 w 469"/>
                  <a:gd name="T15" fmla="*/ 0 h 163"/>
                  <a:gd name="T16" fmla="*/ 0 w 469"/>
                  <a:gd name="T17" fmla="*/ 0 h 163"/>
                  <a:gd name="T18" fmla="*/ 0 w 469"/>
                  <a:gd name="T19" fmla="*/ 0 h 163"/>
                  <a:gd name="T20" fmla="*/ 0 w 469"/>
                  <a:gd name="T21" fmla="*/ 0 h 163"/>
                  <a:gd name="T22" fmla="*/ 0 w 469"/>
                  <a:gd name="T23" fmla="*/ 0 h 163"/>
                  <a:gd name="T24" fmla="*/ 0 w 469"/>
                  <a:gd name="T25" fmla="*/ 0 h 163"/>
                  <a:gd name="T26" fmla="*/ 0 w 469"/>
                  <a:gd name="T27" fmla="*/ 0 h 163"/>
                  <a:gd name="T28" fmla="*/ 0 w 469"/>
                  <a:gd name="T29" fmla="*/ 0 h 163"/>
                  <a:gd name="T30" fmla="*/ 0 w 469"/>
                  <a:gd name="T31" fmla="*/ 0 h 163"/>
                  <a:gd name="T32" fmla="*/ 0 w 469"/>
                  <a:gd name="T33" fmla="*/ 0 h 163"/>
                  <a:gd name="T34" fmla="*/ 0 w 469"/>
                  <a:gd name="T35" fmla="*/ 0 h 163"/>
                  <a:gd name="T36" fmla="*/ 0 w 469"/>
                  <a:gd name="T37" fmla="*/ 0 h 163"/>
                  <a:gd name="T38" fmla="*/ 0 w 469"/>
                  <a:gd name="T39" fmla="*/ 0 h 163"/>
                  <a:gd name="T40" fmla="*/ 0 w 469"/>
                  <a:gd name="T41" fmla="*/ 0 h 163"/>
                  <a:gd name="T42" fmla="*/ 0 w 469"/>
                  <a:gd name="T43" fmla="*/ 0 h 163"/>
                  <a:gd name="T44" fmla="*/ 0 w 469"/>
                  <a:gd name="T45" fmla="*/ 0 h 163"/>
                  <a:gd name="T46" fmla="*/ 0 w 469"/>
                  <a:gd name="T47" fmla="*/ 0 h 163"/>
                  <a:gd name="T48" fmla="*/ 0 w 469"/>
                  <a:gd name="T49" fmla="*/ 0 h 163"/>
                  <a:gd name="T50" fmla="*/ 0 w 469"/>
                  <a:gd name="T51" fmla="*/ 0 h 163"/>
                  <a:gd name="T52" fmla="*/ 0 w 469"/>
                  <a:gd name="T53" fmla="*/ 0 h 163"/>
                  <a:gd name="T54" fmla="*/ 0 w 469"/>
                  <a:gd name="T55" fmla="*/ 0 h 163"/>
                  <a:gd name="T56" fmla="*/ 0 w 469"/>
                  <a:gd name="T57" fmla="*/ 0 h 163"/>
                  <a:gd name="T58" fmla="*/ 0 w 469"/>
                  <a:gd name="T59" fmla="*/ 0 h 163"/>
                  <a:gd name="T60" fmla="*/ 0 w 469"/>
                  <a:gd name="T61" fmla="*/ 0 h 163"/>
                  <a:gd name="T62" fmla="*/ 0 w 469"/>
                  <a:gd name="T63" fmla="*/ 0 h 163"/>
                  <a:gd name="T64" fmla="*/ 0 w 469"/>
                  <a:gd name="T65" fmla="*/ 0 h 163"/>
                  <a:gd name="T66" fmla="*/ 0 w 469"/>
                  <a:gd name="T67" fmla="*/ 0 h 163"/>
                  <a:gd name="T68" fmla="*/ 0 w 469"/>
                  <a:gd name="T69" fmla="*/ 0 h 163"/>
                  <a:gd name="T70" fmla="*/ 0 w 469"/>
                  <a:gd name="T71" fmla="*/ 0 h 163"/>
                  <a:gd name="T72" fmla="*/ 0 w 469"/>
                  <a:gd name="T73" fmla="*/ 0 h 163"/>
                  <a:gd name="T74" fmla="*/ 0 w 469"/>
                  <a:gd name="T75" fmla="*/ 0 h 163"/>
                  <a:gd name="T76" fmla="*/ 0 w 469"/>
                  <a:gd name="T77" fmla="*/ 0 h 163"/>
                  <a:gd name="T78" fmla="*/ 0 w 469"/>
                  <a:gd name="T79" fmla="*/ 0 h 163"/>
                  <a:gd name="T80" fmla="*/ 0 w 469"/>
                  <a:gd name="T81" fmla="*/ 0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69" h="163">
                    <a:moveTo>
                      <a:pt x="9" y="5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6" y="8"/>
                    </a:lnTo>
                    <a:lnTo>
                      <a:pt x="16" y="19"/>
                    </a:lnTo>
                    <a:lnTo>
                      <a:pt x="32" y="34"/>
                    </a:lnTo>
                    <a:lnTo>
                      <a:pt x="53" y="50"/>
                    </a:lnTo>
                    <a:lnTo>
                      <a:pt x="78" y="67"/>
                    </a:lnTo>
                    <a:lnTo>
                      <a:pt x="107" y="85"/>
                    </a:lnTo>
                    <a:lnTo>
                      <a:pt x="138" y="104"/>
                    </a:lnTo>
                    <a:lnTo>
                      <a:pt x="173" y="121"/>
                    </a:lnTo>
                    <a:lnTo>
                      <a:pt x="210" y="137"/>
                    </a:lnTo>
                    <a:lnTo>
                      <a:pt x="248" y="149"/>
                    </a:lnTo>
                    <a:lnTo>
                      <a:pt x="287" y="158"/>
                    </a:lnTo>
                    <a:lnTo>
                      <a:pt x="326" y="163"/>
                    </a:lnTo>
                    <a:lnTo>
                      <a:pt x="366" y="161"/>
                    </a:lnTo>
                    <a:lnTo>
                      <a:pt x="405" y="154"/>
                    </a:lnTo>
                    <a:lnTo>
                      <a:pt x="425" y="146"/>
                    </a:lnTo>
                    <a:lnTo>
                      <a:pt x="440" y="135"/>
                    </a:lnTo>
                    <a:lnTo>
                      <a:pt x="451" y="121"/>
                    </a:lnTo>
                    <a:lnTo>
                      <a:pt x="460" y="106"/>
                    </a:lnTo>
                    <a:lnTo>
                      <a:pt x="464" y="91"/>
                    </a:lnTo>
                    <a:lnTo>
                      <a:pt x="468" y="80"/>
                    </a:lnTo>
                    <a:lnTo>
                      <a:pt x="469" y="72"/>
                    </a:lnTo>
                    <a:lnTo>
                      <a:pt x="469" y="68"/>
                    </a:lnTo>
                    <a:lnTo>
                      <a:pt x="468" y="70"/>
                    </a:lnTo>
                    <a:lnTo>
                      <a:pt x="465" y="76"/>
                    </a:lnTo>
                    <a:lnTo>
                      <a:pt x="462" y="85"/>
                    </a:lnTo>
                    <a:lnTo>
                      <a:pt x="455" y="97"/>
                    </a:lnTo>
                    <a:lnTo>
                      <a:pt x="445" y="108"/>
                    </a:lnTo>
                    <a:lnTo>
                      <a:pt x="432" y="121"/>
                    </a:lnTo>
                    <a:lnTo>
                      <a:pt x="415" y="131"/>
                    </a:lnTo>
                    <a:lnTo>
                      <a:pt x="393" y="139"/>
                    </a:lnTo>
                    <a:lnTo>
                      <a:pt x="366" y="145"/>
                    </a:lnTo>
                    <a:lnTo>
                      <a:pt x="335" y="145"/>
                    </a:lnTo>
                    <a:lnTo>
                      <a:pt x="297" y="142"/>
                    </a:lnTo>
                    <a:lnTo>
                      <a:pt x="255" y="130"/>
                    </a:lnTo>
                    <a:lnTo>
                      <a:pt x="204" y="113"/>
                    </a:lnTo>
                    <a:lnTo>
                      <a:pt x="146" y="87"/>
                    </a:lnTo>
                    <a:lnTo>
                      <a:pt x="82" y="5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" name="Freeform 73"/>
              <p:cNvSpPr>
                <a:spLocks noChangeArrowheads="1"/>
              </p:cNvSpPr>
              <p:nvPr/>
            </p:nvSpPr>
            <p:spPr bwMode="auto">
              <a:xfrm>
                <a:off x="3587" y="3175"/>
                <a:ext cx="71" cy="73"/>
              </a:xfrm>
              <a:custGeom>
                <a:avLst/>
                <a:gdLst>
                  <a:gd name="T0" fmla="*/ 1 w 142"/>
                  <a:gd name="T1" fmla="*/ 1 h 145"/>
                  <a:gd name="T2" fmla="*/ 1 w 142"/>
                  <a:gd name="T3" fmla="*/ 1 h 145"/>
                  <a:gd name="T4" fmla="*/ 1 w 142"/>
                  <a:gd name="T5" fmla="*/ 1 h 145"/>
                  <a:gd name="T6" fmla="*/ 1 w 142"/>
                  <a:gd name="T7" fmla="*/ 1 h 145"/>
                  <a:gd name="T8" fmla="*/ 1 w 142"/>
                  <a:gd name="T9" fmla="*/ 1 h 145"/>
                  <a:gd name="T10" fmla="*/ 1 w 142"/>
                  <a:gd name="T11" fmla="*/ 1 h 145"/>
                  <a:gd name="T12" fmla="*/ 1 w 142"/>
                  <a:gd name="T13" fmla="*/ 1 h 145"/>
                  <a:gd name="T14" fmla="*/ 1 w 142"/>
                  <a:gd name="T15" fmla="*/ 1 h 145"/>
                  <a:gd name="T16" fmla="*/ 0 w 142"/>
                  <a:gd name="T17" fmla="*/ 1 h 145"/>
                  <a:gd name="T18" fmla="*/ 1 w 142"/>
                  <a:gd name="T19" fmla="*/ 1 h 145"/>
                  <a:gd name="T20" fmla="*/ 1 w 142"/>
                  <a:gd name="T21" fmla="*/ 1 h 145"/>
                  <a:gd name="T22" fmla="*/ 1 w 142"/>
                  <a:gd name="T23" fmla="*/ 1 h 145"/>
                  <a:gd name="T24" fmla="*/ 1 w 142"/>
                  <a:gd name="T25" fmla="*/ 1 h 145"/>
                  <a:gd name="T26" fmla="*/ 1 w 142"/>
                  <a:gd name="T27" fmla="*/ 1 h 145"/>
                  <a:gd name="T28" fmla="*/ 1 w 142"/>
                  <a:gd name="T29" fmla="*/ 1 h 145"/>
                  <a:gd name="T30" fmla="*/ 1 w 142"/>
                  <a:gd name="T31" fmla="*/ 1 h 145"/>
                  <a:gd name="T32" fmla="*/ 1 w 142"/>
                  <a:gd name="T33" fmla="*/ 1 h 145"/>
                  <a:gd name="T34" fmla="*/ 1 w 142"/>
                  <a:gd name="T35" fmla="*/ 0 h 145"/>
                  <a:gd name="T36" fmla="*/ 1 w 142"/>
                  <a:gd name="T37" fmla="*/ 1 h 145"/>
                  <a:gd name="T38" fmla="*/ 1 w 142"/>
                  <a:gd name="T39" fmla="*/ 1 h 145"/>
                  <a:gd name="T40" fmla="*/ 1 w 142"/>
                  <a:gd name="T41" fmla="*/ 1 h 145"/>
                  <a:gd name="T42" fmla="*/ 1 w 142"/>
                  <a:gd name="T43" fmla="*/ 1 h 145"/>
                  <a:gd name="T44" fmla="*/ 1 w 142"/>
                  <a:gd name="T45" fmla="*/ 1 h 145"/>
                  <a:gd name="T46" fmla="*/ 1 w 142"/>
                  <a:gd name="T47" fmla="*/ 1 h 145"/>
                  <a:gd name="T48" fmla="*/ 1 w 142"/>
                  <a:gd name="T49" fmla="*/ 1 h 145"/>
                  <a:gd name="T50" fmla="*/ 1 w 142"/>
                  <a:gd name="T51" fmla="*/ 1 h 145"/>
                  <a:gd name="T52" fmla="*/ 1 w 142"/>
                  <a:gd name="T53" fmla="*/ 1 h 145"/>
                  <a:gd name="T54" fmla="*/ 1 w 142"/>
                  <a:gd name="T55" fmla="*/ 1 h 145"/>
                  <a:gd name="T56" fmla="*/ 1 w 142"/>
                  <a:gd name="T57" fmla="*/ 1 h 145"/>
                  <a:gd name="T58" fmla="*/ 1 w 142"/>
                  <a:gd name="T59" fmla="*/ 1 h 145"/>
                  <a:gd name="T60" fmla="*/ 1 w 142"/>
                  <a:gd name="T61" fmla="*/ 1 h 145"/>
                  <a:gd name="T62" fmla="*/ 1 w 142"/>
                  <a:gd name="T63" fmla="*/ 1 h 1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2" h="145">
                    <a:moveTo>
                      <a:pt x="89" y="123"/>
                    </a:moveTo>
                    <a:lnTo>
                      <a:pt x="85" y="134"/>
                    </a:lnTo>
                    <a:lnTo>
                      <a:pt x="76" y="140"/>
                    </a:lnTo>
                    <a:lnTo>
                      <a:pt x="67" y="145"/>
                    </a:lnTo>
                    <a:lnTo>
                      <a:pt x="57" y="145"/>
                    </a:lnTo>
                    <a:lnTo>
                      <a:pt x="48" y="140"/>
                    </a:lnTo>
                    <a:lnTo>
                      <a:pt x="41" y="134"/>
                    </a:lnTo>
                    <a:lnTo>
                      <a:pt x="37" y="124"/>
                    </a:lnTo>
                    <a:lnTo>
                      <a:pt x="36" y="113"/>
                    </a:lnTo>
                    <a:lnTo>
                      <a:pt x="30" y="114"/>
                    </a:lnTo>
                    <a:lnTo>
                      <a:pt x="25" y="114"/>
                    </a:lnTo>
                    <a:lnTo>
                      <a:pt x="20" y="113"/>
                    </a:lnTo>
                    <a:lnTo>
                      <a:pt x="15" y="112"/>
                    </a:lnTo>
                    <a:lnTo>
                      <a:pt x="11" y="108"/>
                    </a:lnTo>
                    <a:lnTo>
                      <a:pt x="7" y="105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0" y="86"/>
                    </a:lnTo>
                    <a:lnTo>
                      <a:pt x="3" y="76"/>
                    </a:lnTo>
                    <a:lnTo>
                      <a:pt x="9" y="68"/>
                    </a:lnTo>
                    <a:lnTo>
                      <a:pt x="18" y="62"/>
                    </a:lnTo>
                    <a:lnTo>
                      <a:pt x="12" y="53"/>
                    </a:lnTo>
                    <a:lnTo>
                      <a:pt x="10" y="43"/>
                    </a:lnTo>
                    <a:lnTo>
                      <a:pt x="11" y="32"/>
                    </a:lnTo>
                    <a:lnTo>
                      <a:pt x="15" y="23"/>
                    </a:lnTo>
                    <a:lnTo>
                      <a:pt x="19" y="20"/>
                    </a:lnTo>
                    <a:lnTo>
                      <a:pt x="24" y="17"/>
                    </a:lnTo>
                    <a:lnTo>
                      <a:pt x="28" y="16"/>
                    </a:lnTo>
                    <a:lnTo>
                      <a:pt x="33" y="15"/>
                    </a:lnTo>
                    <a:lnTo>
                      <a:pt x="38" y="15"/>
                    </a:lnTo>
                    <a:lnTo>
                      <a:pt x="43" y="16"/>
                    </a:lnTo>
                    <a:lnTo>
                      <a:pt x="49" y="18"/>
                    </a:lnTo>
                    <a:lnTo>
                      <a:pt x="53" y="21"/>
                    </a:lnTo>
                    <a:lnTo>
                      <a:pt x="58" y="10"/>
                    </a:lnTo>
                    <a:lnTo>
                      <a:pt x="66" y="3"/>
                    </a:lnTo>
                    <a:lnTo>
                      <a:pt x="75" y="0"/>
                    </a:lnTo>
                    <a:lnTo>
                      <a:pt x="86" y="0"/>
                    </a:lnTo>
                    <a:lnTo>
                      <a:pt x="95" y="3"/>
                    </a:lnTo>
                    <a:lnTo>
                      <a:pt x="102" y="10"/>
                    </a:lnTo>
                    <a:lnTo>
                      <a:pt x="106" y="21"/>
                    </a:lnTo>
                    <a:lnTo>
                      <a:pt x="106" y="31"/>
                    </a:lnTo>
                    <a:lnTo>
                      <a:pt x="112" y="30"/>
                    </a:lnTo>
                    <a:lnTo>
                      <a:pt x="118" y="30"/>
                    </a:lnTo>
                    <a:lnTo>
                      <a:pt x="123" y="31"/>
                    </a:lnTo>
                    <a:lnTo>
                      <a:pt x="128" y="33"/>
                    </a:lnTo>
                    <a:lnTo>
                      <a:pt x="133" y="36"/>
                    </a:lnTo>
                    <a:lnTo>
                      <a:pt x="136" y="39"/>
                    </a:lnTo>
                    <a:lnTo>
                      <a:pt x="139" y="44"/>
                    </a:lnTo>
                    <a:lnTo>
                      <a:pt x="141" y="48"/>
                    </a:lnTo>
                    <a:lnTo>
                      <a:pt x="142" y="58"/>
                    </a:lnTo>
                    <a:lnTo>
                      <a:pt x="140" y="68"/>
                    </a:lnTo>
                    <a:lnTo>
                      <a:pt x="134" y="76"/>
                    </a:lnTo>
                    <a:lnTo>
                      <a:pt x="125" y="83"/>
                    </a:lnTo>
                    <a:lnTo>
                      <a:pt x="131" y="92"/>
                    </a:lnTo>
                    <a:lnTo>
                      <a:pt x="133" y="101"/>
                    </a:lnTo>
                    <a:lnTo>
                      <a:pt x="132" y="112"/>
                    </a:lnTo>
                    <a:lnTo>
                      <a:pt x="127" y="121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9"/>
                    </a:lnTo>
                    <a:lnTo>
                      <a:pt x="110" y="129"/>
                    </a:lnTo>
                    <a:lnTo>
                      <a:pt x="104" y="129"/>
                    </a:lnTo>
                    <a:lnTo>
                      <a:pt x="100" y="128"/>
                    </a:lnTo>
                    <a:lnTo>
                      <a:pt x="94" y="127"/>
                    </a:lnTo>
                    <a:lnTo>
                      <a:pt x="89" y="1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" name="Freeform 74"/>
              <p:cNvSpPr>
                <a:spLocks noChangeArrowheads="1"/>
              </p:cNvSpPr>
              <p:nvPr/>
            </p:nvSpPr>
            <p:spPr bwMode="auto">
              <a:xfrm>
                <a:off x="3611" y="3201"/>
                <a:ext cx="21" cy="20"/>
              </a:xfrm>
              <a:custGeom>
                <a:avLst/>
                <a:gdLst>
                  <a:gd name="T0" fmla="*/ 1 w 40"/>
                  <a:gd name="T1" fmla="*/ 1 h 39"/>
                  <a:gd name="T2" fmla="*/ 1 w 40"/>
                  <a:gd name="T3" fmla="*/ 1 h 39"/>
                  <a:gd name="T4" fmla="*/ 1 w 40"/>
                  <a:gd name="T5" fmla="*/ 1 h 39"/>
                  <a:gd name="T6" fmla="*/ 1 w 40"/>
                  <a:gd name="T7" fmla="*/ 0 h 39"/>
                  <a:gd name="T8" fmla="*/ 1 w 40"/>
                  <a:gd name="T9" fmla="*/ 1 h 39"/>
                  <a:gd name="T10" fmla="*/ 1 w 40"/>
                  <a:gd name="T11" fmla="*/ 1 h 39"/>
                  <a:gd name="T12" fmla="*/ 1 w 40"/>
                  <a:gd name="T13" fmla="*/ 1 h 39"/>
                  <a:gd name="T14" fmla="*/ 0 w 40"/>
                  <a:gd name="T15" fmla="*/ 1 h 39"/>
                  <a:gd name="T16" fmla="*/ 1 w 40"/>
                  <a:gd name="T17" fmla="*/ 1 h 39"/>
                  <a:gd name="T18" fmla="*/ 1 w 40"/>
                  <a:gd name="T19" fmla="*/ 1 h 39"/>
                  <a:gd name="T20" fmla="*/ 1 w 40"/>
                  <a:gd name="T21" fmla="*/ 1 h 39"/>
                  <a:gd name="T22" fmla="*/ 1 w 40"/>
                  <a:gd name="T23" fmla="*/ 1 h 39"/>
                  <a:gd name="T24" fmla="*/ 1 w 40"/>
                  <a:gd name="T25" fmla="*/ 1 h 39"/>
                  <a:gd name="T26" fmla="*/ 1 w 40"/>
                  <a:gd name="T27" fmla="*/ 1 h 39"/>
                  <a:gd name="T28" fmla="*/ 1 w 40"/>
                  <a:gd name="T29" fmla="*/ 1 h 39"/>
                  <a:gd name="T30" fmla="*/ 1 w 40"/>
                  <a:gd name="T31" fmla="*/ 1 h 39"/>
                  <a:gd name="T32" fmla="*/ 1 w 40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39">
                    <a:moveTo>
                      <a:pt x="39" y="14"/>
                    </a:moveTo>
                    <a:lnTo>
                      <a:pt x="36" y="7"/>
                    </a:lnTo>
                    <a:lnTo>
                      <a:pt x="29" y="2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4"/>
                    </a:lnTo>
                    <a:lnTo>
                      <a:pt x="2" y="11"/>
                    </a:lnTo>
                    <a:lnTo>
                      <a:pt x="0" y="18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12" y="37"/>
                    </a:lnTo>
                    <a:lnTo>
                      <a:pt x="18" y="39"/>
                    </a:lnTo>
                    <a:lnTo>
                      <a:pt x="26" y="38"/>
                    </a:lnTo>
                    <a:lnTo>
                      <a:pt x="33" y="34"/>
                    </a:lnTo>
                    <a:lnTo>
                      <a:pt x="38" y="29"/>
                    </a:lnTo>
                    <a:lnTo>
                      <a:pt x="40" y="22"/>
                    </a:ln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" name="Freeform 75"/>
              <p:cNvSpPr>
                <a:spLocks noChangeArrowheads="1"/>
              </p:cNvSpPr>
              <p:nvPr/>
            </p:nvSpPr>
            <p:spPr bwMode="auto">
              <a:xfrm>
                <a:off x="3406" y="3166"/>
                <a:ext cx="26" cy="26"/>
              </a:xfrm>
              <a:custGeom>
                <a:avLst/>
                <a:gdLst>
                  <a:gd name="T0" fmla="*/ 1 w 52"/>
                  <a:gd name="T1" fmla="*/ 1 h 50"/>
                  <a:gd name="T2" fmla="*/ 1 w 52"/>
                  <a:gd name="T3" fmla="*/ 1 h 50"/>
                  <a:gd name="T4" fmla="*/ 1 w 52"/>
                  <a:gd name="T5" fmla="*/ 1 h 50"/>
                  <a:gd name="T6" fmla="*/ 1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1 h 50"/>
                  <a:gd name="T16" fmla="*/ 1 w 52"/>
                  <a:gd name="T17" fmla="*/ 0 h 50"/>
                  <a:gd name="T18" fmla="*/ 1 w 52"/>
                  <a:gd name="T19" fmla="*/ 1 h 50"/>
                  <a:gd name="T20" fmla="*/ 1 w 52"/>
                  <a:gd name="T21" fmla="*/ 1 h 50"/>
                  <a:gd name="T22" fmla="*/ 1 w 52"/>
                  <a:gd name="T23" fmla="*/ 1 h 50"/>
                  <a:gd name="T24" fmla="*/ 0 w 52"/>
                  <a:gd name="T25" fmla="*/ 1 h 50"/>
                  <a:gd name="T26" fmla="*/ 1 w 52"/>
                  <a:gd name="T27" fmla="*/ 1 h 50"/>
                  <a:gd name="T28" fmla="*/ 1 w 52"/>
                  <a:gd name="T29" fmla="*/ 1 h 50"/>
                  <a:gd name="T30" fmla="*/ 1 w 52"/>
                  <a:gd name="T31" fmla="*/ 1 h 50"/>
                  <a:gd name="T32" fmla="*/ 1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26" y="50"/>
                    </a:moveTo>
                    <a:lnTo>
                      <a:pt x="37" y="48"/>
                    </a:lnTo>
                    <a:lnTo>
                      <a:pt x="45" y="42"/>
                    </a:lnTo>
                    <a:lnTo>
                      <a:pt x="49" y="34"/>
                    </a:lnTo>
                    <a:lnTo>
                      <a:pt x="52" y="25"/>
                    </a:lnTo>
                    <a:lnTo>
                      <a:pt x="49" y="15"/>
                    </a:lnTo>
                    <a:lnTo>
                      <a:pt x="45" y="6"/>
                    </a:lnTo>
                    <a:lnTo>
                      <a:pt x="37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8" y="6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" name="Freeform 76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" name="Freeform 77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" name="Freeform 78"/>
              <p:cNvSpPr>
                <a:spLocks noChangeArrowheads="1"/>
              </p:cNvSpPr>
              <p:nvPr/>
            </p:nvSpPr>
            <p:spPr bwMode="auto">
              <a:xfrm>
                <a:off x="3434" y="3114"/>
                <a:ext cx="76" cy="61"/>
              </a:xfrm>
              <a:custGeom>
                <a:avLst/>
                <a:gdLst>
                  <a:gd name="T0" fmla="*/ 1 w 152"/>
                  <a:gd name="T1" fmla="*/ 0 h 123"/>
                  <a:gd name="T2" fmla="*/ 0 w 152"/>
                  <a:gd name="T3" fmla="*/ 0 h 123"/>
                  <a:gd name="T4" fmla="*/ 1 w 152"/>
                  <a:gd name="T5" fmla="*/ 0 h 123"/>
                  <a:gd name="T6" fmla="*/ 1 w 152"/>
                  <a:gd name="T7" fmla="*/ 0 h 123"/>
                  <a:gd name="T8" fmla="*/ 1 w 152"/>
                  <a:gd name="T9" fmla="*/ 0 h 123"/>
                  <a:gd name="T10" fmla="*/ 1 w 152"/>
                  <a:gd name="T11" fmla="*/ 0 h 123"/>
                  <a:gd name="T12" fmla="*/ 1 w 152"/>
                  <a:gd name="T13" fmla="*/ 0 h 123"/>
                  <a:gd name="T14" fmla="*/ 1 w 152"/>
                  <a:gd name="T15" fmla="*/ 0 h 123"/>
                  <a:gd name="T16" fmla="*/ 1 w 152"/>
                  <a:gd name="T17" fmla="*/ 0 h 123"/>
                  <a:gd name="T18" fmla="*/ 1 w 152"/>
                  <a:gd name="T19" fmla="*/ 0 h 123"/>
                  <a:gd name="T20" fmla="*/ 1 w 152"/>
                  <a:gd name="T21" fmla="*/ 0 h 123"/>
                  <a:gd name="T22" fmla="*/ 1 w 152"/>
                  <a:gd name="T23" fmla="*/ 0 h 123"/>
                  <a:gd name="T24" fmla="*/ 1 w 152"/>
                  <a:gd name="T25" fmla="*/ 0 h 123"/>
                  <a:gd name="T26" fmla="*/ 1 w 152"/>
                  <a:gd name="T27" fmla="*/ 0 h 123"/>
                  <a:gd name="T28" fmla="*/ 1 w 152"/>
                  <a:gd name="T29" fmla="*/ 0 h 123"/>
                  <a:gd name="T30" fmla="*/ 1 w 152"/>
                  <a:gd name="T31" fmla="*/ 0 h 123"/>
                  <a:gd name="T32" fmla="*/ 1 w 152"/>
                  <a:gd name="T33" fmla="*/ 0 h 123"/>
                  <a:gd name="T34" fmla="*/ 1 w 152"/>
                  <a:gd name="T35" fmla="*/ 0 h 123"/>
                  <a:gd name="T36" fmla="*/ 1 w 152"/>
                  <a:gd name="T37" fmla="*/ 0 h 123"/>
                  <a:gd name="T38" fmla="*/ 1 w 152"/>
                  <a:gd name="T39" fmla="*/ 0 h 123"/>
                  <a:gd name="T40" fmla="*/ 1 w 152"/>
                  <a:gd name="T41" fmla="*/ 0 h 123"/>
                  <a:gd name="T42" fmla="*/ 1 w 152"/>
                  <a:gd name="T43" fmla="*/ 0 h 123"/>
                  <a:gd name="T44" fmla="*/ 1 w 152"/>
                  <a:gd name="T45" fmla="*/ 0 h 123"/>
                  <a:gd name="T46" fmla="*/ 1 w 152"/>
                  <a:gd name="T47" fmla="*/ 0 h 123"/>
                  <a:gd name="T48" fmla="*/ 1 w 152"/>
                  <a:gd name="T49" fmla="*/ 0 h 123"/>
                  <a:gd name="T50" fmla="*/ 1 w 152"/>
                  <a:gd name="T51" fmla="*/ 0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3" y="122"/>
                    </a:moveTo>
                    <a:lnTo>
                      <a:pt x="0" y="100"/>
                    </a:lnTo>
                    <a:lnTo>
                      <a:pt x="4" y="93"/>
                    </a:lnTo>
                    <a:lnTo>
                      <a:pt x="14" y="75"/>
                    </a:lnTo>
                    <a:lnTo>
                      <a:pt x="29" y="52"/>
                    </a:lnTo>
                    <a:lnTo>
                      <a:pt x="48" y="27"/>
                    </a:lnTo>
                    <a:lnTo>
                      <a:pt x="70" y="9"/>
                    </a:lnTo>
                    <a:lnTo>
                      <a:pt x="93" y="0"/>
                    </a:lnTo>
                    <a:lnTo>
                      <a:pt x="118" y="5"/>
                    </a:lnTo>
                    <a:lnTo>
                      <a:pt x="141" y="32"/>
                    </a:lnTo>
                    <a:lnTo>
                      <a:pt x="149" y="50"/>
                    </a:lnTo>
                    <a:lnTo>
                      <a:pt x="152" y="65"/>
                    </a:lnTo>
                    <a:lnTo>
                      <a:pt x="151" y="79"/>
                    </a:lnTo>
                    <a:lnTo>
                      <a:pt x="146" y="91"/>
                    </a:lnTo>
                    <a:lnTo>
                      <a:pt x="138" y="99"/>
                    </a:lnTo>
                    <a:lnTo>
                      <a:pt x="127" y="107"/>
                    </a:lnTo>
                    <a:lnTo>
                      <a:pt x="114" y="113"/>
                    </a:lnTo>
                    <a:lnTo>
                      <a:pt x="99" y="116"/>
                    </a:lnTo>
                    <a:lnTo>
                      <a:pt x="84" y="120"/>
                    </a:lnTo>
                    <a:lnTo>
                      <a:pt x="69" y="121"/>
                    </a:lnTo>
                    <a:lnTo>
                      <a:pt x="54" y="122"/>
                    </a:lnTo>
                    <a:lnTo>
                      <a:pt x="42" y="123"/>
                    </a:lnTo>
                    <a:lnTo>
                      <a:pt x="30" y="123"/>
                    </a:lnTo>
                    <a:lnTo>
                      <a:pt x="21" y="122"/>
                    </a:lnTo>
                    <a:lnTo>
                      <a:pt x="15" y="122"/>
                    </a:lnTo>
                    <a:lnTo>
                      <a:pt x="13" y="12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" name="Freeform 79"/>
              <p:cNvSpPr>
                <a:spLocks noChangeArrowheads="1"/>
              </p:cNvSpPr>
              <p:nvPr/>
            </p:nvSpPr>
            <p:spPr bwMode="auto">
              <a:xfrm>
                <a:off x="3434" y="3184"/>
                <a:ext cx="76" cy="61"/>
              </a:xfrm>
              <a:custGeom>
                <a:avLst/>
                <a:gdLst>
                  <a:gd name="T0" fmla="*/ 0 w 153"/>
                  <a:gd name="T1" fmla="*/ 1 h 122"/>
                  <a:gd name="T2" fmla="*/ 0 w 153"/>
                  <a:gd name="T3" fmla="*/ 1 h 122"/>
                  <a:gd name="T4" fmla="*/ 0 w 153"/>
                  <a:gd name="T5" fmla="*/ 1 h 122"/>
                  <a:gd name="T6" fmla="*/ 0 w 153"/>
                  <a:gd name="T7" fmla="*/ 1 h 122"/>
                  <a:gd name="T8" fmla="*/ 0 w 153"/>
                  <a:gd name="T9" fmla="*/ 0 h 122"/>
                  <a:gd name="T10" fmla="*/ 0 w 153"/>
                  <a:gd name="T11" fmla="*/ 0 h 122"/>
                  <a:gd name="T12" fmla="*/ 0 w 153"/>
                  <a:gd name="T13" fmla="*/ 1 h 122"/>
                  <a:gd name="T14" fmla="*/ 0 w 153"/>
                  <a:gd name="T15" fmla="*/ 1 h 122"/>
                  <a:gd name="T16" fmla="*/ 0 w 153"/>
                  <a:gd name="T17" fmla="*/ 1 h 122"/>
                  <a:gd name="T18" fmla="*/ 0 w 153"/>
                  <a:gd name="T19" fmla="*/ 1 h 122"/>
                  <a:gd name="T20" fmla="*/ 0 w 153"/>
                  <a:gd name="T21" fmla="*/ 1 h 122"/>
                  <a:gd name="T22" fmla="*/ 0 w 153"/>
                  <a:gd name="T23" fmla="*/ 1 h 122"/>
                  <a:gd name="T24" fmla="*/ 0 w 153"/>
                  <a:gd name="T25" fmla="*/ 1 h 122"/>
                  <a:gd name="T26" fmla="*/ 0 w 153"/>
                  <a:gd name="T27" fmla="*/ 1 h 122"/>
                  <a:gd name="T28" fmla="*/ 0 w 153"/>
                  <a:gd name="T29" fmla="*/ 1 h 122"/>
                  <a:gd name="T30" fmla="*/ 0 w 153"/>
                  <a:gd name="T31" fmla="*/ 1 h 122"/>
                  <a:gd name="T32" fmla="*/ 0 w 153"/>
                  <a:gd name="T33" fmla="*/ 1 h 122"/>
                  <a:gd name="T34" fmla="*/ 0 w 153"/>
                  <a:gd name="T35" fmla="*/ 1 h 122"/>
                  <a:gd name="T36" fmla="*/ 0 w 153"/>
                  <a:gd name="T37" fmla="*/ 1 h 122"/>
                  <a:gd name="T38" fmla="*/ 0 w 153"/>
                  <a:gd name="T39" fmla="*/ 1 h 122"/>
                  <a:gd name="T40" fmla="*/ 0 w 153"/>
                  <a:gd name="T41" fmla="*/ 1 h 122"/>
                  <a:gd name="T42" fmla="*/ 0 w 153"/>
                  <a:gd name="T43" fmla="*/ 1 h 122"/>
                  <a:gd name="T44" fmla="*/ 0 w 153"/>
                  <a:gd name="T45" fmla="*/ 1 h 122"/>
                  <a:gd name="T46" fmla="*/ 0 w 153"/>
                  <a:gd name="T47" fmla="*/ 1 h 122"/>
                  <a:gd name="T48" fmla="*/ 0 w 153"/>
                  <a:gd name="T49" fmla="*/ 1 h 122"/>
                  <a:gd name="T50" fmla="*/ 0 w 153"/>
                  <a:gd name="T51" fmla="*/ 1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122">
                    <a:moveTo>
                      <a:pt x="0" y="23"/>
                    </a:moveTo>
                    <a:lnTo>
                      <a:pt x="13" y="1"/>
                    </a:lnTo>
                    <a:lnTo>
                      <a:pt x="15" y="1"/>
                    </a:lnTo>
                    <a:lnTo>
                      <a:pt x="21" y="1"/>
                    </a:lnTo>
                    <a:lnTo>
                      <a:pt x="30" y="0"/>
                    </a:lnTo>
                    <a:lnTo>
                      <a:pt x="42" y="0"/>
                    </a:lnTo>
                    <a:lnTo>
                      <a:pt x="54" y="1"/>
                    </a:lnTo>
                    <a:lnTo>
                      <a:pt x="69" y="2"/>
                    </a:lnTo>
                    <a:lnTo>
                      <a:pt x="84" y="4"/>
                    </a:lnTo>
                    <a:lnTo>
                      <a:pt x="99" y="7"/>
                    </a:lnTo>
                    <a:lnTo>
                      <a:pt x="114" y="10"/>
                    </a:lnTo>
                    <a:lnTo>
                      <a:pt x="127" y="16"/>
                    </a:lnTo>
                    <a:lnTo>
                      <a:pt x="138" y="23"/>
                    </a:lnTo>
                    <a:lnTo>
                      <a:pt x="146" y="32"/>
                    </a:lnTo>
                    <a:lnTo>
                      <a:pt x="152" y="43"/>
                    </a:lnTo>
                    <a:lnTo>
                      <a:pt x="153" y="55"/>
                    </a:lnTo>
                    <a:lnTo>
                      <a:pt x="150" y="70"/>
                    </a:lnTo>
                    <a:lnTo>
                      <a:pt x="142" y="89"/>
                    </a:lnTo>
                    <a:lnTo>
                      <a:pt x="118" y="115"/>
                    </a:lnTo>
                    <a:lnTo>
                      <a:pt x="93" y="122"/>
                    </a:lnTo>
                    <a:lnTo>
                      <a:pt x="70" y="114"/>
                    </a:lnTo>
                    <a:lnTo>
                      <a:pt x="48" y="95"/>
                    </a:lnTo>
                    <a:lnTo>
                      <a:pt x="29" y="72"/>
                    </a:lnTo>
                    <a:lnTo>
                      <a:pt x="14" y="48"/>
                    </a:lnTo>
                    <a:lnTo>
                      <a:pt x="4" y="3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" name="Freeform 80"/>
              <p:cNvSpPr>
                <a:spLocks noChangeArrowheads="1"/>
              </p:cNvSpPr>
              <p:nvPr/>
            </p:nvSpPr>
            <p:spPr bwMode="auto">
              <a:xfrm>
                <a:off x="3392" y="3199"/>
                <a:ext cx="55" cy="78"/>
              </a:xfrm>
              <a:custGeom>
                <a:avLst/>
                <a:gdLst>
                  <a:gd name="T0" fmla="*/ 0 w 112"/>
                  <a:gd name="T1" fmla="*/ 0 h 156"/>
                  <a:gd name="T2" fmla="*/ 0 w 112"/>
                  <a:gd name="T3" fmla="*/ 0 h 156"/>
                  <a:gd name="T4" fmla="*/ 0 w 112"/>
                  <a:gd name="T5" fmla="*/ 1 h 156"/>
                  <a:gd name="T6" fmla="*/ 0 w 112"/>
                  <a:gd name="T7" fmla="*/ 1 h 156"/>
                  <a:gd name="T8" fmla="*/ 0 w 112"/>
                  <a:gd name="T9" fmla="*/ 1 h 156"/>
                  <a:gd name="T10" fmla="*/ 0 w 112"/>
                  <a:gd name="T11" fmla="*/ 1 h 156"/>
                  <a:gd name="T12" fmla="*/ 0 w 112"/>
                  <a:gd name="T13" fmla="*/ 1 h 156"/>
                  <a:gd name="T14" fmla="*/ 0 w 112"/>
                  <a:gd name="T15" fmla="*/ 1 h 156"/>
                  <a:gd name="T16" fmla="*/ 0 w 112"/>
                  <a:gd name="T17" fmla="*/ 1 h 156"/>
                  <a:gd name="T18" fmla="*/ 0 w 112"/>
                  <a:gd name="T19" fmla="*/ 1 h 156"/>
                  <a:gd name="T20" fmla="*/ 0 w 112"/>
                  <a:gd name="T21" fmla="*/ 1 h 156"/>
                  <a:gd name="T22" fmla="*/ 0 w 112"/>
                  <a:gd name="T23" fmla="*/ 1 h 156"/>
                  <a:gd name="T24" fmla="*/ 0 w 112"/>
                  <a:gd name="T25" fmla="*/ 1 h 156"/>
                  <a:gd name="T26" fmla="*/ 0 w 112"/>
                  <a:gd name="T27" fmla="*/ 1 h 156"/>
                  <a:gd name="T28" fmla="*/ 0 w 112"/>
                  <a:gd name="T29" fmla="*/ 1 h 156"/>
                  <a:gd name="T30" fmla="*/ 0 w 112"/>
                  <a:gd name="T31" fmla="*/ 1 h 156"/>
                  <a:gd name="T32" fmla="*/ 0 w 112"/>
                  <a:gd name="T33" fmla="*/ 1 h 156"/>
                  <a:gd name="T34" fmla="*/ 0 w 112"/>
                  <a:gd name="T35" fmla="*/ 0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2" h="156">
                    <a:moveTo>
                      <a:pt x="43" y="0"/>
                    </a:moveTo>
                    <a:lnTo>
                      <a:pt x="68" y="0"/>
                    </a:lnTo>
                    <a:lnTo>
                      <a:pt x="73" y="7"/>
                    </a:lnTo>
                    <a:lnTo>
                      <a:pt x="83" y="24"/>
                    </a:lnTo>
                    <a:lnTo>
                      <a:pt x="96" y="50"/>
                    </a:lnTo>
                    <a:lnTo>
                      <a:pt x="106" y="77"/>
                    </a:lnTo>
                    <a:lnTo>
                      <a:pt x="112" y="106"/>
                    </a:lnTo>
                    <a:lnTo>
                      <a:pt x="108" y="131"/>
                    </a:lnTo>
                    <a:lnTo>
                      <a:pt x="91" y="149"/>
                    </a:lnTo>
                    <a:lnTo>
                      <a:pt x="56" y="156"/>
                    </a:lnTo>
                    <a:lnTo>
                      <a:pt x="22" y="149"/>
                    </a:lnTo>
                    <a:lnTo>
                      <a:pt x="4" y="131"/>
                    </a:lnTo>
                    <a:lnTo>
                      <a:pt x="0" y="106"/>
                    </a:lnTo>
                    <a:lnTo>
                      <a:pt x="5" y="77"/>
                    </a:lnTo>
                    <a:lnTo>
                      <a:pt x="15" y="50"/>
                    </a:lnTo>
                    <a:lnTo>
                      <a:pt x="28" y="24"/>
                    </a:lnTo>
                    <a:lnTo>
                      <a:pt x="38" y="7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" name="Freeform 81"/>
              <p:cNvSpPr>
                <a:spLocks noChangeArrowheads="1"/>
              </p:cNvSpPr>
              <p:nvPr/>
            </p:nvSpPr>
            <p:spPr bwMode="auto">
              <a:xfrm>
                <a:off x="3330" y="3182"/>
                <a:ext cx="75" cy="62"/>
              </a:xfrm>
              <a:custGeom>
                <a:avLst/>
                <a:gdLst>
                  <a:gd name="T0" fmla="*/ 0 w 151"/>
                  <a:gd name="T1" fmla="*/ 1 h 123"/>
                  <a:gd name="T2" fmla="*/ 0 w 151"/>
                  <a:gd name="T3" fmla="*/ 1 h 123"/>
                  <a:gd name="T4" fmla="*/ 0 w 151"/>
                  <a:gd name="T5" fmla="*/ 1 h 123"/>
                  <a:gd name="T6" fmla="*/ 0 w 151"/>
                  <a:gd name="T7" fmla="*/ 1 h 123"/>
                  <a:gd name="T8" fmla="*/ 0 w 151"/>
                  <a:gd name="T9" fmla="*/ 1 h 123"/>
                  <a:gd name="T10" fmla="*/ 0 w 151"/>
                  <a:gd name="T11" fmla="*/ 1 h 123"/>
                  <a:gd name="T12" fmla="*/ 0 w 151"/>
                  <a:gd name="T13" fmla="*/ 1 h 123"/>
                  <a:gd name="T14" fmla="*/ 0 w 151"/>
                  <a:gd name="T15" fmla="*/ 1 h 123"/>
                  <a:gd name="T16" fmla="*/ 0 w 151"/>
                  <a:gd name="T17" fmla="*/ 1 h 123"/>
                  <a:gd name="T18" fmla="*/ 0 w 151"/>
                  <a:gd name="T19" fmla="*/ 1 h 123"/>
                  <a:gd name="T20" fmla="*/ 0 w 151"/>
                  <a:gd name="T21" fmla="*/ 1 h 123"/>
                  <a:gd name="T22" fmla="*/ 0 w 151"/>
                  <a:gd name="T23" fmla="*/ 1 h 123"/>
                  <a:gd name="T24" fmla="*/ 0 w 151"/>
                  <a:gd name="T25" fmla="*/ 1 h 123"/>
                  <a:gd name="T26" fmla="*/ 0 w 151"/>
                  <a:gd name="T27" fmla="*/ 1 h 123"/>
                  <a:gd name="T28" fmla="*/ 0 w 151"/>
                  <a:gd name="T29" fmla="*/ 1 h 123"/>
                  <a:gd name="T30" fmla="*/ 0 w 151"/>
                  <a:gd name="T31" fmla="*/ 1 h 123"/>
                  <a:gd name="T32" fmla="*/ 0 w 151"/>
                  <a:gd name="T33" fmla="*/ 1 h 123"/>
                  <a:gd name="T34" fmla="*/ 0 w 151"/>
                  <a:gd name="T35" fmla="*/ 1 h 123"/>
                  <a:gd name="T36" fmla="*/ 0 w 151"/>
                  <a:gd name="T37" fmla="*/ 1 h 123"/>
                  <a:gd name="T38" fmla="*/ 0 w 151"/>
                  <a:gd name="T39" fmla="*/ 1 h 123"/>
                  <a:gd name="T40" fmla="*/ 0 w 151"/>
                  <a:gd name="T41" fmla="*/ 1 h 123"/>
                  <a:gd name="T42" fmla="*/ 0 w 151"/>
                  <a:gd name="T43" fmla="*/ 0 h 123"/>
                  <a:gd name="T44" fmla="*/ 0 w 151"/>
                  <a:gd name="T45" fmla="*/ 0 h 123"/>
                  <a:gd name="T46" fmla="*/ 0 w 151"/>
                  <a:gd name="T47" fmla="*/ 1 h 123"/>
                  <a:gd name="T48" fmla="*/ 0 w 151"/>
                  <a:gd name="T49" fmla="*/ 1 h 123"/>
                  <a:gd name="T50" fmla="*/ 0 w 151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1" h="123">
                    <a:moveTo>
                      <a:pt x="138" y="1"/>
                    </a:moveTo>
                    <a:lnTo>
                      <a:pt x="151" y="23"/>
                    </a:lnTo>
                    <a:lnTo>
                      <a:pt x="147" y="30"/>
                    </a:lnTo>
                    <a:lnTo>
                      <a:pt x="137" y="48"/>
                    </a:lnTo>
                    <a:lnTo>
                      <a:pt x="122" y="71"/>
                    </a:lnTo>
                    <a:lnTo>
                      <a:pt x="103" y="95"/>
                    </a:lnTo>
                    <a:lnTo>
                      <a:pt x="82" y="114"/>
                    </a:lnTo>
                    <a:lnTo>
                      <a:pt x="57" y="123"/>
                    </a:lnTo>
                    <a:lnTo>
                      <a:pt x="34" y="117"/>
                    </a:lnTo>
                    <a:lnTo>
                      <a:pt x="11" y="91"/>
                    </a:lnTo>
                    <a:lnTo>
                      <a:pt x="3" y="72"/>
                    </a:lnTo>
                    <a:lnTo>
                      <a:pt x="0" y="57"/>
                    </a:lnTo>
                    <a:lnTo>
                      <a:pt x="0" y="44"/>
                    </a:lnTo>
                    <a:lnTo>
                      <a:pt x="6" y="32"/>
                    </a:lnTo>
                    <a:lnTo>
                      <a:pt x="14" y="24"/>
                    </a:lnTo>
                    <a:lnTo>
                      <a:pt x="25" y="16"/>
                    </a:lnTo>
                    <a:lnTo>
                      <a:pt x="38" y="10"/>
                    </a:lnTo>
                    <a:lnTo>
                      <a:pt x="52" y="7"/>
                    </a:lnTo>
                    <a:lnTo>
                      <a:pt x="67" y="3"/>
                    </a:lnTo>
                    <a:lnTo>
                      <a:pt x="82" y="2"/>
                    </a:lnTo>
                    <a:lnTo>
                      <a:pt x="97" y="1"/>
                    </a:lnTo>
                    <a:lnTo>
                      <a:pt x="109" y="0"/>
                    </a:lnTo>
                    <a:lnTo>
                      <a:pt x="121" y="0"/>
                    </a:lnTo>
                    <a:lnTo>
                      <a:pt x="130" y="1"/>
                    </a:lnTo>
                    <a:lnTo>
                      <a:pt x="136" y="1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" name="Freeform 82"/>
              <p:cNvSpPr>
                <a:spLocks noChangeArrowheads="1"/>
              </p:cNvSpPr>
              <p:nvPr/>
            </p:nvSpPr>
            <p:spPr bwMode="auto">
              <a:xfrm>
                <a:off x="3329" y="3113"/>
                <a:ext cx="76" cy="62"/>
              </a:xfrm>
              <a:custGeom>
                <a:avLst/>
                <a:gdLst>
                  <a:gd name="T0" fmla="*/ 1 w 152"/>
                  <a:gd name="T1" fmla="*/ 1 h 123"/>
                  <a:gd name="T2" fmla="*/ 1 w 152"/>
                  <a:gd name="T3" fmla="*/ 1 h 123"/>
                  <a:gd name="T4" fmla="*/ 1 w 152"/>
                  <a:gd name="T5" fmla="*/ 1 h 123"/>
                  <a:gd name="T6" fmla="*/ 1 w 152"/>
                  <a:gd name="T7" fmla="*/ 1 h 123"/>
                  <a:gd name="T8" fmla="*/ 1 w 152"/>
                  <a:gd name="T9" fmla="*/ 1 h 123"/>
                  <a:gd name="T10" fmla="*/ 1 w 152"/>
                  <a:gd name="T11" fmla="*/ 1 h 123"/>
                  <a:gd name="T12" fmla="*/ 1 w 152"/>
                  <a:gd name="T13" fmla="*/ 1 h 123"/>
                  <a:gd name="T14" fmla="*/ 1 w 152"/>
                  <a:gd name="T15" fmla="*/ 1 h 123"/>
                  <a:gd name="T16" fmla="*/ 1 w 152"/>
                  <a:gd name="T17" fmla="*/ 1 h 123"/>
                  <a:gd name="T18" fmla="*/ 1 w 152"/>
                  <a:gd name="T19" fmla="*/ 1 h 123"/>
                  <a:gd name="T20" fmla="*/ 1 w 152"/>
                  <a:gd name="T21" fmla="*/ 1 h 123"/>
                  <a:gd name="T22" fmla="*/ 1 w 152"/>
                  <a:gd name="T23" fmla="*/ 1 h 123"/>
                  <a:gd name="T24" fmla="*/ 1 w 152"/>
                  <a:gd name="T25" fmla="*/ 1 h 123"/>
                  <a:gd name="T26" fmla="*/ 1 w 152"/>
                  <a:gd name="T27" fmla="*/ 1 h 123"/>
                  <a:gd name="T28" fmla="*/ 1 w 152"/>
                  <a:gd name="T29" fmla="*/ 1 h 123"/>
                  <a:gd name="T30" fmla="*/ 0 w 152"/>
                  <a:gd name="T31" fmla="*/ 1 h 123"/>
                  <a:gd name="T32" fmla="*/ 1 w 152"/>
                  <a:gd name="T33" fmla="*/ 1 h 123"/>
                  <a:gd name="T34" fmla="*/ 1 w 152"/>
                  <a:gd name="T35" fmla="*/ 1 h 123"/>
                  <a:gd name="T36" fmla="*/ 1 w 152"/>
                  <a:gd name="T37" fmla="*/ 1 h 123"/>
                  <a:gd name="T38" fmla="*/ 1 w 152"/>
                  <a:gd name="T39" fmla="*/ 0 h 123"/>
                  <a:gd name="T40" fmla="*/ 1 w 152"/>
                  <a:gd name="T41" fmla="*/ 1 h 123"/>
                  <a:gd name="T42" fmla="*/ 1 w 152"/>
                  <a:gd name="T43" fmla="*/ 1 h 123"/>
                  <a:gd name="T44" fmla="*/ 1 w 152"/>
                  <a:gd name="T45" fmla="*/ 1 h 123"/>
                  <a:gd name="T46" fmla="*/ 1 w 152"/>
                  <a:gd name="T47" fmla="*/ 1 h 123"/>
                  <a:gd name="T48" fmla="*/ 1 w 152"/>
                  <a:gd name="T49" fmla="*/ 1 h 123"/>
                  <a:gd name="T50" fmla="*/ 1 w 152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52" y="99"/>
                    </a:moveTo>
                    <a:lnTo>
                      <a:pt x="139" y="122"/>
                    </a:lnTo>
                    <a:lnTo>
                      <a:pt x="137" y="122"/>
                    </a:lnTo>
                    <a:lnTo>
                      <a:pt x="131" y="122"/>
                    </a:lnTo>
                    <a:lnTo>
                      <a:pt x="122" y="123"/>
                    </a:lnTo>
                    <a:lnTo>
                      <a:pt x="110" y="122"/>
                    </a:lnTo>
                    <a:lnTo>
                      <a:pt x="98" y="122"/>
                    </a:lnTo>
                    <a:lnTo>
                      <a:pt x="83" y="121"/>
                    </a:lnTo>
                    <a:lnTo>
                      <a:pt x="68" y="118"/>
                    </a:lnTo>
                    <a:lnTo>
                      <a:pt x="53" y="116"/>
                    </a:lnTo>
                    <a:lnTo>
                      <a:pt x="39" y="111"/>
                    </a:lnTo>
                    <a:lnTo>
                      <a:pt x="26" y="106"/>
                    </a:lnTo>
                    <a:lnTo>
                      <a:pt x="15" y="99"/>
                    </a:lnTo>
                    <a:lnTo>
                      <a:pt x="7" y="91"/>
                    </a:lnTo>
                    <a:lnTo>
                      <a:pt x="1" y="79"/>
                    </a:lnTo>
                    <a:lnTo>
                      <a:pt x="0" y="66"/>
                    </a:lnTo>
                    <a:lnTo>
                      <a:pt x="3" y="51"/>
                    </a:lnTo>
                    <a:lnTo>
                      <a:pt x="11" y="33"/>
                    </a:lnTo>
                    <a:lnTo>
                      <a:pt x="34" y="6"/>
                    </a:lnTo>
                    <a:lnTo>
                      <a:pt x="58" y="0"/>
                    </a:lnTo>
                    <a:lnTo>
                      <a:pt x="83" y="8"/>
                    </a:lnTo>
                    <a:lnTo>
                      <a:pt x="104" y="27"/>
                    </a:lnTo>
                    <a:lnTo>
                      <a:pt x="123" y="50"/>
                    </a:lnTo>
                    <a:lnTo>
                      <a:pt x="138" y="73"/>
                    </a:lnTo>
                    <a:lnTo>
                      <a:pt x="148" y="92"/>
                    </a:lnTo>
                    <a:lnTo>
                      <a:pt x="152" y="9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" name="Freeform 83"/>
              <p:cNvSpPr>
                <a:spLocks noChangeArrowheads="1"/>
              </p:cNvSpPr>
              <p:nvPr/>
            </p:nvSpPr>
            <p:spPr bwMode="auto">
              <a:xfrm>
                <a:off x="3017" y="3114"/>
                <a:ext cx="68" cy="74"/>
              </a:xfrm>
              <a:custGeom>
                <a:avLst/>
                <a:gdLst>
                  <a:gd name="T0" fmla="*/ 1 w 136"/>
                  <a:gd name="T1" fmla="*/ 1 h 148"/>
                  <a:gd name="T2" fmla="*/ 0 w 136"/>
                  <a:gd name="T3" fmla="*/ 1 h 148"/>
                  <a:gd name="T4" fmla="*/ 1 w 136"/>
                  <a:gd name="T5" fmla="*/ 1 h 148"/>
                  <a:gd name="T6" fmla="*/ 1 w 136"/>
                  <a:gd name="T7" fmla="*/ 1 h 148"/>
                  <a:gd name="T8" fmla="*/ 1 w 136"/>
                  <a:gd name="T9" fmla="*/ 1 h 148"/>
                  <a:gd name="T10" fmla="*/ 1 w 136"/>
                  <a:gd name="T11" fmla="*/ 1 h 148"/>
                  <a:gd name="T12" fmla="*/ 1 w 136"/>
                  <a:gd name="T13" fmla="*/ 1 h 148"/>
                  <a:gd name="T14" fmla="*/ 1 w 136"/>
                  <a:gd name="T15" fmla="*/ 1 h 148"/>
                  <a:gd name="T16" fmla="*/ 1 w 136"/>
                  <a:gd name="T17" fmla="*/ 1 h 148"/>
                  <a:gd name="T18" fmla="*/ 1 w 136"/>
                  <a:gd name="T19" fmla="*/ 1 h 148"/>
                  <a:gd name="T20" fmla="*/ 1 w 136"/>
                  <a:gd name="T21" fmla="*/ 1 h 148"/>
                  <a:gd name="T22" fmla="*/ 1 w 136"/>
                  <a:gd name="T23" fmla="*/ 1 h 148"/>
                  <a:gd name="T24" fmla="*/ 1 w 136"/>
                  <a:gd name="T25" fmla="*/ 1 h 148"/>
                  <a:gd name="T26" fmla="*/ 1 w 136"/>
                  <a:gd name="T27" fmla="*/ 1 h 148"/>
                  <a:gd name="T28" fmla="*/ 1 w 136"/>
                  <a:gd name="T29" fmla="*/ 1 h 148"/>
                  <a:gd name="T30" fmla="*/ 1 w 136"/>
                  <a:gd name="T31" fmla="*/ 1 h 148"/>
                  <a:gd name="T32" fmla="*/ 1 w 136"/>
                  <a:gd name="T33" fmla="*/ 1 h 148"/>
                  <a:gd name="T34" fmla="*/ 1 w 136"/>
                  <a:gd name="T35" fmla="*/ 1 h 148"/>
                  <a:gd name="T36" fmla="*/ 1 w 136"/>
                  <a:gd name="T37" fmla="*/ 1 h 148"/>
                  <a:gd name="T38" fmla="*/ 1 w 136"/>
                  <a:gd name="T39" fmla="*/ 1 h 148"/>
                  <a:gd name="T40" fmla="*/ 1 w 136"/>
                  <a:gd name="T41" fmla="*/ 1 h 148"/>
                  <a:gd name="T42" fmla="*/ 1 w 136"/>
                  <a:gd name="T43" fmla="*/ 1 h 148"/>
                  <a:gd name="T44" fmla="*/ 1 w 136"/>
                  <a:gd name="T45" fmla="*/ 1 h 148"/>
                  <a:gd name="T46" fmla="*/ 1 w 136"/>
                  <a:gd name="T47" fmla="*/ 1 h 148"/>
                  <a:gd name="T48" fmla="*/ 1 w 136"/>
                  <a:gd name="T49" fmla="*/ 1 h 148"/>
                  <a:gd name="T50" fmla="*/ 1 w 136"/>
                  <a:gd name="T51" fmla="*/ 1 h 148"/>
                  <a:gd name="T52" fmla="*/ 1 w 136"/>
                  <a:gd name="T53" fmla="*/ 1 h 148"/>
                  <a:gd name="T54" fmla="*/ 1 w 136"/>
                  <a:gd name="T55" fmla="*/ 1 h 148"/>
                  <a:gd name="T56" fmla="*/ 1 w 136"/>
                  <a:gd name="T57" fmla="*/ 1 h 148"/>
                  <a:gd name="T58" fmla="*/ 1 w 136"/>
                  <a:gd name="T59" fmla="*/ 1 h 148"/>
                  <a:gd name="T60" fmla="*/ 1 w 136"/>
                  <a:gd name="T61" fmla="*/ 1 h 148"/>
                  <a:gd name="T62" fmla="*/ 1 w 136"/>
                  <a:gd name="T63" fmla="*/ 1 h 1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8">
                    <a:moveTo>
                      <a:pt x="14" y="75"/>
                    </a:moveTo>
                    <a:lnTo>
                      <a:pt x="6" y="67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8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7"/>
                    </a:lnTo>
                    <a:lnTo>
                      <a:pt x="20" y="25"/>
                    </a:lnTo>
                    <a:lnTo>
                      <a:pt x="24" y="25"/>
                    </a:lnTo>
                    <a:lnTo>
                      <a:pt x="30" y="25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0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7" y="24"/>
                    </a:lnTo>
                    <a:lnTo>
                      <a:pt x="121" y="26"/>
                    </a:lnTo>
                    <a:lnTo>
                      <a:pt x="126" y="29"/>
                    </a:lnTo>
                    <a:lnTo>
                      <a:pt x="129" y="32"/>
                    </a:lnTo>
                    <a:lnTo>
                      <a:pt x="133" y="37"/>
                    </a:lnTo>
                    <a:lnTo>
                      <a:pt x="136" y="46"/>
                    </a:lnTo>
                    <a:lnTo>
                      <a:pt x="135" y="56"/>
                    </a:lnTo>
                    <a:lnTo>
                      <a:pt x="130" y="65"/>
                    </a:lnTo>
                    <a:lnTo>
                      <a:pt x="122" y="73"/>
                    </a:lnTo>
                    <a:lnTo>
                      <a:pt x="130" y="80"/>
                    </a:lnTo>
                    <a:lnTo>
                      <a:pt x="135" y="90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5"/>
                    </a:lnTo>
                    <a:lnTo>
                      <a:pt x="126" y="118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40"/>
                    </a:lnTo>
                    <a:lnTo>
                      <a:pt x="80" y="146"/>
                    </a:lnTo>
                    <a:lnTo>
                      <a:pt x="69" y="148"/>
                    </a:lnTo>
                    <a:lnTo>
                      <a:pt x="59" y="146"/>
                    </a:lnTo>
                    <a:lnTo>
                      <a:pt x="51" y="140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20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" name="Freeform 84"/>
              <p:cNvSpPr>
                <a:spLocks noChangeArrowheads="1"/>
              </p:cNvSpPr>
              <p:nvPr/>
            </p:nvSpPr>
            <p:spPr bwMode="auto">
              <a:xfrm>
                <a:off x="3041" y="3140"/>
                <a:ext cx="20" cy="21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0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27" y="39"/>
                    </a:lnTo>
                    <a:lnTo>
                      <a:pt x="33" y="34"/>
                    </a:lnTo>
                    <a:lnTo>
                      <a:pt x="38" y="27"/>
                    </a:lnTo>
                    <a:lnTo>
                      <a:pt x="39" y="20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20"/>
                    </a:lnTo>
                    <a:lnTo>
                      <a:pt x="1" y="27"/>
                    </a:lnTo>
                    <a:lnTo>
                      <a:pt x="6" y="34"/>
                    </a:lnTo>
                    <a:lnTo>
                      <a:pt x="12" y="39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" name="Freeform 85"/>
              <p:cNvSpPr>
                <a:spLocks noChangeArrowheads="1"/>
              </p:cNvSpPr>
              <p:nvPr/>
            </p:nvSpPr>
            <p:spPr bwMode="auto">
              <a:xfrm>
                <a:off x="3104" y="2590"/>
                <a:ext cx="68" cy="74"/>
              </a:xfrm>
              <a:custGeom>
                <a:avLst/>
                <a:gdLst>
                  <a:gd name="T0" fmla="*/ 1 w 136"/>
                  <a:gd name="T1" fmla="*/ 1 h 147"/>
                  <a:gd name="T2" fmla="*/ 0 w 136"/>
                  <a:gd name="T3" fmla="*/ 1 h 147"/>
                  <a:gd name="T4" fmla="*/ 1 w 136"/>
                  <a:gd name="T5" fmla="*/ 1 h 147"/>
                  <a:gd name="T6" fmla="*/ 1 w 136"/>
                  <a:gd name="T7" fmla="*/ 1 h 147"/>
                  <a:gd name="T8" fmla="*/ 1 w 136"/>
                  <a:gd name="T9" fmla="*/ 1 h 147"/>
                  <a:gd name="T10" fmla="*/ 1 w 136"/>
                  <a:gd name="T11" fmla="*/ 1 h 147"/>
                  <a:gd name="T12" fmla="*/ 1 w 136"/>
                  <a:gd name="T13" fmla="*/ 1 h 147"/>
                  <a:gd name="T14" fmla="*/ 1 w 136"/>
                  <a:gd name="T15" fmla="*/ 1 h 147"/>
                  <a:gd name="T16" fmla="*/ 1 w 136"/>
                  <a:gd name="T17" fmla="*/ 1 h 147"/>
                  <a:gd name="T18" fmla="*/ 1 w 136"/>
                  <a:gd name="T19" fmla="*/ 1 h 147"/>
                  <a:gd name="T20" fmla="*/ 1 w 136"/>
                  <a:gd name="T21" fmla="*/ 1 h 147"/>
                  <a:gd name="T22" fmla="*/ 1 w 136"/>
                  <a:gd name="T23" fmla="*/ 1 h 147"/>
                  <a:gd name="T24" fmla="*/ 1 w 136"/>
                  <a:gd name="T25" fmla="*/ 1 h 147"/>
                  <a:gd name="T26" fmla="*/ 1 w 136"/>
                  <a:gd name="T27" fmla="*/ 1 h 147"/>
                  <a:gd name="T28" fmla="*/ 1 w 136"/>
                  <a:gd name="T29" fmla="*/ 1 h 147"/>
                  <a:gd name="T30" fmla="*/ 1 w 136"/>
                  <a:gd name="T31" fmla="*/ 1 h 147"/>
                  <a:gd name="T32" fmla="*/ 1 w 136"/>
                  <a:gd name="T33" fmla="*/ 1 h 147"/>
                  <a:gd name="T34" fmla="*/ 1 w 136"/>
                  <a:gd name="T35" fmla="*/ 1 h 147"/>
                  <a:gd name="T36" fmla="*/ 1 w 136"/>
                  <a:gd name="T37" fmla="*/ 1 h 147"/>
                  <a:gd name="T38" fmla="*/ 1 w 136"/>
                  <a:gd name="T39" fmla="*/ 1 h 147"/>
                  <a:gd name="T40" fmla="*/ 1 w 136"/>
                  <a:gd name="T41" fmla="*/ 1 h 147"/>
                  <a:gd name="T42" fmla="*/ 1 w 136"/>
                  <a:gd name="T43" fmla="*/ 1 h 147"/>
                  <a:gd name="T44" fmla="*/ 1 w 136"/>
                  <a:gd name="T45" fmla="*/ 1 h 147"/>
                  <a:gd name="T46" fmla="*/ 1 w 136"/>
                  <a:gd name="T47" fmla="*/ 1 h 147"/>
                  <a:gd name="T48" fmla="*/ 1 w 136"/>
                  <a:gd name="T49" fmla="*/ 1 h 147"/>
                  <a:gd name="T50" fmla="*/ 1 w 136"/>
                  <a:gd name="T51" fmla="*/ 1 h 147"/>
                  <a:gd name="T52" fmla="*/ 1 w 136"/>
                  <a:gd name="T53" fmla="*/ 1 h 147"/>
                  <a:gd name="T54" fmla="*/ 1 w 136"/>
                  <a:gd name="T55" fmla="*/ 1 h 147"/>
                  <a:gd name="T56" fmla="*/ 1 w 136"/>
                  <a:gd name="T57" fmla="*/ 1 h 147"/>
                  <a:gd name="T58" fmla="*/ 1 w 136"/>
                  <a:gd name="T59" fmla="*/ 1 h 147"/>
                  <a:gd name="T60" fmla="*/ 1 w 136"/>
                  <a:gd name="T61" fmla="*/ 1 h 147"/>
                  <a:gd name="T62" fmla="*/ 1 w 136"/>
                  <a:gd name="T63" fmla="*/ 1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7">
                    <a:moveTo>
                      <a:pt x="14" y="74"/>
                    </a:moveTo>
                    <a:lnTo>
                      <a:pt x="6" y="66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6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6"/>
                    </a:lnTo>
                    <a:lnTo>
                      <a:pt x="20" y="25"/>
                    </a:lnTo>
                    <a:lnTo>
                      <a:pt x="25" y="24"/>
                    </a:lnTo>
                    <a:lnTo>
                      <a:pt x="30" y="24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1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6" y="24"/>
                    </a:lnTo>
                    <a:lnTo>
                      <a:pt x="121" y="25"/>
                    </a:lnTo>
                    <a:lnTo>
                      <a:pt x="126" y="28"/>
                    </a:lnTo>
                    <a:lnTo>
                      <a:pt x="129" y="32"/>
                    </a:lnTo>
                    <a:lnTo>
                      <a:pt x="133" y="35"/>
                    </a:lnTo>
                    <a:lnTo>
                      <a:pt x="136" y="46"/>
                    </a:lnTo>
                    <a:lnTo>
                      <a:pt x="135" y="55"/>
                    </a:lnTo>
                    <a:lnTo>
                      <a:pt x="130" y="65"/>
                    </a:lnTo>
                    <a:lnTo>
                      <a:pt x="122" y="72"/>
                    </a:lnTo>
                    <a:lnTo>
                      <a:pt x="130" y="80"/>
                    </a:lnTo>
                    <a:lnTo>
                      <a:pt x="135" y="89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4"/>
                    </a:lnTo>
                    <a:lnTo>
                      <a:pt x="126" y="117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39"/>
                    </a:lnTo>
                    <a:lnTo>
                      <a:pt x="80" y="145"/>
                    </a:lnTo>
                    <a:lnTo>
                      <a:pt x="69" y="147"/>
                    </a:lnTo>
                    <a:lnTo>
                      <a:pt x="59" y="145"/>
                    </a:lnTo>
                    <a:lnTo>
                      <a:pt x="51" y="139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19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" name="Freeform 86"/>
              <p:cNvSpPr>
                <a:spLocks noChangeArrowheads="1"/>
              </p:cNvSpPr>
              <p:nvPr/>
            </p:nvSpPr>
            <p:spPr bwMode="auto">
              <a:xfrm>
                <a:off x="3129" y="2616"/>
                <a:ext cx="20" cy="20"/>
              </a:xfrm>
              <a:custGeom>
                <a:avLst/>
                <a:gdLst>
                  <a:gd name="T0" fmla="*/ 1 w 39"/>
                  <a:gd name="T1" fmla="*/ 1 h 39"/>
                  <a:gd name="T2" fmla="*/ 1 w 39"/>
                  <a:gd name="T3" fmla="*/ 1 h 39"/>
                  <a:gd name="T4" fmla="*/ 1 w 39"/>
                  <a:gd name="T5" fmla="*/ 1 h 39"/>
                  <a:gd name="T6" fmla="*/ 1 w 39"/>
                  <a:gd name="T7" fmla="*/ 1 h 39"/>
                  <a:gd name="T8" fmla="*/ 1 w 39"/>
                  <a:gd name="T9" fmla="*/ 1 h 39"/>
                  <a:gd name="T10" fmla="*/ 1 w 39"/>
                  <a:gd name="T11" fmla="*/ 1 h 39"/>
                  <a:gd name="T12" fmla="*/ 1 w 39"/>
                  <a:gd name="T13" fmla="*/ 1 h 39"/>
                  <a:gd name="T14" fmla="*/ 1 w 39"/>
                  <a:gd name="T15" fmla="*/ 1 h 39"/>
                  <a:gd name="T16" fmla="*/ 1 w 39"/>
                  <a:gd name="T17" fmla="*/ 0 h 39"/>
                  <a:gd name="T18" fmla="*/ 1 w 39"/>
                  <a:gd name="T19" fmla="*/ 1 h 39"/>
                  <a:gd name="T20" fmla="*/ 1 w 39"/>
                  <a:gd name="T21" fmla="*/ 1 h 39"/>
                  <a:gd name="T22" fmla="*/ 1 w 39"/>
                  <a:gd name="T23" fmla="*/ 1 h 39"/>
                  <a:gd name="T24" fmla="*/ 0 w 39"/>
                  <a:gd name="T25" fmla="*/ 1 h 39"/>
                  <a:gd name="T26" fmla="*/ 1 w 39"/>
                  <a:gd name="T27" fmla="*/ 1 h 39"/>
                  <a:gd name="T28" fmla="*/ 1 w 39"/>
                  <a:gd name="T29" fmla="*/ 1 h 39"/>
                  <a:gd name="T30" fmla="*/ 1 w 39"/>
                  <a:gd name="T31" fmla="*/ 1 h 39"/>
                  <a:gd name="T32" fmla="*/ 1 w 39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lnTo>
                      <a:pt x="28" y="38"/>
                    </a:lnTo>
                    <a:lnTo>
                      <a:pt x="33" y="33"/>
                    </a:lnTo>
                    <a:lnTo>
                      <a:pt x="38" y="27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8" y="1"/>
                    </a:lnTo>
                    <a:lnTo>
                      <a:pt x="19" y="0"/>
                    </a:lnTo>
                    <a:lnTo>
                      <a:pt x="13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7"/>
                    </a:lnTo>
                    <a:lnTo>
                      <a:pt x="6" y="33"/>
                    </a:lnTo>
                    <a:lnTo>
                      <a:pt x="13" y="38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" name="Freeform 87"/>
              <p:cNvSpPr>
                <a:spLocks noChangeArrowheads="1"/>
              </p:cNvSpPr>
              <p:nvPr/>
            </p:nvSpPr>
            <p:spPr bwMode="auto">
              <a:xfrm>
                <a:off x="3055" y="2362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29"/>
                    </a:lnTo>
                    <a:lnTo>
                      <a:pt x="2" y="35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10" y="50"/>
                    </a:lnTo>
                    <a:lnTo>
                      <a:pt x="14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" name="Freeform 88"/>
              <p:cNvSpPr>
                <a:spLocks noChangeArrowheads="1"/>
              </p:cNvSpPr>
              <p:nvPr/>
            </p:nvSpPr>
            <p:spPr bwMode="auto">
              <a:xfrm>
                <a:off x="3063" y="236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" name="Freeform 89"/>
              <p:cNvSpPr>
                <a:spLocks noChangeArrowheads="1"/>
              </p:cNvSpPr>
              <p:nvPr/>
            </p:nvSpPr>
            <p:spPr bwMode="auto">
              <a:xfrm>
                <a:off x="2814" y="247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" name="Freeform 90"/>
              <p:cNvSpPr>
                <a:spLocks noChangeArrowheads="1"/>
              </p:cNvSpPr>
              <p:nvPr/>
            </p:nvSpPr>
            <p:spPr bwMode="auto">
              <a:xfrm>
                <a:off x="2821" y="2486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8" y="10"/>
                    </a:lnTo>
                    <a:lnTo>
                      <a:pt x="29" y="13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" name="Freeform 91"/>
              <p:cNvSpPr>
                <a:spLocks noChangeArrowheads="1"/>
              </p:cNvSpPr>
              <p:nvPr/>
            </p:nvSpPr>
            <p:spPr bwMode="auto">
              <a:xfrm>
                <a:off x="2798" y="2274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" name="Freeform 92"/>
              <p:cNvSpPr>
                <a:spLocks noChangeArrowheads="1"/>
              </p:cNvSpPr>
              <p:nvPr/>
            </p:nvSpPr>
            <p:spPr bwMode="auto">
              <a:xfrm>
                <a:off x="2805" y="2281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" name="Freeform 93"/>
              <p:cNvSpPr>
                <a:spLocks noChangeArrowheads="1"/>
              </p:cNvSpPr>
              <p:nvPr/>
            </p:nvSpPr>
            <p:spPr bwMode="auto">
              <a:xfrm>
                <a:off x="2918" y="259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5" y="13"/>
                    </a:lnTo>
                    <a:lnTo>
                      <a:pt x="52" y="8"/>
                    </a:lnTo>
                    <a:lnTo>
                      <a:pt x="47" y="5"/>
                    </a:lnTo>
                    <a:lnTo>
                      <a:pt x="42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7" y="54"/>
                    </a:lnTo>
                    <a:lnTo>
                      <a:pt x="52" y="51"/>
                    </a:lnTo>
                    <a:lnTo>
                      <a:pt x="55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" name="Freeform 94"/>
              <p:cNvSpPr>
                <a:spLocks noChangeArrowheads="1"/>
              </p:cNvSpPr>
              <p:nvPr/>
            </p:nvSpPr>
            <p:spPr bwMode="auto">
              <a:xfrm>
                <a:off x="2925" y="260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" name="Freeform 95"/>
              <p:cNvSpPr>
                <a:spLocks noChangeArrowheads="1"/>
              </p:cNvSpPr>
              <p:nvPr/>
            </p:nvSpPr>
            <p:spPr bwMode="auto">
              <a:xfrm>
                <a:off x="2819" y="2655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" name="Freeform 96"/>
              <p:cNvSpPr>
                <a:spLocks noChangeArrowheads="1"/>
              </p:cNvSpPr>
              <p:nvPr/>
            </p:nvSpPr>
            <p:spPr bwMode="auto">
              <a:xfrm>
                <a:off x="2827" y="2662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7" y="6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" name="Freeform 97"/>
              <p:cNvSpPr>
                <a:spLocks noChangeArrowheads="1"/>
              </p:cNvSpPr>
              <p:nvPr/>
            </p:nvSpPr>
            <p:spPr bwMode="auto">
              <a:xfrm>
                <a:off x="3120" y="2711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7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5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" name="Freeform 98"/>
              <p:cNvSpPr>
                <a:spLocks noChangeArrowheads="1"/>
              </p:cNvSpPr>
              <p:nvPr/>
            </p:nvSpPr>
            <p:spPr bwMode="auto">
              <a:xfrm>
                <a:off x="3128" y="271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4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8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" name="Freeform 99"/>
              <p:cNvSpPr>
                <a:spLocks noChangeArrowheads="1"/>
              </p:cNvSpPr>
              <p:nvPr/>
            </p:nvSpPr>
            <p:spPr bwMode="auto">
              <a:xfrm>
                <a:off x="3136" y="2454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6" y="60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" name="Freeform 100"/>
              <p:cNvSpPr>
                <a:spLocks noChangeArrowheads="1"/>
              </p:cNvSpPr>
              <p:nvPr/>
            </p:nvSpPr>
            <p:spPr bwMode="auto">
              <a:xfrm>
                <a:off x="3144" y="2462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8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" name="Freeform 101"/>
              <p:cNvSpPr>
                <a:spLocks noChangeArrowheads="1"/>
              </p:cNvSpPr>
              <p:nvPr/>
            </p:nvSpPr>
            <p:spPr bwMode="auto">
              <a:xfrm>
                <a:off x="3139" y="2831"/>
                <a:ext cx="30" cy="29"/>
              </a:xfrm>
              <a:custGeom>
                <a:avLst/>
                <a:gdLst>
                  <a:gd name="T0" fmla="*/ 1 w 58"/>
                  <a:gd name="T1" fmla="*/ 0 h 60"/>
                  <a:gd name="T2" fmla="*/ 1 w 58"/>
                  <a:gd name="T3" fmla="*/ 0 h 60"/>
                  <a:gd name="T4" fmla="*/ 1 w 58"/>
                  <a:gd name="T5" fmla="*/ 0 h 60"/>
                  <a:gd name="T6" fmla="*/ 1 w 58"/>
                  <a:gd name="T7" fmla="*/ 0 h 60"/>
                  <a:gd name="T8" fmla="*/ 1 w 58"/>
                  <a:gd name="T9" fmla="*/ 0 h 60"/>
                  <a:gd name="T10" fmla="*/ 1 w 58"/>
                  <a:gd name="T11" fmla="*/ 0 h 60"/>
                  <a:gd name="T12" fmla="*/ 1 w 58"/>
                  <a:gd name="T13" fmla="*/ 0 h 60"/>
                  <a:gd name="T14" fmla="*/ 1 w 58"/>
                  <a:gd name="T15" fmla="*/ 0 h 60"/>
                  <a:gd name="T16" fmla="*/ 1 w 58"/>
                  <a:gd name="T17" fmla="*/ 0 h 60"/>
                  <a:gd name="T18" fmla="*/ 1 w 58"/>
                  <a:gd name="T19" fmla="*/ 0 h 60"/>
                  <a:gd name="T20" fmla="*/ 1 w 58"/>
                  <a:gd name="T21" fmla="*/ 0 h 60"/>
                  <a:gd name="T22" fmla="*/ 1 w 58"/>
                  <a:gd name="T23" fmla="*/ 0 h 60"/>
                  <a:gd name="T24" fmla="*/ 0 w 58"/>
                  <a:gd name="T25" fmla="*/ 0 h 60"/>
                  <a:gd name="T26" fmla="*/ 0 w 58"/>
                  <a:gd name="T27" fmla="*/ 0 h 60"/>
                  <a:gd name="T28" fmla="*/ 1 w 58"/>
                  <a:gd name="T29" fmla="*/ 0 h 60"/>
                  <a:gd name="T30" fmla="*/ 1 w 58"/>
                  <a:gd name="T31" fmla="*/ 0 h 60"/>
                  <a:gd name="T32" fmla="*/ 1 w 58"/>
                  <a:gd name="T33" fmla="*/ 0 h 60"/>
                  <a:gd name="T34" fmla="*/ 1 w 58"/>
                  <a:gd name="T35" fmla="*/ 0 h 60"/>
                  <a:gd name="T36" fmla="*/ 1 w 58"/>
                  <a:gd name="T37" fmla="*/ 0 h 60"/>
                  <a:gd name="T38" fmla="*/ 1 w 58"/>
                  <a:gd name="T39" fmla="*/ 0 h 60"/>
                  <a:gd name="T40" fmla="*/ 1 w 58"/>
                  <a:gd name="T41" fmla="*/ 0 h 60"/>
                  <a:gd name="T42" fmla="*/ 1 w 58"/>
                  <a:gd name="T43" fmla="*/ 0 h 60"/>
                  <a:gd name="T44" fmla="*/ 1 w 58"/>
                  <a:gd name="T45" fmla="*/ 0 h 60"/>
                  <a:gd name="T46" fmla="*/ 1 w 58"/>
                  <a:gd name="T47" fmla="*/ 0 h 60"/>
                  <a:gd name="T48" fmla="*/ 1 w 58"/>
                  <a:gd name="T49" fmla="*/ 0 h 60"/>
                  <a:gd name="T50" fmla="*/ 1 w 58"/>
                  <a:gd name="T51" fmla="*/ 0 h 60"/>
                  <a:gd name="T52" fmla="*/ 1 w 58"/>
                  <a:gd name="T53" fmla="*/ 0 h 60"/>
                  <a:gd name="T54" fmla="*/ 1 w 58"/>
                  <a:gd name="T55" fmla="*/ 0 h 60"/>
                  <a:gd name="T56" fmla="*/ 1 w 58"/>
                  <a:gd name="T57" fmla="*/ 0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60">
                    <a:moveTo>
                      <a:pt x="58" y="30"/>
                    </a:moveTo>
                    <a:lnTo>
                      <a:pt x="58" y="24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0" y="9"/>
                    </a:lnTo>
                    <a:lnTo>
                      <a:pt x="46" y="6"/>
                    </a:lnTo>
                    <a:lnTo>
                      <a:pt x="40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2" y="54"/>
                    </a:lnTo>
                    <a:lnTo>
                      <a:pt x="18" y="58"/>
                    </a:lnTo>
                    <a:lnTo>
                      <a:pt x="23" y="59"/>
                    </a:lnTo>
                    <a:lnTo>
                      <a:pt x="28" y="60"/>
                    </a:lnTo>
                    <a:lnTo>
                      <a:pt x="34" y="59"/>
                    </a:lnTo>
                    <a:lnTo>
                      <a:pt x="40" y="58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6" y="42"/>
                    </a:lnTo>
                    <a:lnTo>
                      <a:pt x="58" y="36"/>
                    </a:lnTo>
                    <a:lnTo>
                      <a:pt x="58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" name="Freeform 102"/>
              <p:cNvSpPr>
                <a:spLocks noChangeArrowheads="1"/>
              </p:cNvSpPr>
              <p:nvPr/>
            </p:nvSpPr>
            <p:spPr bwMode="auto">
              <a:xfrm>
                <a:off x="3147" y="2838"/>
                <a:ext cx="14" cy="15"/>
              </a:xfrm>
              <a:custGeom>
                <a:avLst/>
                <a:gdLst>
                  <a:gd name="T0" fmla="*/ 1 w 28"/>
                  <a:gd name="T1" fmla="*/ 1 h 30"/>
                  <a:gd name="T2" fmla="*/ 1 w 28"/>
                  <a:gd name="T3" fmla="*/ 1 h 30"/>
                  <a:gd name="T4" fmla="*/ 1 w 28"/>
                  <a:gd name="T5" fmla="*/ 1 h 30"/>
                  <a:gd name="T6" fmla="*/ 1 w 28"/>
                  <a:gd name="T7" fmla="*/ 1 h 30"/>
                  <a:gd name="T8" fmla="*/ 1 w 28"/>
                  <a:gd name="T9" fmla="*/ 1 h 30"/>
                  <a:gd name="T10" fmla="*/ 1 w 28"/>
                  <a:gd name="T11" fmla="*/ 1 h 30"/>
                  <a:gd name="T12" fmla="*/ 1 w 28"/>
                  <a:gd name="T13" fmla="*/ 1 h 30"/>
                  <a:gd name="T14" fmla="*/ 0 w 28"/>
                  <a:gd name="T15" fmla="*/ 1 h 30"/>
                  <a:gd name="T16" fmla="*/ 0 w 28"/>
                  <a:gd name="T17" fmla="*/ 1 h 30"/>
                  <a:gd name="T18" fmla="*/ 0 w 28"/>
                  <a:gd name="T19" fmla="*/ 1 h 30"/>
                  <a:gd name="T20" fmla="*/ 1 w 28"/>
                  <a:gd name="T21" fmla="*/ 1 h 30"/>
                  <a:gd name="T22" fmla="*/ 1 w 28"/>
                  <a:gd name="T23" fmla="*/ 1 h 30"/>
                  <a:gd name="T24" fmla="*/ 1 w 28"/>
                  <a:gd name="T25" fmla="*/ 1 h 30"/>
                  <a:gd name="T26" fmla="*/ 1 w 28"/>
                  <a:gd name="T27" fmla="*/ 1 h 30"/>
                  <a:gd name="T28" fmla="*/ 1 w 28"/>
                  <a:gd name="T29" fmla="*/ 1 h 30"/>
                  <a:gd name="T30" fmla="*/ 1 w 28"/>
                  <a:gd name="T31" fmla="*/ 0 h 30"/>
                  <a:gd name="T32" fmla="*/ 1 w 28"/>
                  <a:gd name="T33" fmla="*/ 0 h 30"/>
                  <a:gd name="T34" fmla="*/ 1 w 28"/>
                  <a:gd name="T35" fmla="*/ 0 h 30"/>
                  <a:gd name="T36" fmla="*/ 1 w 28"/>
                  <a:gd name="T37" fmla="*/ 1 h 30"/>
                  <a:gd name="T38" fmla="*/ 1 w 28"/>
                  <a:gd name="T39" fmla="*/ 1 h 30"/>
                  <a:gd name="T40" fmla="*/ 1 w 28"/>
                  <a:gd name="T41" fmla="*/ 1 h 30"/>
                  <a:gd name="T42" fmla="*/ 1 w 28"/>
                  <a:gd name="T43" fmla="*/ 1 h 30"/>
                  <a:gd name="T44" fmla="*/ 1 w 28"/>
                  <a:gd name="T45" fmla="*/ 1 h 30"/>
                  <a:gd name="T46" fmla="*/ 1 w 28"/>
                  <a:gd name="T47" fmla="*/ 1 h 30"/>
                  <a:gd name="T48" fmla="*/ 1 w 28"/>
                  <a:gd name="T49" fmla="*/ 1 h 30"/>
                  <a:gd name="T50" fmla="*/ 1 w 28"/>
                  <a:gd name="T51" fmla="*/ 1 h 30"/>
                  <a:gd name="T52" fmla="*/ 1 w 28"/>
                  <a:gd name="T53" fmla="*/ 1 h 30"/>
                  <a:gd name="T54" fmla="*/ 1 w 28"/>
                  <a:gd name="T55" fmla="*/ 1 h 30"/>
                  <a:gd name="T56" fmla="*/ 1 w 28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30">
                    <a:moveTo>
                      <a:pt x="13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5" y="28"/>
                    </a:lnTo>
                    <a:lnTo>
                      <a:pt x="3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7" y="9"/>
                    </a:lnTo>
                    <a:lnTo>
                      <a:pt x="28" y="13"/>
                    </a:lnTo>
                    <a:lnTo>
                      <a:pt x="28" y="15"/>
                    </a:lnTo>
                    <a:lnTo>
                      <a:pt x="27" y="21"/>
                    </a:lnTo>
                    <a:lnTo>
                      <a:pt x="25" y="25"/>
                    </a:lnTo>
                    <a:lnTo>
                      <a:pt x="19" y="29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" name="Freeform 103"/>
              <p:cNvSpPr>
                <a:spLocks noChangeArrowheads="1"/>
              </p:cNvSpPr>
              <p:nvPr/>
            </p:nvSpPr>
            <p:spPr bwMode="auto">
              <a:xfrm>
                <a:off x="3001" y="2926"/>
                <a:ext cx="29" cy="30"/>
              </a:xfrm>
              <a:custGeom>
                <a:avLst/>
                <a:gdLst>
                  <a:gd name="T0" fmla="*/ 0 w 60"/>
                  <a:gd name="T1" fmla="*/ 1 h 60"/>
                  <a:gd name="T2" fmla="*/ 0 w 60"/>
                  <a:gd name="T3" fmla="*/ 1 h 60"/>
                  <a:gd name="T4" fmla="*/ 0 w 60"/>
                  <a:gd name="T5" fmla="*/ 1 h 60"/>
                  <a:gd name="T6" fmla="*/ 0 w 60"/>
                  <a:gd name="T7" fmla="*/ 1 h 60"/>
                  <a:gd name="T8" fmla="*/ 0 w 60"/>
                  <a:gd name="T9" fmla="*/ 1 h 60"/>
                  <a:gd name="T10" fmla="*/ 0 w 60"/>
                  <a:gd name="T11" fmla="*/ 1 h 60"/>
                  <a:gd name="T12" fmla="*/ 0 w 60"/>
                  <a:gd name="T13" fmla="*/ 1 h 60"/>
                  <a:gd name="T14" fmla="*/ 0 w 60"/>
                  <a:gd name="T15" fmla="*/ 1 h 60"/>
                  <a:gd name="T16" fmla="*/ 0 w 60"/>
                  <a:gd name="T17" fmla="*/ 0 h 60"/>
                  <a:gd name="T18" fmla="*/ 0 w 60"/>
                  <a:gd name="T19" fmla="*/ 1 h 60"/>
                  <a:gd name="T20" fmla="*/ 0 w 60"/>
                  <a:gd name="T21" fmla="*/ 1 h 60"/>
                  <a:gd name="T22" fmla="*/ 0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0 w 60"/>
                  <a:gd name="T29" fmla="*/ 1 h 60"/>
                  <a:gd name="T30" fmla="*/ 0 w 60"/>
                  <a:gd name="T31" fmla="*/ 1 h 60"/>
                  <a:gd name="T32" fmla="*/ 0 w 60"/>
                  <a:gd name="T33" fmla="*/ 1 h 60"/>
                  <a:gd name="T34" fmla="*/ 0 w 60"/>
                  <a:gd name="T35" fmla="*/ 1 h 60"/>
                  <a:gd name="T36" fmla="*/ 0 w 60"/>
                  <a:gd name="T37" fmla="*/ 1 h 60"/>
                  <a:gd name="T38" fmla="*/ 0 w 60"/>
                  <a:gd name="T39" fmla="*/ 1 h 60"/>
                  <a:gd name="T40" fmla="*/ 0 w 60"/>
                  <a:gd name="T41" fmla="*/ 1 h 60"/>
                  <a:gd name="T42" fmla="*/ 0 w 60"/>
                  <a:gd name="T43" fmla="*/ 1 h 60"/>
                  <a:gd name="T44" fmla="*/ 0 w 60"/>
                  <a:gd name="T45" fmla="*/ 1 h 60"/>
                  <a:gd name="T46" fmla="*/ 0 w 60"/>
                  <a:gd name="T47" fmla="*/ 1 h 60"/>
                  <a:gd name="T48" fmla="*/ 0 w 60"/>
                  <a:gd name="T49" fmla="*/ 1 h 60"/>
                  <a:gd name="T50" fmla="*/ 0 w 60"/>
                  <a:gd name="T51" fmla="*/ 1 h 60"/>
                  <a:gd name="T52" fmla="*/ 0 w 60"/>
                  <a:gd name="T53" fmla="*/ 1 h 60"/>
                  <a:gd name="T54" fmla="*/ 0 w 60"/>
                  <a:gd name="T55" fmla="*/ 1 h 60"/>
                  <a:gd name="T56" fmla="*/ 0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2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" name="Freeform 104"/>
              <p:cNvSpPr>
                <a:spLocks noChangeArrowheads="1"/>
              </p:cNvSpPr>
              <p:nvPr/>
            </p:nvSpPr>
            <p:spPr bwMode="auto">
              <a:xfrm>
                <a:off x="3008" y="293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" name="Freeform 105"/>
              <p:cNvSpPr>
                <a:spLocks noChangeArrowheads="1"/>
              </p:cNvSpPr>
              <p:nvPr/>
            </p:nvSpPr>
            <p:spPr bwMode="auto">
              <a:xfrm>
                <a:off x="2878" y="295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8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" name="Freeform 106"/>
              <p:cNvSpPr>
                <a:spLocks noChangeArrowheads="1"/>
              </p:cNvSpPr>
              <p:nvPr/>
            </p:nvSpPr>
            <p:spPr bwMode="auto">
              <a:xfrm>
                <a:off x="2885" y="2965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" name="Freeform 107"/>
              <p:cNvSpPr>
                <a:spLocks noChangeArrowheads="1"/>
              </p:cNvSpPr>
              <p:nvPr/>
            </p:nvSpPr>
            <p:spPr bwMode="auto">
              <a:xfrm>
                <a:off x="2806" y="2879"/>
                <a:ext cx="30" cy="29"/>
              </a:xfrm>
              <a:custGeom>
                <a:avLst/>
                <a:gdLst>
                  <a:gd name="T0" fmla="*/ 1 w 60"/>
                  <a:gd name="T1" fmla="*/ 1 h 57"/>
                  <a:gd name="T2" fmla="*/ 1 w 60"/>
                  <a:gd name="T3" fmla="*/ 1 h 57"/>
                  <a:gd name="T4" fmla="*/ 1 w 60"/>
                  <a:gd name="T5" fmla="*/ 1 h 57"/>
                  <a:gd name="T6" fmla="*/ 1 w 60"/>
                  <a:gd name="T7" fmla="*/ 1 h 57"/>
                  <a:gd name="T8" fmla="*/ 1 w 60"/>
                  <a:gd name="T9" fmla="*/ 1 h 57"/>
                  <a:gd name="T10" fmla="*/ 1 w 60"/>
                  <a:gd name="T11" fmla="*/ 1 h 57"/>
                  <a:gd name="T12" fmla="*/ 1 w 60"/>
                  <a:gd name="T13" fmla="*/ 1 h 57"/>
                  <a:gd name="T14" fmla="*/ 1 w 60"/>
                  <a:gd name="T15" fmla="*/ 0 h 57"/>
                  <a:gd name="T16" fmla="*/ 1 w 60"/>
                  <a:gd name="T17" fmla="*/ 0 h 57"/>
                  <a:gd name="T18" fmla="*/ 1 w 60"/>
                  <a:gd name="T19" fmla="*/ 1 h 57"/>
                  <a:gd name="T20" fmla="*/ 1 w 60"/>
                  <a:gd name="T21" fmla="*/ 1 h 57"/>
                  <a:gd name="T22" fmla="*/ 1 w 60"/>
                  <a:gd name="T23" fmla="*/ 1 h 57"/>
                  <a:gd name="T24" fmla="*/ 0 w 60"/>
                  <a:gd name="T25" fmla="*/ 1 h 57"/>
                  <a:gd name="T26" fmla="*/ 1 w 60"/>
                  <a:gd name="T27" fmla="*/ 1 h 57"/>
                  <a:gd name="T28" fmla="*/ 1 w 60"/>
                  <a:gd name="T29" fmla="*/ 1 h 57"/>
                  <a:gd name="T30" fmla="*/ 1 w 60"/>
                  <a:gd name="T31" fmla="*/ 1 h 57"/>
                  <a:gd name="T32" fmla="*/ 1 w 60"/>
                  <a:gd name="T33" fmla="*/ 1 h 57"/>
                  <a:gd name="T34" fmla="*/ 1 w 60"/>
                  <a:gd name="T35" fmla="*/ 1 h 57"/>
                  <a:gd name="T36" fmla="*/ 1 w 60"/>
                  <a:gd name="T37" fmla="*/ 1 h 57"/>
                  <a:gd name="T38" fmla="*/ 1 w 60"/>
                  <a:gd name="T39" fmla="*/ 1 h 57"/>
                  <a:gd name="T40" fmla="*/ 1 w 60"/>
                  <a:gd name="T41" fmla="*/ 1 h 57"/>
                  <a:gd name="T42" fmla="*/ 1 w 60"/>
                  <a:gd name="T43" fmla="*/ 1 h 57"/>
                  <a:gd name="T44" fmla="*/ 1 w 60"/>
                  <a:gd name="T45" fmla="*/ 1 h 57"/>
                  <a:gd name="T46" fmla="*/ 1 w 60"/>
                  <a:gd name="T47" fmla="*/ 1 h 57"/>
                  <a:gd name="T48" fmla="*/ 1 w 60"/>
                  <a:gd name="T49" fmla="*/ 1 h 57"/>
                  <a:gd name="T50" fmla="*/ 1 w 60"/>
                  <a:gd name="T51" fmla="*/ 1 h 57"/>
                  <a:gd name="T52" fmla="*/ 1 w 60"/>
                  <a:gd name="T53" fmla="*/ 1 h 57"/>
                  <a:gd name="T54" fmla="*/ 1 w 60"/>
                  <a:gd name="T55" fmla="*/ 1 h 57"/>
                  <a:gd name="T56" fmla="*/ 1 w 60"/>
                  <a:gd name="T57" fmla="*/ 1 h 5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7">
                    <a:moveTo>
                      <a:pt x="60" y="27"/>
                    </a:moveTo>
                    <a:lnTo>
                      <a:pt x="59" y="23"/>
                    </a:lnTo>
                    <a:lnTo>
                      <a:pt x="57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7"/>
                    </a:lnTo>
                    <a:lnTo>
                      <a:pt x="1" y="33"/>
                    </a:lnTo>
                    <a:lnTo>
                      <a:pt x="2" y="39"/>
                    </a:lnTo>
                    <a:lnTo>
                      <a:pt x="4" y="45"/>
                    </a:lnTo>
                    <a:lnTo>
                      <a:pt x="8" y="49"/>
                    </a:lnTo>
                    <a:lnTo>
                      <a:pt x="12" y="53"/>
                    </a:lnTo>
                    <a:lnTo>
                      <a:pt x="18" y="55"/>
                    </a:lnTo>
                    <a:lnTo>
                      <a:pt x="24" y="57"/>
                    </a:lnTo>
                    <a:lnTo>
                      <a:pt x="30" y="57"/>
                    </a:lnTo>
                    <a:lnTo>
                      <a:pt x="35" y="57"/>
                    </a:lnTo>
                    <a:lnTo>
                      <a:pt x="41" y="55"/>
                    </a:lnTo>
                    <a:lnTo>
                      <a:pt x="46" y="53"/>
                    </a:lnTo>
                    <a:lnTo>
                      <a:pt x="50" y="49"/>
                    </a:lnTo>
                    <a:lnTo>
                      <a:pt x="54" y="45"/>
                    </a:lnTo>
                    <a:lnTo>
                      <a:pt x="57" y="39"/>
                    </a:lnTo>
                    <a:lnTo>
                      <a:pt x="59" y="33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" name="Freeform 108"/>
              <p:cNvSpPr>
                <a:spLocks noChangeArrowheads="1"/>
              </p:cNvSpPr>
              <p:nvPr/>
            </p:nvSpPr>
            <p:spPr bwMode="auto">
              <a:xfrm>
                <a:off x="2813" y="2886"/>
                <a:ext cx="15" cy="14"/>
              </a:xfrm>
              <a:custGeom>
                <a:avLst/>
                <a:gdLst>
                  <a:gd name="T0" fmla="*/ 1 w 30"/>
                  <a:gd name="T1" fmla="*/ 1 h 27"/>
                  <a:gd name="T2" fmla="*/ 1 w 30"/>
                  <a:gd name="T3" fmla="*/ 1 h 27"/>
                  <a:gd name="T4" fmla="*/ 1 w 30"/>
                  <a:gd name="T5" fmla="*/ 1 h 27"/>
                  <a:gd name="T6" fmla="*/ 1 w 30"/>
                  <a:gd name="T7" fmla="*/ 1 h 27"/>
                  <a:gd name="T8" fmla="*/ 1 w 30"/>
                  <a:gd name="T9" fmla="*/ 1 h 27"/>
                  <a:gd name="T10" fmla="*/ 1 w 30"/>
                  <a:gd name="T11" fmla="*/ 1 h 27"/>
                  <a:gd name="T12" fmla="*/ 1 w 30"/>
                  <a:gd name="T13" fmla="*/ 1 h 27"/>
                  <a:gd name="T14" fmla="*/ 0 w 30"/>
                  <a:gd name="T15" fmla="*/ 1 h 27"/>
                  <a:gd name="T16" fmla="*/ 0 w 30"/>
                  <a:gd name="T17" fmla="*/ 1 h 27"/>
                  <a:gd name="T18" fmla="*/ 0 w 30"/>
                  <a:gd name="T19" fmla="*/ 1 h 27"/>
                  <a:gd name="T20" fmla="*/ 1 w 30"/>
                  <a:gd name="T21" fmla="*/ 1 h 27"/>
                  <a:gd name="T22" fmla="*/ 1 w 30"/>
                  <a:gd name="T23" fmla="*/ 1 h 27"/>
                  <a:gd name="T24" fmla="*/ 1 w 30"/>
                  <a:gd name="T25" fmla="*/ 1 h 27"/>
                  <a:gd name="T26" fmla="*/ 1 w 30"/>
                  <a:gd name="T27" fmla="*/ 1 h 27"/>
                  <a:gd name="T28" fmla="*/ 1 w 30"/>
                  <a:gd name="T29" fmla="*/ 0 h 27"/>
                  <a:gd name="T30" fmla="*/ 1 w 30"/>
                  <a:gd name="T31" fmla="*/ 0 h 27"/>
                  <a:gd name="T32" fmla="*/ 1 w 30"/>
                  <a:gd name="T33" fmla="*/ 0 h 27"/>
                  <a:gd name="T34" fmla="*/ 1 w 30"/>
                  <a:gd name="T35" fmla="*/ 0 h 27"/>
                  <a:gd name="T36" fmla="*/ 1 w 30"/>
                  <a:gd name="T37" fmla="*/ 0 h 27"/>
                  <a:gd name="T38" fmla="*/ 1 w 30"/>
                  <a:gd name="T39" fmla="*/ 1 h 27"/>
                  <a:gd name="T40" fmla="*/ 1 w 30"/>
                  <a:gd name="T41" fmla="*/ 1 h 27"/>
                  <a:gd name="T42" fmla="*/ 1 w 30"/>
                  <a:gd name="T43" fmla="*/ 1 h 27"/>
                  <a:gd name="T44" fmla="*/ 1 w 30"/>
                  <a:gd name="T45" fmla="*/ 1 h 27"/>
                  <a:gd name="T46" fmla="*/ 1 w 30"/>
                  <a:gd name="T47" fmla="*/ 1 h 27"/>
                  <a:gd name="T48" fmla="*/ 1 w 30"/>
                  <a:gd name="T49" fmla="*/ 1 h 27"/>
                  <a:gd name="T50" fmla="*/ 1 w 30"/>
                  <a:gd name="T51" fmla="*/ 1 h 27"/>
                  <a:gd name="T52" fmla="*/ 1 w 30"/>
                  <a:gd name="T53" fmla="*/ 1 h 27"/>
                  <a:gd name="T54" fmla="*/ 1 w 30"/>
                  <a:gd name="T55" fmla="*/ 1 h 27"/>
                  <a:gd name="T56" fmla="*/ 1 w 30"/>
                  <a:gd name="T57" fmla="*/ 1 h 2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7">
                    <a:moveTo>
                      <a:pt x="15" y="27"/>
                    </a:moveTo>
                    <a:lnTo>
                      <a:pt x="11" y="27"/>
                    </a:lnTo>
                    <a:lnTo>
                      <a:pt x="9" y="26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1"/>
                    </a:lnTo>
                    <a:lnTo>
                      <a:pt x="25" y="2"/>
                    </a:lnTo>
                    <a:lnTo>
                      <a:pt x="26" y="4"/>
                    </a:lnTo>
                    <a:lnTo>
                      <a:pt x="29" y="7"/>
                    </a:lnTo>
                    <a:lnTo>
                      <a:pt x="30" y="10"/>
                    </a:lnTo>
                    <a:lnTo>
                      <a:pt x="30" y="12"/>
                    </a:lnTo>
                    <a:lnTo>
                      <a:pt x="29" y="18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" name="Freeform 109"/>
              <p:cNvSpPr>
                <a:spLocks noChangeArrowheads="1"/>
              </p:cNvSpPr>
              <p:nvPr/>
            </p:nvSpPr>
            <p:spPr bwMode="auto">
              <a:xfrm>
                <a:off x="2920" y="307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" name="Freeform 110"/>
              <p:cNvSpPr>
                <a:spLocks noChangeArrowheads="1"/>
              </p:cNvSpPr>
              <p:nvPr/>
            </p:nvSpPr>
            <p:spPr bwMode="auto">
              <a:xfrm>
                <a:off x="2928" y="307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" name="Freeform 111"/>
              <p:cNvSpPr>
                <a:spLocks noChangeArrowheads="1"/>
              </p:cNvSpPr>
              <p:nvPr/>
            </p:nvSpPr>
            <p:spPr bwMode="auto">
              <a:xfrm>
                <a:off x="2865" y="320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8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" name="Freeform 112"/>
              <p:cNvSpPr>
                <a:spLocks noChangeArrowheads="1"/>
              </p:cNvSpPr>
              <p:nvPr/>
            </p:nvSpPr>
            <p:spPr bwMode="auto">
              <a:xfrm>
                <a:off x="2872" y="3213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21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" name="Freeform 113"/>
              <p:cNvSpPr>
                <a:spLocks noChangeArrowheads="1"/>
              </p:cNvSpPr>
              <p:nvPr/>
            </p:nvSpPr>
            <p:spPr bwMode="auto">
              <a:xfrm>
                <a:off x="2942" y="3332"/>
                <a:ext cx="30" cy="29"/>
              </a:xfrm>
              <a:custGeom>
                <a:avLst/>
                <a:gdLst>
                  <a:gd name="T0" fmla="*/ 1 w 59"/>
                  <a:gd name="T1" fmla="*/ 0 h 59"/>
                  <a:gd name="T2" fmla="*/ 1 w 59"/>
                  <a:gd name="T3" fmla="*/ 0 h 59"/>
                  <a:gd name="T4" fmla="*/ 1 w 59"/>
                  <a:gd name="T5" fmla="*/ 0 h 59"/>
                  <a:gd name="T6" fmla="*/ 1 w 59"/>
                  <a:gd name="T7" fmla="*/ 0 h 59"/>
                  <a:gd name="T8" fmla="*/ 1 w 59"/>
                  <a:gd name="T9" fmla="*/ 0 h 59"/>
                  <a:gd name="T10" fmla="*/ 1 w 59"/>
                  <a:gd name="T11" fmla="*/ 0 h 59"/>
                  <a:gd name="T12" fmla="*/ 1 w 59"/>
                  <a:gd name="T13" fmla="*/ 0 h 59"/>
                  <a:gd name="T14" fmla="*/ 1 w 59"/>
                  <a:gd name="T15" fmla="*/ 0 h 59"/>
                  <a:gd name="T16" fmla="*/ 1 w 59"/>
                  <a:gd name="T17" fmla="*/ 0 h 59"/>
                  <a:gd name="T18" fmla="*/ 1 w 59"/>
                  <a:gd name="T19" fmla="*/ 0 h 59"/>
                  <a:gd name="T20" fmla="*/ 1 w 59"/>
                  <a:gd name="T21" fmla="*/ 0 h 59"/>
                  <a:gd name="T22" fmla="*/ 1 w 59"/>
                  <a:gd name="T23" fmla="*/ 0 h 59"/>
                  <a:gd name="T24" fmla="*/ 0 w 59"/>
                  <a:gd name="T25" fmla="*/ 0 h 59"/>
                  <a:gd name="T26" fmla="*/ 1 w 59"/>
                  <a:gd name="T27" fmla="*/ 0 h 59"/>
                  <a:gd name="T28" fmla="*/ 1 w 59"/>
                  <a:gd name="T29" fmla="*/ 0 h 59"/>
                  <a:gd name="T30" fmla="*/ 1 w 59"/>
                  <a:gd name="T31" fmla="*/ 0 h 59"/>
                  <a:gd name="T32" fmla="*/ 1 w 59"/>
                  <a:gd name="T33" fmla="*/ 0 h 59"/>
                  <a:gd name="T34" fmla="*/ 1 w 59"/>
                  <a:gd name="T35" fmla="*/ 0 h 59"/>
                  <a:gd name="T36" fmla="*/ 1 w 59"/>
                  <a:gd name="T37" fmla="*/ 0 h 59"/>
                  <a:gd name="T38" fmla="*/ 1 w 59"/>
                  <a:gd name="T39" fmla="*/ 0 h 59"/>
                  <a:gd name="T40" fmla="*/ 1 w 59"/>
                  <a:gd name="T41" fmla="*/ 0 h 59"/>
                  <a:gd name="T42" fmla="*/ 1 w 59"/>
                  <a:gd name="T43" fmla="*/ 0 h 59"/>
                  <a:gd name="T44" fmla="*/ 1 w 59"/>
                  <a:gd name="T45" fmla="*/ 0 h 59"/>
                  <a:gd name="T46" fmla="*/ 1 w 59"/>
                  <a:gd name="T47" fmla="*/ 0 h 59"/>
                  <a:gd name="T48" fmla="*/ 1 w 59"/>
                  <a:gd name="T49" fmla="*/ 0 h 59"/>
                  <a:gd name="T50" fmla="*/ 1 w 59"/>
                  <a:gd name="T51" fmla="*/ 0 h 59"/>
                  <a:gd name="T52" fmla="*/ 1 w 59"/>
                  <a:gd name="T53" fmla="*/ 0 h 59"/>
                  <a:gd name="T54" fmla="*/ 1 w 59"/>
                  <a:gd name="T55" fmla="*/ 0 h 59"/>
                  <a:gd name="T56" fmla="*/ 1 w 59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59">
                    <a:moveTo>
                      <a:pt x="59" y="29"/>
                    </a:moveTo>
                    <a:lnTo>
                      <a:pt x="58" y="23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8" y="35"/>
                    </a:lnTo>
                    <a:lnTo>
                      <a:pt x="59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" name="Freeform 114"/>
              <p:cNvSpPr>
                <a:spLocks noChangeArrowheads="1"/>
              </p:cNvSpPr>
              <p:nvPr/>
            </p:nvSpPr>
            <p:spPr bwMode="auto">
              <a:xfrm>
                <a:off x="2949" y="3339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8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" name="Freeform 115"/>
              <p:cNvSpPr>
                <a:spLocks noChangeArrowheads="1"/>
              </p:cNvSpPr>
              <p:nvPr/>
            </p:nvSpPr>
            <p:spPr bwMode="auto">
              <a:xfrm>
                <a:off x="3086" y="3252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10" y="51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5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7" y="54"/>
                    </a:lnTo>
                    <a:lnTo>
                      <a:pt x="51" y="51"/>
                    </a:lnTo>
                    <a:lnTo>
                      <a:pt x="55" y="46"/>
                    </a:lnTo>
                    <a:lnTo>
                      <a:pt x="58" y="40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" name="Freeform 116"/>
              <p:cNvSpPr>
                <a:spLocks noChangeArrowheads="1"/>
              </p:cNvSpPr>
              <p:nvPr/>
            </p:nvSpPr>
            <p:spPr bwMode="auto">
              <a:xfrm>
                <a:off x="3093" y="3259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2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" name="Freeform 117"/>
              <p:cNvSpPr>
                <a:spLocks noChangeArrowheads="1"/>
              </p:cNvSpPr>
              <p:nvPr/>
            </p:nvSpPr>
            <p:spPr bwMode="auto">
              <a:xfrm>
                <a:off x="3083" y="300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5" y="14"/>
                    </a:lnTo>
                    <a:lnTo>
                      <a:pt x="52" y="9"/>
                    </a:lnTo>
                    <a:lnTo>
                      <a:pt x="47" y="6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5" y="60"/>
                    </a:lnTo>
                    <a:lnTo>
                      <a:pt x="41" y="57"/>
                    </a:lnTo>
                    <a:lnTo>
                      <a:pt x="47" y="55"/>
                    </a:lnTo>
                    <a:lnTo>
                      <a:pt x="52" y="52"/>
                    </a:lnTo>
                    <a:lnTo>
                      <a:pt x="55" y="47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" name="Freeform 118"/>
              <p:cNvSpPr>
                <a:spLocks noChangeArrowheads="1"/>
              </p:cNvSpPr>
              <p:nvPr/>
            </p:nvSpPr>
            <p:spPr bwMode="auto">
              <a:xfrm>
                <a:off x="3090" y="3008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30" y="11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" name="Freeform 119"/>
              <p:cNvSpPr>
                <a:spLocks noChangeArrowheads="1"/>
              </p:cNvSpPr>
              <p:nvPr/>
            </p:nvSpPr>
            <p:spPr bwMode="auto">
              <a:xfrm>
                <a:off x="3171" y="3193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" name="Freeform 120"/>
              <p:cNvSpPr>
                <a:spLocks noChangeArrowheads="1"/>
              </p:cNvSpPr>
              <p:nvPr/>
            </p:nvSpPr>
            <p:spPr bwMode="auto">
              <a:xfrm>
                <a:off x="3178" y="3200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" name="Freeform 121"/>
              <p:cNvSpPr>
                <a:spLocks noChangeArrowheads="1"/>
              </p:cNvSpPr>
              <p:nvPr/>
            </p:nvSpPr>
            <p:spPr bwMode="auto">
              <a:xfrm>
                <a:off x="3283" y="3094"/>
                <a:ext cx="30" cy="30"/>
              </a:xfrm>
              <a:custGeom>
                <a:avLst/>
                <a:gdLst>
                  <a:gd name="T0" fmla="*/ 1 w 58"/>
                  <a:gd name="T1" fmla="*/ 1 h 58"/>
                  <a:gd name="T2" fmla="*/ 1 w 58"/>
                  <a:gd name="T3" fmla="*/ 1 h 58"/>
                  <a:gd name="T4" fmla="*/ 1 w 58"/>
                  <a:gd name="T5" fmla="*/ 1 h 58"/>
                  <a:gd name="T6" fmla="*/ 1 w 58"/>
                  <a:gd name="T7" fmla="*/ 1 h 58"/>
                  <a:gd name="T8" fmla="*/ 1 w 58"/>
                  <a:gd name="T9" fmla="*/ 1 h 58"/>
                  <a:gd name="T10" fmla="*/ 1 w 58"/>
                  <a:gd name="T11" fmla="*/ 1 h 58"/>
                  <a:gd name="T12" fmla="*/ 1 w 58"/>
                  <a:gd name="T13" fmla="*/ 1 h 58"/>
                  <a:gd name="T14" fmla="*/ 1 w 58"/>
                  <a:gd name="T15" fmla="*/ 0 h 58"/>
                  <a:gd name="T16" fmla="*/ 1 w 58"/>
                  <a:gd name="T17" fmla="*/ 0 h 58"/>
                  <a:gd name="T18" fmla="*/ 1 w 58"/>
                  <a:gd name="T19" fmla="*/ 1 h 58"/>
                  <a:gd name="T20" fmla="*/ 1 w 58"/>
                  <a:gd name="T21" fmla="*/ 1 h 58"/>
                  <a:gd name="T22" fmla="*/ 1 w 58"/>
                  <a:gd name="T23" fmla="*/ 1 h 58"/>
                  <a:gd name="T24" fmla="*/ 0 w 58"/>
                  <a:gd name="T25" fmla="*/ 1 h 58"/>
                  <a:gd name="T26" fmla="*/ 0 w 58"/>
                  <a:gd name="T27" fmla="*/ 1 h 58"/>
                  <a:gd name="T28" fmla="*/ 1 w 58"/>
                  <a:gd name="T29" fmla="*/ 1 h 58"/>
                  <a:gd name="T30" fmla="*/ 1 w 58"/>
                  <a:gd name="T31" fmla="*/ 1 h 58"/>
                  <a:gd name="T32" fmla="*/ 1 w 58"/>
                  <a:gd name="T33" fmla="*/ 1 h 58"/>
                  <a:gd name="T34" fmla="*/ 1 w 58"/>
                  <a:gd name="T35" fmla="*/ 1 h 58"/>
                  <a:gd name="T36" fmla="*/ 1 w 58"/>
                  <a:gd name="T37" fmla="*/ 1 h 58"/>
                  <a:gd name="T38" fmla="*/ 1 w 58"/>
                  <a:gd name="T39" fmla="*/ 1 h 58"/>
                  <a:gd name="T40" fmla="*/ 1 w 58"/>
                  <a:gd name="T41" fmla="*/ 1 h 58"/>
                  <a:gd name="T42" fmla="*/ 1 w 58"/>
                  <a:gd name="T43" fmla="*/ 1 h 58"/>
                  <a:gd name="T44" fmla="*/ 1 w 58"/>
                  <a:gd name="T45" fmla="*/ 1 h 58"/>
                  <a:gd name="T46" fmla="*/ 1 w 58"/>
                  <a:gd name="T47" fmla="*/ 1 h 58"/>
                  <a:gd name="T48" fmla="*/ 1 w 58"/>
                  <a:gd name="T49" fmla="*/ 1 h 58"/>
                  <a:gd name="T50" fmla="*/ 1 w 58"/>
                  <a:gd name="T51" fmla="*/ 1 h 58"/>
                  <a:gd name="T52" fmla="*/ 1 w 58"/>
                  <a:gd name="T53" fmla="*/ 1 h 58"/>
                  <a:gd name="T54" fmla="*/ 1 w 58"/>
                  <a:gd name="T55" fmla="*/ 1 h 58"/>
                  <a:gd name="T56" fmla="*/ 1 w 58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8">
                    <a:moveTo>
                      <a:pt x="58" y="28"/>
                    </a:moveTo>
                    <a:lnTo>
                      <a:pt x="58" y="23"/>
                    </a:lnTo>
                    <a:lnTo>
                      <a:pt x="56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3" y="58"/>
                    </a:lnTo>
                    <a:lnTo>
                      <a:pt x="28" y="58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6" y="40"/>
                    </a:lnTo>
                    <a:lnTo>
                      <a:pt x="58" y="34"/>
                    </a:lnTo>
                    <a:lnTo>
                      <a:pt x="58" y="28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" name="Freeform 122"/>
              <p:cNvSpPr>
                <a:spLocks noChangeArrowheads="1"/>
              </p:cNvSpPr>
              <p:nvPr/>
            </p:nvSpPr>
            <p:spPr bwMode="auto">
              <a:xfrm>
                <a:off x="3291" y="3102"/>
                <a:ext cx="14" cy="14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4"/>
                    </a:lnTo>
                    <a:lnTo>
                      <a:pt x="3" y="21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5"/>
                    </a:lnTo>
                    <a:lnTo>
                      <a:pt x="28" y="8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0" y="27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" name="Freeform 123"/>
              <p:cNvSpPr>
                <a:spLocks noChangeArrowheads="1"/>
              </p:cNvSpPr>
              <p:nvPr/>
            </p:nvSpPr>
            <p:spPr bwMode="auto">
              <a:xfrm>
                <a:off x="3280" y="3273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5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" name="Freeform 124"/>
              <p:cNvSpPr>
                <a:spLocks noChangeArrowheads="1"/>
              </p:cNvSpPr>
              <p:nvPr/>
            </p:nvSpPr>
            <p:spPr bwMode="auto">
              <a:xfrm>
                <a:off x="3288" y="3280"/>
                <a:ext cx="15" cy="15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" name="Freeform 125"/>
              <p:cNvSpPr>
                <a:spLocks noChangeArrowheads="1"/>
              </p:cNvSpPr>
              <p:nvPr/>
            </p:nvSpPr>
            <p:spPr bwMode="auto">
              <a:xfrm>
                <a:off x="3264" y="3390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0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8"/>
                    </a:lnTo>
                    <a:lnTo>
                      <a:pt x="9" y="52"/>
                    </a:lnTo>
                    <a:lnTo>
                      <a:pt x="13" y="56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29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46" y="56"/>
                    </a:lnTo>
                    <a:lnTo>
                      <a:pt x="50" y="52"/>
                    </a:lnTo>
                    <a:lnTo>
                      <a:pt x="54" y="48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" name="Freeform 126"/>
              <p:cNvSpPr>
                <a:spLocks noChangeArrowheads="1"/>
              </p:cNvSpPr>
              <p:nvPr/>
            </p:nvSpPr>
            <p:spPr bwMode="auto">
              <a:xfrm>
                <a:off x="3272" y="339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4" y="4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" name="Freeform 127"/>
              <p:cNvSpPr>
                <a:spLocks noChangeArrowheads="1"/>
              </p:cNvSpPr>
              <p:nvPr/>
            </p:nvSpPr>
            <p:spPr bwMode="auto">
              <a:xfrm>
                <a:off x="3480" y="331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" name="Freeform 128"/>
              <p:cNvSpPr>
                <a:spLocks noChangeArrowheads="1"/>
              </p:cNvSpPr>
              <p:nvPr/>
            </p:nvSpPr>
            <p:spPr bwMode="auto">
              <a:xfrm>
                <a:off x="3487" y="332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" name="Freeform 129"/>
              <p:cNvSpPr>
                <a:spLocks noChangeArrowheads="1"/>
              </p:cNvSpPr>
              <p:nvPr/>
            </p:nvSpPr>
            <p:spPr bwMode="auto">
              <a:xfrm>
                <a:off x="3586" y="339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6" y="13"/>
                    </a:lnTo>
                    <a:lnTo>
                      <a:pt x="52" y="9"/>
                    </a:lnTo>
                    <a:lnTo>
                      <a:pt x="48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1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8" y="55"/>
                    </a:lnTo>
                    <a:lnTo>
                      <a:pt x="52" y="51"/>
                    </a:lnTo>
                    <a:lnTo>
                      <a:pt x="56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" name="Freeform 130"/>
              <p:cNvSpPr>
                <a:spLocks noChangeArrowheads="1"/>
              </p:cNvSpPr>
              <p:nvPr/>
            </p:nvSpPr>
            <p:spPr bwMode="auto">
              <a:xfrm>
                <a:off x="3594" y="3405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11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8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" name="Freeform 131"/>
              <p:cNvSpPr>
                <a:spLocks noChangeArrowheads="1"/>
              </p:cNvSpPr>
              <p:nvPr/>
            </p:nvSpPr>
            <p:spPr bwMode="auto">
              <a:xfrm>
                <a:off x="3541" y="3129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0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0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" name="Freeform 132"/>
              <p:cNvSpPr>
                <a:spLocks noChangeArrowheads="1"/>
              </p:cNvSpPr>
              <p:nvPr/>
            </p:nvSpPr>
            <p:spPr bwMode="auto">
              <a:xfrm>
                <a:off x="3549" y="3136"/>
                <a:ext cx="14" cy="15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" name="Freeform 133"/>
              <p:cNvSpPr>
                <a:spLocks noChangeArrowheads="1"/>
              </p:cNvSpPr>
              <p:nvPr/>
            </p:nvSpPr>
            <p:spPr bwMode="auto">
              <a:xfrm>
                <a:off x="3696" y="311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3"/>
                    </a:lnTo>
                    <a:lnTo>
                      <a:pt x="51" y="9"/>
                    </a:lnTo>
                    <a:lnTo>
                      <a:pt x="46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" name="Freeform 134"/>
              <p:cNvSpPr>
                <a:spLocks noChangeArrowheads="1"/>
              </p:cNvSpPr>
              <p:nvPr/>
            </p:nvSpPr>
            <p:spPr bwMode="auto">
              <a:xfrm>
                <a:off x="3703" y="311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" name="Freeform 135"/>
              <p:cNvSpPr>
                <a:spLocks noChangeArrowheads="1"/>
              </p:cNvSpPr>
              <p:nvPr/>
            </p:nvSpPr>
            <p:spPr bwMode="auto">
              <a:xfrm>
                <a:off x="3669" y="3257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2" y="3"/>
                    </a:lnTo>
                    <a:lnTo>
                      <a:pt x="36" y="2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5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" name="Freeform 136"/>
              <p:cNvSpPr>
                <a:spLocks noChangeArrowheads="1"/>
              </p:cNvSpPr>
              <p:nvPr/>
            </p:nvSpPr>
            <p:spPr bwMode="auto">
              <a:xfrm>
                <a:off x="3677" y="326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" name="Freeform 137"/>
              <p:cNvSpPr>
                <a:spLocks noChangeArrowheads="1"/>
              </p:cNvSpPr>
              <p:nvPr/>
            </p:nvSpPr>
            <p:spPr bwMode="auto">
              <a:xfrm>
                <a:off x="3693" y="3382"/>
                <a:ext cx="30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3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" name="Freeform 138"/>
              <p:cNvSpPr>
                <a:spLocks noChangeArrowheads="1"/>
              </p:cNvSpPr>
              <p:nvPr/>
            </p:nvSpPr>
            <p:spPr bwMode="auto">
              <a:xfrm>
                <a:off x="3701" y="3390"/>
                <a:ext cx="14" cy="14"/>
              </a:xfrm>
              <a:custGeom>
                <a:avLst/>
                <a:gdLst>
                  <a:gd name="T0" fmla="*/ 1 w 28"/>
                  <a:gd name="T1" fmla="*/ 0 h 29"/>
                  <a:gd name="T2" fmla="*/ 1 w 28"/>
                  <a:gd name="T3" fmla="*/ 0 h 29"/>
                  <a:gd name="T4" fmla="*/ 1 w 28"/>
                  <a:gd name="T5" fmla="*/ 0 h 29"/>
                  <a:gd name="T6" fmla="*/ 1 w 28"/>
                  <a:gd name="T7" fmla="*/ 0 h 29"/>
                  <a:gd name="T8" fmla="*/ 1 w 28"/>
                  <a:gd name="T9" fmla="*/ 0 h 29"/>
                  <a:gd name="T10" fmla="*/ 1 w 28"/>
                  <a:gd name="T11" fmla="*/ 0 h 29"/>
                  <a:gd name="T12" fmla="*/ 1 w 28"/>
                  <a:gd name="T13" fmla="*/ 0 h 29"/>
                  <a:gd name="T14" fmla="*/ 0 w 28"/>
                  <a:gd name="T15" fmla="*/ 0 h 29"/>
                  <a:gd name="T16" fmla="*/ 0 w 28"/>
                  <a:gd name="T17" fmla="*/ 0 h 29"/>
                  <a:gd name="T18" fmla="*/ 0 w 28"/>
                  <a:gd name="T19" fmla="*/ 0 h 29"/>
                  <a:gd name="T20" fmla="*/ 1 w 28"/>
                  <a:gd name="T21" fmla="*/ 0 h 29"/>
                  <a:gd name="T22" fmla="*/ 1 w 28"/>
                  <a:gd name="T23" fmla="*/ 0 h 29"/>
                  <a:gd name="T24" fmla="*/ 1 w 28"/>
                  <a:gd name="T25" fmla="*/ 0 h 29"/>
                  <a:gd name="T26" fmla="*/ 1 w 28"/>
                  <a:gd name="T27" fmla="*/ 0 h 29"/>
                  <a:gd name="T28" fmla="*/ 1 w 28"/>
                  <a:gd name="T29" fmla="*/ 0 h 29"/>
                  <a:gd name="T30" fmla="*/ 1 w 28"/>
                  <a:gd name="T31" fmla="*/ 0 h 29"/>
                  <a:gd name="T32" fmla="*/ 1 w 28"/>
                  <a:gd name="T33" fmla="*/ 0 h 29"/>
                  <a:gd name="T34" fmla="*/ 1 w 28"/>
                  <a:gd name="T35" fmla="*/ 0 h 29"/>
                  <a:gd name="T36" fmla="*/ 1 w 28"/>
                  <a:gd name="T37" fmla="*/ 0 h 29"/>
                  <a:gd name="T38" fmla="*/ 1 w 28"/>
                  <a:gd name="T39" fmla="*/ 0 h 29"/>
                  <a:gd name="T40" fmla="*/ 1 w 28"/>
                  <a:gd name="T41" fmla="*/ 0 h 29"/>
                  <a:gd name="T42" fmla="*/ 1 w 28"/>
                  <a:gd name="T43" fmla="*/ 0 h 29"/>
                  <a:gd name="T44" fmla="*/ 1 w 28"/>
                  <a:gd name="T45" fmla="*/ 0 h 29"/>
                  <a:gd name="T46" fmla="*/ 1 w 28"/>
                  <a:gd name="T47" fmla="*/ 0 h 29"/>
                  <a:gd name="T48" fmla="*/ 1 w 28"/>
                  <a:gd name="T49" fmla="*/ 0 h 29"/>
                  <a:gd name="T50" fmla="*/ 1 w 28"/>
                  <a:gd name="T51" fmla="*/ 0 h 29"/>
                  <a:gd name="T52" fmla="*/ 1 w 28"/>
                  <a:gd name="T53" fmla="*/ 0 h 29"/>
                  <a:gd name="T54" fmla="*/ 1 w 28"/>
                  <a:gd name="T55" fmla="*/ 0 h 29"/>
                  <a:gd name="T56" fmla="*/ 1 w 28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5" y="27"/>
                    </a:lnTo>
                    <a:lnTo>
                      <a:pt x="3" y="25"/>
                    </a:lnTo>
                    <a:lnTo>
                      <a:pt x="2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7" y="8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19" y="28"/>
                    </a:ln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" name="Freeform 139"/>
              <p:cNvSpPr>
                <a:spLocks noChangeArrowheads="1"/>
              </p:cNvSpPr>
              <p:nvPr/>
            </p:nvSpPr>
            <p:spPr bwMode="auto">
              <a:xfrm>
                <a:off x="3842" y="3409"/>
                <a:ext cx="30" cy="30"/>
              </a:xfrm>
              <a:custGeom>
                <a:avLst/>
                <a:gdLst>
                  <a:gd name="T0" fmla="*/ 1 w 60"/>
                  <a:gd name="T1" fmla="*/ 1 h 58"/>
                  <a:gd name="T2" fmla="*/ 1 w 60"/>
                  <a:gd name="T3" fmla="*/ 1 h 58"/>
                  <a:gd name="T4" fmla="*/ 1 w 60"/>
                  <a:gd name="T5" fmla="*/ 1 h 58"/>
                  <a:gd name="T6" fmla="*/ 1 w 60"/>
                  <a:gd name="T7" fmla="*/ 1 h 58"/>
                  <a:gd name="T8" fmla="*/ 1 w 60"/>
                  <a:gd name="T9" fmla="*/ 1 h 58"/>
                  <a:gd name="T10" fmla="*/ 1 w 60"/>
                  <a:gd name="T11" fmla="*/ 1 h 58"/>
                  <a:gd name="T12" fmla="*/ 1 w 60"/>
                  <a:gd name="T13" fmla="*/ 1 h 58"/>
                  <a:gd name="T14" fmla="*/ 1 w 60"/>
                  <a:gd name="T15" fmla="*/ 0 h 58"/>
                  <a:gd name="T16" fmla="*/ 1 w 60"/>
                  <a:gd name="T17" fmla="*/ 0 h 58"/>
                  <a:gd name="T18" fmla="*/ 1 w 60"/>
                  <a:gd name="T19" fmla="*/ 1 h 58"/>
                  <a:gd name="T20" fmla="*/ 1 w 60"/>
                  <a:gd name="T21" fmla="*/ 1 h 58"/>
                  <a:gd name="T22" fmla="*/ 1 w 60"/>
                  <a:gd name="T23" fmla="*/ 1 h 58"/>
                  <a:gd name="T24" fmla="*/ 0 w 60"/>
                  <a:gd name="T25" fmla="*/ 1 h 58"/>
                  <a:gd name="T26" fmla="*/ 1 w 60"/>
                  <a:gd name="T27" fmla="*/ 1 h 58"/>
                  <a:gd name="T28" fmla="*/ 1 w 60"/>
                  <a:gd name="T29" fmla="*/ 1 h 58"/>
                  <a:gd name="T30" fmla="*/ 1 w 60"/>
                  <a:gd name="T31" fmla="*/ 1 h 58"/>
                  <a:gd name="T32" fmla="*/ 1 w 60"/>
                  <a:gd name="T33" fmla="*/ 1 h 58"/>
                  <a:gd name="T34" fmla="*/ 1 w 60"/>
                  <a:gd name="T35" fmla="*/ 1 h 58"/>
                  <a:gd name="T36" fmla="*/ 1 w 60"/>
                  <a:gd name="T37" fmla="*/ 1 h 58"/>
                  <a:gd name="T38" fmla="*/ 1 w 60"/>
                  <a:gd name="T39" fmla="*/ 1 h 58"/>
                  <a:gd name="T40" fmla="*/ 1 w 60"/>
                  <a:gd name="T41" fmla="*/ 1 h 58"/>
                  <a:gd name="T42" fmla="*/ 1 w 60"/>
                  <a:gd name="T43" fmla="*/ 1 h 58"/>
                  <a:gd name="T44" fmla="*/ 1 w 60"/>
                  <a:gd name="T45" fmla="*/ 1 h 58"/>
                  <a:gd name="T46" fmla="*/ 1 w 60"/>
                  <a:gd name="T47" fmla="*/ 1 h 58"/>
                  <a:gd name="T48" fmla="*/ 1 w 60"/>
                  <a:gd name="T49" fmla="*/ 1 h 58"/>
                  <a:gd name="T50" fmla="*/ 1 w 60"/>
                  <a:gd name="T51" fmla="*/ 1 h 58"/>
                  <a:gd name="T52" fmla="*/ 1 w 60"/>
                  <a:gd name="T53" fmla="*/ 1 h 58"/>
                  <a:gd name="T54" fmla="*/ 1 w 60"/>
                  <a:gd name="T55" fmla="*/ 1 h 58"/>
                  <a:gd name="T56" fmla="*/ 1 w 60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8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4" y="58"/>
                    </a:lnTo>
                    <a:lnTo>
                      <a:pt x="30" y="58"/>
                    </a:lnTo>
                    <a:lnTo>
                      <a:pt x="36" y="58"/>
                    </a:lnTo>
                    <a:lnTo>
                      <a:pt x="41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" name="Freeform 140"/>
              <p:cNvSpPr>
                <a:spLocks noChangeArrowheads="1"/>
              </p:cNvSpPr>
              <p:nvPr/>
            </p:nvSpPr>
            <p:spPr bwMode="auto">
              <a:xfrm>
                <a:off x="3850" y="3417"/>
                <a:ext cx="15" cy="14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" name="Freeform 141"/>
              <p:cNvSpPr>
                <a:spLocks noChangeArrowheads="1"/>
              </p:cNvSpPr>
              <p:nvPr/>
            </p:nvSpPr>
            <p:spPr bwMode="auto">
              <a:xfrm>
                <a:off x="3869" y="3310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" name="Freeform 142"/>
              <p:cNvSpPr>
                <a:spLocks noChangeArrowheads="1"/>
              </p:cNvSpPr>
              <p:nvPr/>
            </p:nvSpPr>
            <p:spPr bwMode="auto">
              <a:xfrm>
                <a:off x="3876" y="3318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" name="Freeform 143"/>
              <p:cNvSpPr>
                <a:spLocks noChangeArrowheads="1"/>
              </p:cNvSpPr>
              <p:nvPr/>
            </p:nvSpPr>
            <p:spPr bwMode="auto">
              <a:xfrm>
                <a:off x="3869" y="3182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" name="Freeform 144"/>
              <p:cNvSpPr>
                <a:spLocks noChangeArrowheads="1"/>
              </p:cNvSpPr>
              <p:nvPr/>
            </p:nvSpPr>
            <p:spPr bwMode="auto">
              <a:xfrm>
                <a:off x="3876" y="318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" name="Freeform 145"/>
              <p:cNvSpPr>
                <a:spLocks noChangeArrowheads="1"/>
              </p:cNvSpPr>
              <p:nvPr/>
            </p:nvSpPr>
            <p:spPr bwMode="auto">
              <a:xfrm>
                <a:off x="2809" y="3310"/>
                <a:ext cx="29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4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7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" name="Freeform 146"/>
              <p:cNvSpPr>
                <a:spLocks noChangeArrowheads="1"/>
              </p:cNvSpPr>
              <p:nvPr/>
            </p:nvSpPr>
            <p:spPr bwMode="auto">
              <a:xfrm>
                <a:off x="2816" y="3318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" name="Freeform 147"/>
              <p:cNvSpPr>
                <a:spLocks noChangeArrowheads="1"/>
              </p:cNvSpPr>
              <p:nvPr/>
            </p:nvSpPr>
            <p:spPr bwMode="auto">
              <a:xfrm>
                <a:off x="2947" y="223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7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" name="Freeform 148"/>
              <p:cNvSpPr>
                <a:spLocks noChangeArrowheads="1"/>
              </p:cNvSpPr>
              <p:nvPr/>
            </p:nvSpPr>
            <p:spPr bwMode="auto">
              <a:xfrm>
                <a:off x="2954" y="224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87" name="Group 149"/>
            <p:cNvGrpSpPr>
              <a:grpSpLocks/>
            </p:cNvGrpSpPr>
            <p:nvPr/>
          </p:nvGrpSpPr>
          <p:grpSpPr bwMode="auto">
            <a:xfrm flipH="1">
              <a:off x="4810" y="3312"/>
              <a:ext cx="854" cy="912"/>
              <a:chOff x="2794" y="2160"/>
              <a:chExt cx="1154" cy="1279"/>
            </a:xfrm>
          </p:grpSpPr>
          <p:sp>
            <p:nvSpPr>
              <p:cNvPr id="3088" name="AutoShape 150"/>
              <p:cNvSpPr>
                <a:spLocks noChangeAspect="1" noChangeArrowheads="1" noTextEdit="1"/>
              </p:cNvSpPr>
              <p:nvPr/>
            </p:nvSpPr>
            <p:spPr bwMode="auto">
              <a:xfrm>
                <a:off x="2832" y="2160"/>
                <a:ext cx="1116" cy="1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9" name="Freeform 151"/>
              <p:cNvSpPr>
                <a:spLocks noChangeArrowheads="1"/>
              </p:cNvSpPr>
              <p:nvPr/>
            </p:nvSpPr>
            <p:spPr bwMode="auto">
              <a:xfrm>
                <a:off x="2912" y="2780"/>
                <a:ext cx="30" cy="30"/>
              </a:xfrm>
              <a:custGeom>
                <a:avLst/>
                <a:gdLst>
                  <a:gd name="T0" fmla="*/ 0 w 61"/>
                  <a:gd name="T1" fmla="*/ 1 h 60"/>
                  <a:gd name="T2" fmla="*/ 0 w 61"/>
                  <a:gd name="T3" fmla="*/ 1 h 60"/>
                  <a:gd name="T4" fmla="*/ 0 w 61"/>
                  <a:gd name="T5" fmla="*/ 1 h 60"/>
                  <a:gd name="T6" fmla="*/ 0 w 61"/>
                  <a:gd name="T7" fmla="*/ 1 h 60"/>
                  <a:gd name="T8" fmla="*/ 0 w 61"/>
                  <a:gd name="T9" fmla="*/ 1 h 60"/>
                  <a:gd name="T10" fmla="*/ 0 w 61"/>
                  <a:gd name="T11" fmla="*/ 1 h 60"/>
                  <a:gd name="T12" fmla="*/ 0 w 61"/>
                  <a:gd name="T13" fmla="*/ 1 h 60"/>
                  <a:gd name="T14" fmla="*/ 0 w 61"/>
                  <a:gd name="T15" fmla="*/ 1 h 60"/>
                  <a:gd name="T16" fmla="*/ 0 w 61"/>
                  <a:gd name="T17" fmla="*/ 0 h 60"/>
                  <a:gd name="T18" fmla="*/ 0 w 61"/>
                  <a:gd name="T19" fmla="*/ 1 h 60"/>
                  <a:gd name="T20" fmla="*/ 0 w 61"/>
                  <a:gd name="T21" fmla="*/ 1 h 60"/>
                  <a:gd name="T22" fmla="*/ 0 w 61"/>
                  <a:gd name="T23" fmla="*/ 1 h 60"/>
                  <a:gd name="T24" fmla="*/ 0 w 61"/>
                  <a:gd name="T25" fmla="*/ 1 h 60"/>
                  <a:gd name="T26" fmla="*/ 0 w 61"/>
                  <a:gd name="T27" fmla="*/ 1 h 60"/>
                  <a:gd name="T28" fmla="*/ 0 w 61"/>
                  <a:gd name="T29" fmla="*/ 1 h 60"/>
                  <a:gd name="T30" fmla="*/ 0 w 61"/>
                  <a:gd name="T31" fmla="*/ 1 h 60"/>
                  <a:gd name="T32" fmla="*/ 0 w 61"/>
                  <a:gd name="T33" fmla="*/ 1 h 6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18" y="57"/>
                    </a:lnTo>
                    <a:lnTo>
                      <a:pt x="9" y="50"/>
                    </a:lnTo>
                    <a:lnTo>
                      <a:pt x="2" y="41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8"/>
                    </a:lnTo>
                    <a:lnTo>
                      <a:pt x="58" y="18"/>
                    </a:lnTo>
                    <a:lnTo>
                      <a:pt x="61" y="30"/>
                    </a:lnTo>
                    <a:lnTo>
                      <a:pt x="58" y="41"/>
                    </a:lnTo>
                    <a:lnTo>
                      <a:pt x="52" y="50"/>
                    </a:lnTo>
                    <a:lnTo>
                      <a:pt x="42" y="57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52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53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154"/>
              <p:cNvSpPr>
                <a:spLocks noChangeArrowheads="1"/>
              </p:cNvSpPr>
              <p:nvPr/>
            </p:nvSpPr>
            <p:spPr bwMode="auto">
              <a:xfrm>
                <a:off x="2821" y="2718"/>
                <a:ext cx="89" cy="73"/>
              </a:xfrm>
              <a:custGeom>
                <a:avLst/>
                <a:gdLst>
                  <a:gd name="T0" fmla="*/ 1 w 177"/>
                  <a:gd name="T1" fmla="*/ 1 h 146"/>
                  <a:gd name="T2" fmla="*/ 1 w 177"/>
                  <a:gd name="T3" fmla="*/ 1 h 146"/>
                  <a:gd name="T4" fmla="*/ 1 w 177"/>
                  <a:gd name="T5" fmla="*/ 1 h 146"/>
                  <a:gd name="T6" fmla="*/ 1 w 177"/>
                  <a:gd name="T7" fmla="*/ 1 h 146"/>
                  <a:gd name="T8" fmla="*/ 1 w 177"/>
                  <a:gd name="T9" fmla="*/ 1 h 146"/>
                  <a:gd name="T10" fmla="*/ 1 w 177"/>
                  <a:gd name="T11" fmla="*/ 1 h 146"/>
                  <a:gd name="T12" fmla="*/ 1 w 177"/>
                  <a:gd name="T13" fmla="*/ 1 h 146"/>
                  <a:gd name="T14" fmla="*/ 1 w 177"/>
                  <a:gd name="T15" fmla="*/ 0 h 146"/>
                  <a:gd name="T16" fmla="*/ 1 w 177"/>
                  <a:gd name="T17" fmla="*/ 1 h 146"/>
                  <a:gd name="T18" fmla="*/ 1 w 177"/>
                  <a:gd name="T19" fmla="*/ 1 h 146"/>
                  <a:gd name="T20" fmla="*/ 1 w 177"/>
                  <a:gd name="T21" fmla="*/ 1 h 146"/>
                  <a:gd name="T22" fmla="*/ 0 w 177"/>
                  <a:gd name="T23" fmla="*/ 1 h 146"/>
                  <a:gd name="T24" fmla="*/ 1 w 177"/>
                  <a:gd name="T25" fmla="*/ 1 h 146"/>
                  <a:gd name="T26" fmla="*/ 1 w 177"/>
                  <a:gd name="T27" fmla="*/ 1 h 146"/>
                  <a:gd name="T28" fmla="*/ 1 w 177"/>
                  <a:gd name="T29" fmla="*/ 1 h 146"/>
                  <a:gd name="T30" fmla="*/ 1 w 177"/>
                  <a:gd name="T31" fmla="*/ 1 h 146"/>
                  <a:gd name="T32" fmla="*/ 1 w 177"/>
                  <a:gd name="T33" fmla="*/ 1 h 146"/>
                  <a:gd name="T34" fmla="*/ 1 w 177"/>
                  <a:gd name="T35" fmla="*/ 1 h 146"/>
                  <a:gd name="T36" fmla="*/ 1 w 177"/>
                  <a:gd name="T37" fmla="*/ 1 h 146"/>
                  <a:gd name="T38" fmla="*/ 1 w 177"/>
                  <a:gd name="T39" fmla="*/ 1 h 146"/>
                  <a:gd name="T40" fmla="*/ 1 w 177"/>
                  <a:gd name="T41" fmla="*/ 1 h 146"/>
                  <a:gd name="T42" fmla="*/ 1 w 177"/>
                  <a:gd name="T43" fmla="*/ 1 h 146"/>
                  <a:gd name="T44" fmla="*/ 1 w 177"/>
                  <a:gd name="T45" fmla="*/ 1 h 146"/>
                  <a:gd name="T46" fmla="*/ 1 w 177"/>
                  <a:gd name="T47" fmla="*/ 1 h 146"/>
                  <a:gd name="T48" fmla="*/ 1 w 177"/>
                  <a:gd name="T49" fmla="*/ 1 h 146"/>
                  <a:gd name="T50" fmla="*/ 1 w 177"/>
                  <a:gd name="T51" fmla="*/ 1 h 14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6">
                    <a:moveTo>
                      <a:pt x="163" y="144"/>
                    </a:moveTo>
                    <a:lnTo>
                      <a:pt x="177" y="118"/>
                    </a:lnTo>
                    <a:lnTo>
                      <a:pt x="172" y="110"/>
                    </a:lnTo>
                    <a:lnTo>
                      <a:pt x="161" y="89"/>
                    </a:lnTo>
                    <a:lnTo>
                      <a:pt x="144" y="62"/>
                    </a:lnTo>
                    <a:lnTo>
                      <a:pt x="122" y="33"/>
                    </a:lnTo>
                    <a:lnTo>
                      <a:pt x="95" y="11"/>
                    </a:lnTo>
                    <a:lnTo>
                      <a:pt x="69" y="0"/>
                    </a:lnTo>
                    <a:lnTo>
                      <a:pt x="40" y="7"/>
                    </a:lnTo>
                    <a:lnTo>
                      <a:pt x="14" y="38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4"/>
                    </a:lnTo>
                    <a:lnTo>
                      <a:pt x="8" y="106"/>
                    </a:lnTo>
                    <a:lnTo>
                      <a:pt x="17" y="117"/>
                    </a:lnTo>
                    <a:lnTo>
                      <a:pt x="30" y="126"/>
                    </a:lnTo>
                    <a:lnTo>
                      <a:pt x="46" y="132"/>
                    </a:lnTo>
                    <a:lnTo>
                      <a:pt x="62" y="138"/>
                    </a:lnTo>
                    <a:lnTo>
                      <a:pt x="79" y="141"/>
                    </a:lnTo>
                    <a:lnTo>
                      <a:pt x="98" y="143"/>
                    </a:lnTo>
                    <a:lnTo>
                      <a:pt x="115" y="144"/>
                    </a:lnTo>
                    <a:lnTo>
                      <a:pt x="130" y="146"/>
                    </a:lnTo>
                    <a:lnTo>
                      <a:pt x="144" y="146"/>
                    </a:lnTo>
                    <a:lnTo>
                      <a:pt x="154" y="144"/>
                    </a:lnTo>
                    <a:lnTo>
                      <a:pt x="161" y="144"/>
                    </a:lnTo>
                    <a:lnTo>
                      <a:pt x="163" y="14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155"/>
              <p:cNvSpPr>
                <a:spLocks noChangeArrowheads="1"/>
              </p:cNvSpPr>
              <p:nvPr/>
            </p:nvSpPr>
            <p:spPr bwMode="auto">
              <a:xfrm>
                <a:off x="2821" y="2800"/>
                <a:ext cx="89" cy="71"/>
              </a:xfrm>
              <a:custGeom>
                <a:avLst/>
                <a:gdLst>
                  <a:gd name="T0" fmla="*/ 1 w 178"/>
                  <a:gd name="T1" fmla="*/ 0 h 143"/>
                  <a:gd name="T2" fmla="*/ 1 w 178"/>
                  <a:gd name="T3" fmla="*/ 0 h 143"/>
                  <a:gd name="T4" fmla="*/ 1 w 178"/>
                  <a:gd name="T5" fmla="*/ 0 h 143"/>
                  <a:gd name="T6" fmla="*/ 1 w 178"/>
                  <a:gd name="T7" fmla="*/ 0 h 143"/>
                  <a:gd name="T8" fmla="*/ 1 w 178"/>
                  <a:gd name="T9" fmla="*/ 0 h 143"/>
                  <a:gd name="T10" fmla="*/ 1 w 178"/>
                  <a:gd name="T11" fmla="*/ 0 h 143"/>
                  <a:gd name="T12" fmla="*/ 1 w 178"/>
                  <a:gd name="T13" fmla="*/ 0 h 143"/>
                  <a:gd name="T14" fmla="*/ 1 w 178"/>
                  <a:gd name="T15" fmla="*/ 0 h 143"/>
                  <a:gd name="T16" fmla="*/ 1 w 178"/>
                  <a:gd name="T17" fmla="*/ 0 h 143"/>
                  <a:gd name="T18" fmla="*/ 1 w 178"/>
                  <a:gd name="T19" fmla="*/ 0 h 143"/>
                  <a:gd name="T20" fmla="*/ 1 w 178"/>
                  <a:gd name="T21" fmla="*/ 0 h 143"/>
                  <a:gd name="T22" fmla="*/ 1 w 178"/>
                  <a:gd name="T23" fmla="*/ 0 h 143"/>
                  <a:gd name="T24" fmla="*/ 1 w 178"/>
                  <a:gd name="T25" fmla="*/ 0 h 143"/>
                  <a:gd name="T26" fmla="*/ 1 w 178"/>
                  <a:gd name="T27" fmla="*/ 0 h 143"/>
                  <a:gd name="T28" fmla="*/ 1 w 178"/>
                  <a:gd name="T29" fmla="*/ 0 h 143"/>
                  <a:gd name="T30" fmla="*/ 0 w 178"/>
                  <a:gd name="T31" fmla="*/ 0 h 143"/>
                  <a:gd name="T32" fmla="*/ 1 w 178"/>
                  <a:gd name="T33" fmla="*/ 0 h 143"/>
                  <a:gd name="T34" fmla="*/ 1 w 178"/>
                  <a:gd name="T35" fmla="*/ 0 h 143"/>
                  <a:gd name="T36" fmla="*/ 1 w 178"/>
                  <a:gd name="T37" fmla="*/ 0 h 143"/>
                  <a:gd name="T38" fmla="*/ 1 w 178"/>
                  <a:gd name="T39" fmla="*/ 0 h 143"/>
                  <a:gd name="T40" fmla="*/ 1 w 178"/>
                  <a:gd name="T41" fmla="*/ 0 h 143"/>
                  <a:gd name="T42" fmla="*/ 1 w 178"/>
                  <a:gd name="T43" fmla="*/ 0 h 143"/>
                  <a:gd name="T44" fmla="*/ 1 w 178"/>
                  <a:gd name="T45" fmla="*/ 0 h 143"/>
                  <a:gd name="T46" fmla="*/ 1 w 178"/>
                  <a:gd name="T47" fmla="*/ 0 h 143"/>
                  <a:gd name="T48" fmla="*/ 1 w 178"/>
                  <a:gd name="T49" fmla="*/ 0 h 143"/>
                  <a:gd name="T50" fmla="*/ 1 w 178"/>
                  <a:gd name="T51" fmla="*/ 0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143">
                    <a:moveTo>
                      <a:pt x="178" y="27"/>
                    </a:moveTo>
                    <a:lnTo>
                      <a:pt x="164" y="1"/>
                    </a:lnTo>
                    <a:lnTo>
                      <a:pt x="162" y="1"/>
                    </a:lnTo>
                    <a:lnTo>
                      <a:pt x="155" y="1"/>
                    </a:lnTo>
                    <a:lnTo>
                      <a:pt x="145" y="0"/>
                    </a:lnTo>
                    <a:lnTo>
                      <a:pt x="131" y="0"/>
                    </a:lnTo>
                    <a:lnTo>
                      <a:pt x="116" y="1"/>
                    </a:lnTo>
                    <a:lnTo>
                      <a:pt x="99" y="2"/>
                    </a:lnTo>
                    <a:lnTo>
                      <a:pt x="80" y="5"/>
                    </a:lnTo>
                    <a:lnTo>
                      <a:pt x="63" y="7"/>
                    </a:lnTo>
                    <a:lnTo>
                      <a:pt x="46" y="13"/>
                    </a:lnTo>
                    <a:lnTo>
                      <a:pt x="31" y="18"/>
                    </a:lnTo>
                    <a:lnTo>
                      <a:pt x="18" y="27"/>
                    </a:lnTo>
                    <a:lnTo>
                      <a:pt x="8" y="37"/>
                    </a:lnTo>
                    <a:lnTo>
                      <a:pt x="2" y="50"/>
                    </a:lnTo>
                    <a:lnTo>
                      <a:pt x="0" y="65"/>
                    </a:lnTo>
                    <a:lnTo>
                      <a:pt x="4" y="83"/>
                    </a:lnTo>
                    <a:lnTo>
                      <a:pt x="14" y="104"/>
                    </a:lnTo>
                    <a:lnTo>
                      <a:pt x="41" y="135"/>
                    </a:lnTo>
                    <a:lnTo>
                      <a:pt x="69" y="143"/>
                    </a:lnTo>
                    <a:lnTo>
                      <a:pt x="96" y="132"/>
                    </a:lnTo>
                    <a:lnTo>
                      <a:pt x="122" y="111"/>
                    </a:lnTo>
                    <a:lnTo>
                      <a:pt x="145" y="83"/>
                    </a:lnTo>
                    <a:lnTo>
                      <a:pt x="162" y="55"/>
                    </a:lnTo>
                    <a:lnTo>
                      <a:pt x="174" y="35"/>
                    </a:lnTo>
                    <a:lnTo>
                      <a:pt x="178" y="2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Freeform 156"/>
              <p:cNvSpPr>
                <a:spLocks noChangeArrowheads="1"/>
              </p:cNvSpPr>
              <p:nvPr/>
            </p:nvSpPr>
            <p:spPr bwMode="auto">
              <a:xfrm>
                <a:off x="2894" y="2818"/>
                <a:ext cx="66" cy="90"/>
              </a:xfrm>
              <a:custGeom>
                <a:avLst/>
                <a:gdLst>
                  <a:gd name="T0" fmla="*/ 1 w 132"/>
                  <a:gd name="T1" fmla="*/ 0 h 181"/>
                  <a:gd name="T2" fmla="*/ 1 w 132"/>
                  <a:gd name="T3" fmla="*/ 0 h 181"/>
                  <a:gd name="T4" fmla="*/ 1 w 132"/>
                  <a:gd name="T5" fmla="*/ 0 h 181"/>
                  <a:gd name="T6" fmla="*/ 1 w 132"/>
                  <a:gd name="T7" fmla="*/ 0 h 181"/>
                  <a:gd name="T8" fmla="*/ 1 w 132"/>
                  <a:gd name="T9" fmla="*/ 0 h 181"/>
                  <a:gd name="T10" fmla="*/ 1 w 132"/>
                  <a:gd name="T11" fmla="*/ 0 h 181"/>
                  <a:gd name="T12" fmla="*/ 0 w 132"/>
                  <a:gd name="T13" fmla="*/ 0 h 181"/>
                  <a:gd name="T14" fmla="*/ 1 w 132"/>
                  <a:gd name="T15" fmla="*/ 0 h 181"/>
                  <a:gd name="T16" fmla="*/ 1 w 132"/>
                  <a:gd name="T17" fmla="*/ 0 h 181"/>
                  <a:gd name="T18" fmla="*/ 1 w 132"/>
                  <a:gd name="T19" fmla="*/ 0 h 181"/>
                  <a:gd name="T20" fmla="*/ 1 w 132"/>
                  <a:gd name="T21" fmla="*/ 0 h 181"/>
                  <a:gd name="T22" fmla="*/ 1 w 132"/>
                  <a:gd name="T23" fmla="*/ 0 h 181"/>
                  <a:gd name="T24" fmla="*/ 1 w 132"/>
                  <a:gd name="T25" fmla="*/ 0 h 181"/>
                  <a:gd name="T26" fmla="*/ 1 w 132"/>
                  <a:gd name="T27" fmla="*/ 0 h 181"/>
                  <a:gd name="T28" fmla="*/ 1 w 132"/>
                  <a:gd name="T29" fmla="*/ 0 h 181"/>
                  <a:gd name="T30" fmla="*/ 1 w 132"/>
                  <a:gd name="T31" fmla="*/ 0 h 181"/>
                  <a:gd name="T32" fmla="*/ 1 w 132"/>
                  <a:gd name="T33" fmla="*/ 0 h 181"/>
                  <a:gd name="T34" fmla="*/ 1 w 132"/>
                  <a:gd name="T35" fmla="*/ 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1">
                    <a:moveTo>
                      <a:pt x="82" y="0"/>
                    </a:moveTo>
                    <a:lnTo>
                      <a:pt x="52" y="0"/>
                    </a:lnTo>
                    <a:lnTo>
                      <a:pt x="47" y="8"/>
                    </a:lnTo>
                    <a:lnTo>
                      <a:pt x="35" y="29"/>
                    </a:lnTo>
                    <a:lnTo>
                      <a:pt x="20" y="57"/>
                    </a:lnTo>
                    <a:lnTo>
                      <a:pt x="7" y="90"/>
                    </a:lnTo>
                    <a:lnTo>
                      <a:pt x="0" y="123"/>
                    </a:lnTo>
                    <a:lnTo>
                      <a:pt x="5" y="152"/>
                    </a:lnTo>
                    <a:lnTo>
                      <a:pt x="24" y="172"/>
                    </a:lnTo>
                    <a:lnTo>
                      <a:pt x="64" y="181"/>
                    </a:lnTo>
                    <a:lnTo>
                      <a:pt x="106" y="172"/>
                    </a:lnTo>
                    <a:lnTo>
                      <a:pt x="127" y="152"/>
                    </a:lnTo>
                    <a:lnTo>
                      <a:pt x="132" y="123"/>
                    </a:lnTo>
                    <a:lnTo>
                      <a:pt x="127" y="90"/>
                    </a:lnTo>
                    <a:lnTo>
                      <a:pt x="114" y="57"/>
                    </a:lnTo>
                    <a:lnTo>
                      <a:pt x="99" y="29"/>
                    </a:lnTo>
                    <a:lnTo>
                      <a:pt x="86" y="8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Freeform 157"/>
              <p:cNvSpPr>
                <a:spLocks noChangeArrowheads="1"/>
              </p:cNvSpPr>
              <p:nvPr/>
            </p:nvSpPr>
            <p:spPr bwMode="auto">
              <a:xfrm>
                <a:off x="2944" y="2799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0 h 144"/>
                  <a:gd name="T44" fmla="*/ 0 w 177"/>
                  <a:gd name="T45" fmla="*/ 0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4">
                    <a:moveTo>
                      <a:pt x="15" y="1"/>
                    </a:moveTo>
                    <a:lnTo>
                      <a:pt x="0" y="26"/>
                    </a:lnTo>
                    <a:lnTo>
                      <a:pt x="5" y="34"/>
                    </a:lnTo>
                    <a:lnTo>
                      <a:pt x="16" y="55"/>
                    </a:lnTo>
                    <a:lnTo>
                      <a:pt x="33" y="83"/>
                    </a:lnTo>
                    <a:lnTo>
                      <a:pt x="56" y="110"/>
                    </a:lnTo>
                    <a:lnTo>
                      <a:pt x="82" y="132"/>
                    </a:lnTo>
                    <a:lnTo>
                      <a:pt x="109" y="144"/>
                    </a:lnTo>
                    <a:lnTo>
                      <a:pt x="137" y="137"/>
                    </a:lnTo>
                    <a:lnTo>
                      <a:pt x="164" y="106"/>
                    </a:lnTo>
                    <a:lnTo>
                      <a:pt x="174" y="85"/>
                    </a:lnTo>
                    <a:lnTo>
                      <a:pt x="177" y="67"/>
                    </a:lnTo>
                    <a:lnTo>
                      <a:pt x="176" y="50"/>
                    </a:lnTo>
                    <a:lnTo>
                      <a:pt x="170" y="38"/>
                    </a:lnTo>
                    <a:lnTo>
                      <a:pt x="161" y="27"/>
                    </a:lnTo>
                    <a:lnTo>
                      <a:pt x="147" y="19"/>
                    </a:lnTo>
                    <a:lnTo>
                      <a:pt x="132" y="12"/>
                    </a:lnTo>
                    <a:lnTo>
                      <a:pt x="116" y="8"/>
                    </a:lnTo>
                    <a:lnTo>
                      <a:pt x="98" y="4"/>
                    </a:lnTo>
                    <a:lnTo>
                      <a:pt x="81" y="2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35" y="0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158"/>
              <p:cNvSpPr>
                <a:spLocks noChangeArrowheads="1"/>
              </p:cNvSpPr>
              <p:nvPr/>
            </p:nvSpPr>
            <p:spPr bwMode="auto">
              <a:xfrm>
                <a:off x="2943" y="2718"/>
                <a:ext cx="90" cy="72"/>
              </a:xfrm>
              <a:custGeom>
                <a:avLst/>
                <a:gdLst>
                  <a:gd name="T0" fmla="*/ 0 w 180"/>
                  <a:gd name="T1" fmla="*/ 1 h 143"/>
                  <a:gd name="T2" fmla="*/ 1 w 180"/>
                  <a:gd name="T3" fmla="*/ 1 h 143"/>
                  <a:gd name="T4" fmla="*/ 1 w 180"/>
                  <a:gd name="T5" fmla="*/ 1 h 143"/>
                  <a:gd name="T6" fmla="*/ 1 w 180"/>
                  <a:gd name="T7" fmla="*/ 1 h 143"/>
                  <a:gd name="T8" fmla="*/ 1 w 180"/>
                  <a:gd name="T9" fmla="*/ 1 h 143"/>
                  <a:gd name="T10" fmla="*/ 1 w 180"/>
                  <a:gd name="T11" fmla="*/ 1 h 143"/>
                  <a:gd name="T12" fmla="*/ 1 w 180"/>
                  <a:gd name="T13" fmla="*/ 1 h 143"/>
                  <a:gd name="T14" fmla="*/ 1 w 180"/>
                  <a:gd name="T15" fmla="*/ 1 h 143"/>
                  <a:gd name="T16" fmla="*/ 1 w 180"/>
                  <a:gd name="T17" fmla="*/ 1 h 143"/>
                  <a:gd name="T18" fmla="*/ 1 w 180"/>
                  <a:gd name="T19" fmla="*/ 1 h 143"/>
                  <a:gd name="T20" fmla="*/ 1 w 180"/>
                  <a:gd name="T21" fmla="*/ 1 h 143"/>
                  <a:gd name="T22" fmla="*/ 1 w 180"/>
                  <a:gd name="T23" fmla="*/ 1 h 143"/>
                  <a:gd name="T24" fmla="*/ 1 w 180"/>
                  <a:gd name="T25" fmla="*/ 1 h 143"/>
                  <a:gd name="T26" fmla="*/ 1 w 180"/>
                  <a:gd name="T27" fmla="*/ 1 h 143"/>
                  <a:gd name="T28" fmla="*/ 1 w 180"/>
                  <a:gd name="T29" fmla="*/ 1 h 143"/>
                  <a:gd name="T30" fmla="*/ 1 w 180"/>
                  <a:gd name="T31" fmla="*/ 1 h 143"/>
                  <a:gd name="T32" fmla="*/ 1 w 180"/>
                  <a:gd name="T33" fmla="*/ 1 h 143"/>
                  <a:gd name="T34" fmla="*/ 1 w 180"/>
                  <a:gd name="T35" fmla="*/ 1 h 143"/>
                  <a:gd name="T36" fmla="*/ 1 w 180"/>
                  <a:gd name="T37" fmla="*/ 1 h 143"/>
                  <a:gd name="T38" fmla="*/ 1 w 180"/>
                  <a:gd name="T39" fmla="*/ 0 h 143"/>
                  <a:gd name="T40" fmla="*/ 1 w 180"/>
                  <a:gd name="T41" fmla="*/ 1 h 143"/>
                  <a:gd name="T42" fmla="*/ 1 w 180"/>
                  <a:gd name="T43" fmla="*/ 1 h 143"/>
                  <a:gd name="T44" fmla="*/ 1 w 180"/>
                  <a:gd name="T45" fmla="*/ 1 h 143"/>
                  <a:gd name="T46" fmla="*/ 1 w 180"/>
                  <a:gd name="T47" fmla="*/ 1 h 143"/>
                  <a:gd name="T48" fmla="*/ 1 w 180"/>
                  <a:gd name="T49" fmla="*/ 1 h 143"/>
                  <a:gd name="T50" fmla="*/ 0 w 180"/>
                  <a:gd name="T51" fmla="*/ 1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43">
                    <a:moveTo>
                      <a:pt x="0" y="116"/>
                    </a:moveTo>
                    <a:lnTo>
                      <a:pt x="15" y="142"/>
                    </a:lnTo>
                    <a:lnTo>
                      <a:pt x="17" y="142"/>
                    </a:lnTo>
                    <a:lnTo>
                      <a:pt x="24" y="142"/>
                    </a:lnTo>
                    <a:lnTo>
                      <a:pt x="34" y="143"/>
                    </a:lnTo>
                    <a:lnTo>
                      <a:pt x="48" y="143"/>
                    </a:lnTo>
                    <a:lnTo>
                      <a:pt x="63" y="142"/>
                    </a:lnTo>
                    <a:lnTo>
                      <a:pt x="80" y="141"/>
                    </a:lnTo>
                    <a:lnTo>
                      <a:pt x="99" y="139"/>
                    </a:lnTo>
                    <a:lnTo>
                      <a:pt x="116" y="135"/>
                    </a:lnTo>
                    <a:lnTo>
                      <a:pt x="133" y="131"/>
                    </a:lnTo>
                    <a:lnTo>
                      <a:pt x="148" y="125"/>
                    </a:lnTo>
                    <a:lnTo>
                      <a:pt x="161" y="117"/>
                    </a:lnTo>
                    <a:lnTo>
                      <a:pt x="171" y="106"/>
                    </a:lnTo>
                    <a:lnTo>
                      <a:pt x="177" y="94"/>
                    </a:lnTo>
                    <a:lnTo>
                      <a:pt x="180" y="79"/>
                    </a:lnTo>
                    <a:lnTo>
                      <a:pt x="175" y="60"/>
                    </a:lnTo>
                    <a:lnTo>
                      <a:pt x="166" y="40"/>
                    </a:lnTo>
                    <a:lnTo>
                      <a:pt x="138" y="7"/>
                    </a:lnTo>
                    <a:lnTo>
                      <a:pt x="109" y="0"/>
                    </a:lnTo>
                    <a:lnTo>
                      <a:pt x="82" y="10"/>
                    </a:lnTo>
                    <a:lnTo>
                      <a:pt x="56" y="32"/>
                    </a:lnTo>
                    <a:lnTo>
                      <a:pt x="33" y="59"/>
                    </a:lnTo>
                    <a:lnTo>
                      <a:pt x="16" y="87"/>
                    </a:lnTo>
                    <a:lnTo>
                      <a:pt x="4" y="108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" name="Freeform 159"/>
              <p:cNvSpPr>
                <a:spLocks noChangeArrowheads="1"/>
              </p:cNvSpPr>
              <p:nvPr/>
            </p:nvSpPr>
            <p:spPr bwMode="auto">
              <a:xfrm>
                <a:off x="3116" y="2261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" name="Freeform 160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" name="Freeform 161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" name="Freeform 162"/>
              <p:cNvSpPr>
                <a:spLocks noChangeArrowheads="1"/>
              </p:cNvSpPr>
              <p:nvPr/>
            </p:nvSpPr>
            <p:spPr bwMode="auto">
              <a:xfrm>
                <a:off x="3080" y="2236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8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5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7"/>
                    </a:lnTo>
                    <a:lnTo>
                      <a:pt x="0" y="33"/>
                    </a:lnTo>
                    <a:lnTo>
                      <a:pt x="3" y="43"/>
                    </a:lnTo>
                    <a:lnTo>
                      <a:pt x="11" y="51"/>
                    </a:lnTo>
                    <a:lnTo>
                      <a:pt x="25" y="56"/>
                    </a:lnTo>
                    <a:lnTo>
                      <a:pt x="39" y="58"/>
                    </a:lnTo>
                    <a:lnTo>
                      <a:pt x="52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" name="Freeform 163"/>
              <p:cNvSpPr>
                <a:spLocks noChangeArrowheads="1"/>
              </p:cNvSpPr>
              <p:nvPr/>
            </p:nvSpPr>
            <p:spPr bwMode="auto">
              <a:xfrm>
                <a:off x="3080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0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71" y="10"/>
                    </a:moveTo>
                    <a:lnTo>
                      <a:pt x="66" y="0"/>
                    </a:lnTo>
                    <a:lnTo>
                      <a:pt x="62" y="0"/>
                    </a:lnTo>
                    <a:lnTo>
                      <a:pt x="53" y="0"/>
                    </a:lnTo>
                    <a:lnTo>
                      <a:pt x="39" y="0"/>
                    </a:lnTo>
                    <a:lnTo>
                      <a:pt x="25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2"/>
                    </a:lnTo>
                    <a:lnTo>
                      <a:pt x="16" y="54"/>
                    </a:lnTo>
                    <a:lnTo>
                      <a:pt x="28" y="57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8" y="33"/>
                    </a:lnTo>
                    <a:lnTo>
                      <a:pt x="64" y="22"/>
                    </a:lnTo>
                    <a:lnTo>
                      <a:pt x="70" y="14"/>
                    </a:ln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" name="Freeform 164"/>
              <p:cNvSpPr>
                <a:spLocks noChangeArrowheads="1"/>
              </p:cNvSpPr>
              <p:nvPr/>
            </p:nvSpPr>
            <p:spPr bwMode="auto">
              <a:xfrm>
                <a:off x="3109" y="2277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0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1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32" y="0"/>
                    </a:moveTo>
                    <a:lnTo>
                      <a:pt x="20" y="0"/>
                    </a:lnTo>
                    <a:lnTo>
                      <a:pt x="18" y="4"/>
                    </a:lnTo>
                    <a:lnTo>
                      <a:pt x="14" y="12"/>
                    </a:lnTo>
                    <a:lnTo>
                      <a:pt x="8" y="23"/>
                    </a:lnTo>
                    <a:lnTo>
                      <a:pt x="2" y="36"/>
                    </a:lnTo>
                    <a:lnTo>
                      <a:pt x="0" y="50"/>
                    </a:lnTo>
                    <a:lnTo>
                      <a:pt x="1" y="61"/>
                    </a:lnTo>
                    <a:lnTo>
                      <a:pt x="9" y="69"/>
                    </a:lnTo>
                    <a:lnTo>
                      <a:pt x="25" y="73"/>
                    </a:lnTo>
                    <a:lnTo>
                      <a:pt x="41" y="69"/>
                    </a:lnTo>
                    <a:lnTo>
                      <a:pt x="50" y="61"/>
                    </a:lnTo>
                    <a:lnTo>
                      <a:pt x="52" y="50"/>
                    </a:lnTo>
                    <a:lnTo>
                      <a:pt x="49" y="36"/>
                    </a:lnTo>
                    <a:lnTo>
                      <a:pt x="45" y="23"/>
                    </a:lnTo>
                    <a:lnTo>
                      <a:pt x="39" y="12"/>
                    </a:lnTo>
                    <a:lnTo>
                      <a:pt x="34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" name="Freeform 165"/>
              <p:cNvSpPr>
                <a:spLocks noChangeArrowheads="1"/>
              </p:cNvSpPr>
              <p:nvPr/>
            </p:nvSpPr>
            <p:spPr bwMode="auto">
              <a:xfrm>
                <a:off x="3129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0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7"/>
                    </a:lnTo>
                    <a:lnTo>
                      <a:pt x="55" y="54"/>
                    </a:lnTo>
                    <a:lnTo>
                      <a:pt x="66" y="42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" name="Freeform 166"/>
              <p:cNvSpPr>
                <a:spLocks noChangeArrowheads="1"/>
              </p:cNvSpPr>
              <p:nvPr/>
            </p:nvSpPr>
            <p:spPr bwMode="auto">
              <a:xfrm>
                <a:off x="3129" y="2236"/>
                <a:ext cx="36" cy="28"/>
              </a:xfrm>
              <a:custGeom>
                <a:avLst/>
                <a:gdLst>
                  <a:gd name="T0" fmla="*/ 0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0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0" y="47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6" y="55"/>
                    </a:lnTo>
                    <a:lnTo>
                      <a:pt x="59" y="50"/>
                    </a:lnTo>
                    <a:lnTo>
                      <a:pt x="68" y="43"/>
                    </a:lnTo>
                    <a:lnTo>
                      <a:pt x="71" y="32"/>
                    </a:lnTo>
                    <a:lnTo>
                      <a:pt x="66" y="17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" name="Freeform 167"/>
              <p:cNvSpPr>
                <a:spLocks noChangeArrowheads="1"/>
              </p:cNvSpPr>
              <p:nvPr/>
            </p:nvSpPr>
            <p:spPr bwMode="auto">
              <a:xfrm>
                <a:off x="3830" y="3106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lnTo>
                      <a:pt x="7" y="23"/>
                    </a:lnTo>
                    <a:lnTo>
                      <a:pt x="3" y="20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" name="Freeform 168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" name="Freeform 169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" name="Freeform 170"/>
              <p:cNvSpPr>
                <a:spLocks noChangeArrowheads="1"/>
              </p:cNvSpPr>
              <p:nvPr/>
            </p:nvSpPr>
            <p:spPr bwMode="auto">
              <a:xfrm>
                <a:off x="3793" y="3081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7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4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6"/>
                    </a:lnTo>
                    <a:lnTo>
                      <a:pt x="0" y="32"/>
                    </a:lnTo>
                    <a:lnTo>
                      <a:pt x="3" y="43"/>
                    </a:lnTo>
                    <a:lnTo>
                      <a:pt x="13" y="51"/>
                    </a:lnTo>
                    <a:lnTo>
                      <a:pt x="25" y="55"/>
                    </a:lnTo>
                    <a:lnTo>
                      <a:pt x="39" y="58"/>
                    </a:lnTo>
                    <a:lnTo>
                      <a:pt x="53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" name="Freeform 171"/>
              <p:cNvSpPr>
                <a:spLocks noChangeArrowheads="1"/>
              </p:cNvSpPr>
              <p:nvPr/>
            </p:nvSpPr>
            <p:spPr bwMode="auto">
              <a:xfrm>
                <a:off x="3793" y="3114"/>
                <a:ext cx="37" cy="28"/>
              </a:xfrm>
              <a:custGeom>
                <a:avLst/>
                <a:gdLst>
                  <a:gd name="T0" fmla="*/ 1 w 72"/>
                  <a:gd name="T1" fmla="*/ 1 h 56"/>
                  <a:gd name="T2" fmla="*/ 1 w 72"/>
                  <a:gd name="T3" fmla="*/ 0 h 56"/>
                  <a:gd name="T4" fmla="*/ 1 w 72"/>
                  <a:gd name="T5" fmla="*/ 0 h 56"/>
                  <a:gd name="T6" fmla="*/ 1 w 72"/>
                  <a:gd name="T7" fmla="*/ 0 h 56"/>
                  <a:gd name="T8" fmla="*/ 1 w 72"/>
                  <a:gd name="T9" fmla="*/ 0 h 56"/>
                  <a:gd name="T10" fmla="*/ 1 w 72"/>
                  <a:gd name="T11" fmla="*/ 1 h 56"/>
                  <a:gd name="T12" fmla="*/ 1 w 72"/>
                  <a:gd name="T13" fmla="*/ 1 h 56"/>
                  <a:gd name="T14" fmla="*/ 1 w 72"/>
                  <a:gd name="T15" fmla="*/ 1 h 56"/>
                  <a:gd name="T16" fmla="*/ 0 w 72"/>
                  <a:gd name="T17" fmla="*/ 1 h 56"/>
                  <a:gd name="T18" fmla="*/ 1 w 72"/>
                  <a:gd name="T19" fmla="*/ 1 h 56"/>
                  <a:gd name="T20" fmla="*/ 1 w 72"/>
                  <a:gd name="T21" fmla="*/ 1 h 56"/>
                  <a:gd name="T22" fmla="*/ 1 w 72"/>
                  <a:gd name="T23" fmla="*/ 1 h 56"/>
                  <a:gd name="T24" fmla="*/ 1 w 72"/>
                  <a:gd name="T25" fmla="*/ 1 h 56"/>
                  <a:gd name="T26" fmla="*/ 1 w 72"/>
                  <a:gd name="T27" fmla="*/ 1 h 56"/>
                  <a:gd name="T28" fmla="*/ 1 w 72"/>
                  <a:gd name="T29" fmla="*/ 1 h 56"/>
                  <a:gd name="T30" fmla="*/ 1 w 72"/>
                  <a:gd name="T31" fmla="*/ 1 h 56"/>
                  <a:gd name="T32" fmla="*/ 1 w 72"/>
                  <a:gd name="T33" fmla="*/ 1 h 56"/>
                  <a:gd name="T34" fmla="*/ 1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7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1"/>
                    </a:lnTo>
                    <a:lnTo>
                      <a:pt x="17" y="54"/>
                    </a:lnTo>
                    <a:lnTo>
                      <a:pt x="29" y="56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9" y="33"/>
                    </a:lnTo>
                    <a:lnTo>
                      <a:pt x="66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" name="Freeform 172"/>
              <p:cNvSpPr>
                <a:spLocks noChangeArrowheads="1"/>
              </p:cNvSpPr>
              <p:nvPr/>
            </p:nvSpPr>
            <p:spPr bwMode="auto">
              <a:xfrm>
                <a:off x="3823" y="3121"/>
                <a:ext cx="26" cy="37"/>
              </a:xfrm>
              <a:custGeom>
                <a:avLst/>
                <a:gdLst>
                  <a:gd name="T0" fmla="*/ 0 w 53"/>
                  <a:gd name="T1" fmla="*/ 0 h 72"/>
                  <a:gd name="T2" fmla="*/ 0 w 53"/>
                  <a:gd name="T3" fmla="*/ 0 h 72"/>
                  <a:gd name="T4" fmla="*/ 0 w 53"/>
                  <a:gd name="T5" fmla="*/ 1 h 72"/>
                  <a:gd name="T6" fmla="*/ 0 w 53"/>
                  <a:gd name="T7" fmla="*/ 1 h 72"/>
                  <a:gd name="T8" fmla="*/ 0 w 53"/>
                  <a:gd name="T9" fmla="*/ 1 h 72"/>
                  <a:gd name="T10" fmla="*/ 0 w 53"/>
                  <a:gd name="T11" fmla="*/ 1 h 72"/>
                  <a:gd name="T12" fmla="*/ 0 w 53"/>
                  <a:gd name="T13" fmla="*/ 1 h 72"/>
                  <a:gd name="T14" fmla="*/ 0 w 53"/>
                  <a:gd name="T15" fmla="*/ 1 h 72"/>
                  <a:gd name="T16" fmla="*/ 0 w 53"/>
                  <a:gd name="T17" fmla="*/ 1 h 72"/>
                  <a:gd name="T18" fmla="*/ 0 w 53"/>
                  <a:gd name="T19" fmla="*/ 1 h 72"/>
                  <a:gd name="T20" fmla="*/ 0 w 53"/>
                  <a:gd name="T21" fmla="*/ 1 h 72"/>
                  <a:gd name="T22" fmla="*/ 0 w 53"/>
                  <a:gd name="T23" fmla="*/ 1 h 72"/>
                  <a:gd name="T24" fmla="*/ 0 w 53"/>
                  <a:gd name="T25" fmla="*/ 1 h 72"/>
                  <a:gd name="T26" fmla="*/ 0 w 53"/>
                  <a:gd name="T27" fmla="*/ 1 h 72"/>
                  <a:gd name="T28" fmla="*/ 0 w 53"/>
                  <a:gd name="T29" fmla="*/ 1 h 72"/>
                  <a:gd name="T30" fmla="*/ 0 w 53"/>
                  <a:gd name="T31" fmla="*/ 1 h 72"/>
                  <a:gd name="T32" fmla="*/ 0 w 53"/>
                  <a:gd name="T33" fmla="*/ 1 h 72"/>
                  <a:gd name="T34" fmla="*/ 0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3" y="0"/>
                    </a:moveTo>
                    <a:lnTo>
                      <a:pt x="20" y="0"/>
                    </a:lnTo>
                    <a:lnTo>
                      <a:pt x="18" y="3"/>
                    </a:lnTo>
                    <a:lnTo>
                      <a:pt x="13" y="11"/>
                    </a:lnTo>
                    <a:lnTo>
                      <a:pt x="8" y="23"/>
                    </a:lnTo>
                    <a:lnTo>
                      <a:pt x="3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6" y="72"/>
                    </a:lnTo>
                    <a:lnTo>
                      <a:pt x="42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0" y="35"/>
                    </a:lnTo>
                    <a:lnTo>
                      <a:pt x="46" y="23"/>
                    </a:lnTo>
                    <a:lnTo>
                      <a:pt x="40" y="11"/>
                    </a:lnTo>
                    <a:lnTo>
                      <a:pt x="35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" name="Freeform 173"/>
              <p:cNvSpPr>
                <a:spLocks noChangeArrowheads="1"/>
              </p:cNvSpPr>
              <p:nvPr/>
            </p:nvSpPr>
            <p:spPr bwMode="auto">
              <a:xfrm>
                <a:off x="3843" y="3114"/>
                <a:ext cx="36" cy="28"/>
              </a:xfrm>
              <a:custGeom>
                <a:avLst/>
                <a:gdLst>
                  <a:gd name="T0" fmla="*/ 1 w 71"/>
                  <a:gd name="T1" fmla="*/ 0 h 56"/>
                  <a:gd name="T2" fmla="*/ 0 w 71"/>
                  <a:gd name="T3" fmla="*/ 1 h 56"/>
                  <a:gd name="T4" fmla="*/ 1 w 71"/>
                  <a:gd name="T5" fmla="*/ 1 h 56"/>
                  <a:gd name="T6" fmla="*/ 1 w 71"/>
                  <a:gd name="T7" fmla="*/ 1 h 56"/>
                  <a:gd name="T8" fmla="*/ 1 w 71"/>
                  <a:gd name="T9" fmla="*/ 1 h 56"/>
                  <a:gd name="T10" fmla="*/ 1 w 71"/>
                  <a:gd name="T11" fmla="*/ 1 h 56"/>
                  <a:gd name="T12" fmla="*/ 1 w 71"/>
                  <a:gd name="T13" fmla="*/ 1 h 56"/>
                  <a:gd name="T14" fmla="*/ 1 w 71"/>
                  <a:gd name="T15" fmla="*/ 1 h 56"/>
                  <a:gd name="T16" fmla="*/ 1 w 71"/>
                  <a:gd name="T17" fmla="*/ 1 h 56"/>
                  <a:gd name="T18" fmla="*/ 1 w 71"/>
                  <a:gd name="T19" fmla="*/ 1 h 56"/>
                  <a:gd name="T20" fmla="*/ 1 w 71"/>
                  <a:gd name="T21" fmla="*/ 1 h 56"/>
                  <a:gd name="T22" fmla="*/ 1 w 71"/>
                  <a:gd name="T23" fmla="*/ 1 h 56"/>
                  <a:gd name="T24" fmla="*/ 1 w 71"/>
                  <a:gd name="T25" fmla="*/ 1 h 56"/>
                  <a:gd name="T26" fmla="*/ 1 w 71"/>
                  <a:gd name="T27" fmla="*/ 1 h 56"/>
                  <a:gd name="T28" fmla="*/ 1 w 71"/>
                  <a:gd name="T29" fmla="*/ 0 h 56"/>
                  <a:gd name="T30" fmla="*/ 1 w 71"/>
                  <a:gd name="T31" fmla="*/ 0 h 56"/>
                  <a:gd name="T32" fmla="*/ 1 w 71"/>
                  <a:gd name="T33" fmla="*/ 0 h 56"/>
                  <a:gd name="T34" fmla="*/ 1 w 71"/>
                  <a:gd name="T35" fmla="*/ 0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6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6"/>
                    </a:lnTo>
                    <a:lnTo>
                      <a:pt x="55" y="54"/>
                    </a:lnTo>
                    <a:lnTo>
                      <a:pt x="66" y="41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59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" name="Freeform 174"/>
              <p:cNvSpPr>
                <a:spLocks noChangeArrowheads="1"/>
              </p:cNvSpPr>
              <p:nvPr/>
            </p:nvSpPr>
            <p:spPr bwMode="auto">
              <a:xfrm>
                <a:off x="3842" y="3081"/>
                <a:ext cx="37" cy="28"/>
              </a:xfrm>
              <a:custGeom>
                <a:avLst/>
                <a:gdLst>
                  <a:gd name="T0" fmla="*/ 0 w 72"/>
                  <a:gd name="T1" fmla="*/ 0 h 57"/>
                  <a:gd name="T2" fmla="*/ 1 w 72"/>
                  <a:gd name="T3" fmla="*/ 0 h 57"/>
                  <a:gd name="T4" fmla="*/ 1 w 72"/>
                  <a:gd name="T5" fmla="*/ 0 h 57"/>
                  <a:gd name="T6" fmla="*/ 1 w 72"/>
                  <a:gd name="T7" fmla="*/ 0 h 57"/>
                  <a:gd name="T8" fmla="*/ 1 w 72"/>
                  <a:gd name="T9" fmla="*/ 0 h 57"/>
                  <a:gd name="T10" fmla="*/ 1 w 72"/>
                  <a:gd name="T11" fmla="*/ 0 h 57"/>
                  <a:gd name="T12" fmla="*/ 1 w 72"/>
                  <a:gd name="T13" fmla="*/ 0 h 57"/>
                  <a:gd name="T14" fmla="*/ 1 w 72"/>
                  <a:gd name="T15" fmla="*/ 0 h 57"/>
                  <a:gd name="T16" fmla="*/ 1 w 72"/>
                  <a:gd name="T17" fmla="*/ 0 h 57"/>
                  <a:gd name="T18" fmla="*/ 1 w 72"/>
                  <a:gd name="T19" fmla="*/ 0 h 57"/>
                  <a:gd name="T20" fmla="*/ 1 w 72"/>
                  <a:gd name="T21" fmla="*/ 0 h 57"/>
                  <a:gd name="T22" fmla="*/ 1 w 72"/>
                  <a:gd name="T23" fmla="*/ 0 h 57"/>
                  <a:gd name="T24" fmla="*/ 1 w 72"/>
                  <a:gd name="T25" fmla="*/ 0 h 57"/>
                  <a:gd name="T26" fmla="*/ 1 w 72"/>
                  <a:gd name="T27" fmla="*/ 0 h 57"/>
                  <a:gd name="T28" fmla="*/ 1 w 72"/>
                  <a:gd name="T29" fmla="*/ 0 h 57"/>
                  <a:gd name="T30" fmla="*/ 1 w 72"/>
                  <a:gd name="T31" fmla="*/ 0 h 57"/>
                  <a:gd name="T32" fmla="*/ 1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0" y="46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7" y="54"/>
                    </a:lnTo>
                    <a:lnTo>
                      <a:pt x="60" y="50"/>
                    </a:lnTo>
                    <a:lnTo>
                      <a:pt x="69" y="43"/>
                    </a:lnTo>
                    <a:lnTo>
                      <a:pt x="72" y="31"/>
                    </a:lnTo>
                    <a:lnTo>
                      <a:pt x="67" y="16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3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" name="Freeform 175"/>
              <p:cNvSpPr>
                <a:spLocks noChangeArrowheads="1"/>
              </p:cNvSpPr>
              <p:nvPr/>
            </p:nvSpPr>
            <p:spPr bwMode="auto">
              <a:xfrm>
                <a:off x="3134" y="3087"/>
                <a:ext cx="11" cy="12"/>
              </a:xfrm>
              <a:custGeom>
                <a:avLst/>
                <a:gdLst>
                  <a:gd name="T0" fmla="*/ 0 w 23"/>
                  <a:gd name="T1" fmla="*/ 1 h 24"/>
                  <a:gd name="T2" fmla="*/ 0 w 23"/>
                  <a:gd name="T3" fmla="*/ 1 h 24"/>
                  <a:gd name="T4" fmla="*/ 0 w 23"/>
                  <a:gd name="T5" fmla="*/ 1 h 24"/>
                  <a:gd name="T6" fmla="*/ 0 w 23"/>
                  <a:gd name="T7" fmla="*/ 1 h 24"/>
                  <a:gd name="T8" fmla="*/ 0 w 23"/>
                  <a:gd name="T9" fmla="*/ 1 h 24"/>
                  <a:gd name="T10" fmla="*/ 0 w 23"/>
                  <a:gd name="T11" fmla="*/ 1 h 24"/>
                  <a:gd name="T12" fmla="*/ 0 w 23"/>
                  <a:gd name="T13" fmla="*/ 1 h 24"/>
                  <a:gd name="T14" fmla="*/ 0 w 23"/>
                  <a:gd name="T15" fmla="*/ 1 h 24"/>
                  <a:gd name="T16" fmla="*/ 0 w 23"/>
                  <a:gd name="T17" fmla="*/ 0 h 24"/>
                  <a:gd name="T18" fmla="*/ 0 w 23"/>
                  <a:gd name="T19" fmla="*/ 1 h 24"/>
                  <a:gd name="T20" fmla="*/ 0 w 23"/>
                  <a:gd name="T21" fmla="*/ 1 h 24"/>
                  <a:gd name="T22" fmla="*/ 0 w 23"/>
                  <a:gd name="T23" fmla="*/ 1 h 24"/>
                  <a:gd name="T24" fmla="*/ 0 w 23"/>
                  <a:gd name="T25" fmla="*/ 1 h 24"/>
                  <a:gd name="T26" fmla="*/ 0 w 23"/>
                  <a:gd name="T27" fmla="*/ 1 h 24"/>
                  <a:gd name="T28" fmla="*/ 0 w 23"/>
                  <a:gd name="T29" fmla="*/ 1 h 24"/>
                  <a:gd name="T30" fmla="*/ 0 w 23"/>
                  <a:gd name="T31" fmla="*/ 1 h 24"/>
                  <a:gd name="T32" fmla="*/ 0 w 23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7" y="23"/>
                    </a:lnTo>
                    <a:lnTo>
                      <a:pt x="4" y="20"/>
                    </a:lnTo>
                    <a:lnTo>
                      <a:pt x="1" y="17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2" y="8"/>
                    </a:lnTo>
                    <a:lnTo>
                      <a:pt x="23" y="12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" name="Freeform 176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" name="Freeform 177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" name="Freeform 178"/>
              <p:cNvSpPr>
                <a:spLocks noChangeArrowheads="1"/>
              </p:cNvSpPr>
              <p:nvPr/>
            </p:nvSpPr>
            <p:spPr bwMode="auto">
              <a:xfrm>
                <a:off x="3097" y="3063"/>
                <a:ext cx="35" cy="28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0 h 58"/>
                  <a:gd name="T4" fmla="*/ 0 w 72"/>
                  <a:gd name="T5" fmla="*/ 0 h 58"/>
                  <a:gd name="T6" fmla="*/ 0 w 72"/>
                  <a:gd name="T7" fmla="*/ 0 h 58"/>
                  <a:gd name="T8" fmla="*/ 0 w 72"/>
                  <a:gd name="T9" fmla="*/ 0 h 58"/>
                  <a:gd name="T10" fmla="*/ 0 w 72"/>
                  <a:gd name="T11" fmla="*/ 0 h 58"/>
                  <a:gd name="T12" fmla="*/ 0 w 72"/>
                  <a:gd name="T13" fmla="*/ 0 h 58"/>
                  <a:gd name="T14" fmla="*/ 0 w 72"/>
                  <a:gd name="T15" fmla="*/ 0 h 58"/>
                  <a:gd name="T16" fmla="*/ 0 w 72"/>
                  <a:gd name="T17" fmla="*/ 0 h 58"/>
                  <a:gd name="T18" fmla="*/ 0 w 72"/>
                  <a:gd name="T19" fmla="*/ 0 h 58"/>
                  <a:gd name="T20" fmla="*/ 0 w 72"/>
                  <a:gd name="T21" fmla="*/ 0 h 58"/>
                  <a:gd name="T22" fmla="*/ 0 w 72"/>
                  <a:gd name="T23" fmla="*/ 0 h 58"/>
                  <a:gd name="T24" fmla="*/ 0 w 72"/>
                  <a:gd name="T25" fmla="*/ 0 h 58"/>
                  <a:gd name="T26" fmla="*/ 0 w 72"/>
                  <a:gd name="T27" fmla="*/ 0 h 58"/>
                  <a:gd name="T28" fmla="*/ 0 w 72"/>
                  <a:gd name="T29" fmla="*/ 0 h 58"/>
                  <a:gd name="T30" fmla="*/ 0 w 72"/>
                  <a:gd name="T31" fmla="*/ 0 h 58"/>
                  <a:gd name="T32" fmla="*/ 0 w 72"/>
                  <a:gd name="T33" fmla="*/ 0 h 58"/>
                  <a:gd name="T34" fmla="*/ 0 w 72"/>
                  <a:gd name="T35" fmla="*/ 0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66" y="58"/>
                    </a:moveTo>
                    <a:lnTo>
                      <a:pt x="72" y="47"/>
                    </a:lnTo>
                    <a:lnTo>
                      <a:pt x="71" y="44"/>
                    </a:lnTo>
                    <a:lnTo>
                      <a:pt x="65" y="36"/>
                    </a:lnTo>
                    <a:lnTo>
                      <a:pt x="58" y="24"/>
                    </a:lnTo>
                    <a:lnTo>
                      <a:pt x="50" y="14"/>
                    </a:lnTo>
                    <a:lnTo>
                      <a:pt x="40" y="5"/>
                    </a:lnTo>
                    <a:lnTo>
                      <a:pt x="28" y="0"/>
                    </a:lnTo>
                    <a:lnTo>
                      <a:pt x="16" y="3"/>
                    </a:lnTo>
                    <a:lnTo>
                      <a:pt x="6" y="15"/>
                    </a:lnTo>
                    <a:lnTo>
                      <a:pt x="0" y="31"/>
                    </a:lnTo>
                    <a:lnTo>
                      <a:pt x="4" y="43"/>
                    </a:lnTo>
                    <a:lnTo>
                      <a:pt x="12" y="51"/>
                    </a:lnTo>
                    <a:lnTo>
                      <a:pt x="26" y="56"/>
                    </a:lnTo>
                    <a:lnTo>
                      <a:pt x="40" y="58"/>
                    </a:lnTo>
                    <a:lnTo>
                      <a:pt x="52" y="58"/>
                    </a:lnTo>
                    <a:lnTo>
                      <a:pt x="63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" name="Freeform 179"/>
              <p:cNvSpPr>
                <a:spLocks noChangeArrowheads="1"/>
              </p:cNvSpPr>
              <p:nvPr/>
            </p:nvSpPr>
            <p:spPr bwMode="auto">
              <a:xfrm>
                <a:off x="3097" y="3095"/>
                <a:ext cx="35" cy="29"/>
              </a:xfrm>
              <a:custGeom>
                <a:avLst/>
                <a:gdLst>
                  <a:gd name="T0" fmla="*/ 0 w 72"/>
                  <a:gd name="T1" fmla="*/ 1 h 56"/>
                  <a:gd name="T2" fmla="*/ 0 w 72"/>
                  <a:gd name="T3" fmla="*/ 0 h 56"/>
                  <a:gd name="T4" fmla="*/ 0 w 72"/>
                  <a:gd name="T5" fmla="*/ 0 h 56"/>
                  <a:gd name="T6" fmla="*/ 0 w 72"/>
                  <a:gd name="T7" fmla="*/ 0 h 56"/>
                  <a:gd name="T8" fmla="*/ 0 w 72"/>
                  <a:gd name="T9" fmla="*/ 0 h 56"/>
                  <a:gd name="T10" fmla="*/ 0 w 72"/>
                  <a:gd name="T11" fmla="*/ 1 h 56"/>
                  <a:gd name="T12" fmla="*/ 0 w 72"/>
                  <a:gd name="T13" fmla="*/ 1 h 56"/>
                  <a:gd name="T14" fmla="*/ 0 w 72"/>
                  <a:gd name="T15" fmla="*/ 1 h 56"/>
                  <a:gd name="T16" fmla="*/ 0 w 72"/>
                  <a:gd name="T17" fmla="*/ 1 h 56"/>
                  <a:gd name="T18" fmla="*/ 0 w 72"/>
                  <a:gd name="T19" fmla="*/ 1 h 56"/>
                  <a:gd name="T20" fmla="*/ 0 w 72"/>
                  <a:gd name="T21" fmla="*/ 1 h 56"/>
                  <a:gd name="T22" fmla="*/ 0 w 72"/>
                  <a:gd name="T23" fmla="*/ 1 h 56"/>
                  <a:gd name="T24" fmla="*/ 0 w 72"/>
                  <a:gd name="T25" fmla="*/ 1 h 56"/>
                  <a:gd name="T26" fmla="*/ 0 w 72"/>
                  <a:gd name="T27" fmla="*/ 1 h 56"/>
                  <a:gd name="T28" fmla="*/ 0 w 72"/>
                  <a:gd name="T29" fmla="*/ 1 h 56"/>
                  <a:gd name="T30" fmla="*/ 0 w 72"/>
                  <a:gd name="T31" fmla="*/ 1 h 56"/>
                  <a:gd name="T32" fmla="*/ 0 w 72"/>
                  <a:gd name="T33" fmla="*/ 1 h 56"/>
                  <a:gd name="T34" fmla="*/ 0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6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4" y="14"/>
                    </a:lnTo>
                    <a:lnTo>
                      <a:pt x="0" y="25"/>
                    </a:lnTo>
                    <a:lnTo>
                      <a:pt x="6" y="40"/>
                    </a:lnTo>
                    <a:lnTo>
                      <a:pt x="16" y="53"/>
                    </a:lnTo>
                    <a:lnTo>
                      <a:pt x="28" y="56"/>
                    </a:lnTo>
                    <a:lnTo>
                      <a:pt x="40" y="53"/>
                    </a:lnTo>
                    <a:lnTo>
                      <a:pt x="50" y="44"/>
                    </a:lnTo>
                    <a:lnTo>
                      <a:pt x="58" y="33"/>
                    </a:lnTo>
                    <a:lnTo>
                      <a:pt x="65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" name="Freeform 180"/>
              <p:cNvSpPr>
                <a:spLocks noChangeArrowheads="1"/>
              </p:cNvSpPr>
              <p:nvPr/>
            </p:nvSpPr>
            <p:spPr bwMode="auto">
              <a:xfrm>
                <a:off x="3126" y="3102"/>
                <a:ext cx="27" cy="37"/>
              </a:xfrm>
              <a:custGeom>
                <a:avLst/>
                <a:gdLst>
                  <a:gd name="T0" fmla="*/ 1 w 53"/>
                  <a:gd name="T1" fmla="*/ 0 h 72"/>
                  <a:gd name="T2" fmla="*/ 1 w 53"/>
                  <a:gd name="T3" fmla="*/ 0 h 72"/>
                  <a:gd name="T4" fmla="*/ 1 w 53"/>
                  <a:gd name="T5" fmla="*/ 1 h 72"/>
                  <a:gd name="T6" fmla="*/ 1 w 53"/>
                  <a:gd name="T7" fmla="*/ 1 h 72"/>
                  <a:gd name="T8" fmla="*/ 1 w 53"/>
                  <a:gd name="T9" fmla="*/ 1 h 72"/>
                  <a:gd name="T10" fmla="*/ 1 w 53"/>
                  <a:gd name="T11" fmla="*/ 1 h 72"/>
                  <a:gd name="T12" fmla="*/ 0 w 53"/>
                  <a:gd name="T13" fmla="*/ 1 h 72"/>
                  <a:gd name="T14" fmla="*/ 1 w 53"/>
                  <a:gd name="T15" fmla="*/ 1 h 72"/>
                  <a:gd name="T16" fmla="*/ 1 w 53"/>
                  <a:gd name="T17" fmla="*/ 1 h 72"/>
                  <a:gd name="T18" fmla="*/ 1 w 53"/>
                  <a:gd name="T19" fmla="*/ 1 h 72"/>
                  <a:gd name="T20" fmla="*/ 1 w 53"/>
                  <a:gd name="T21" fmla="*/ 1 h 72"/>
                  <a:gd name="T22" fmla="*/ 1 w 53"/>
                  <a:gd name="T23" fmla="*/ 1 h 72"/>
                  <a:gd name="T24" fmla="*/ 1 w 53"/>
                  <a:gd name="T25" fmla="*/ 1 h 72"/>
                  <a:gd name="T26" fmla="*/ 1 w 53"/>
                  <a:gd name="T27" fmla="*/ 1 h 72"/>
                  <a:gd name="T28" fmla="*/ 1 w 53"/>
                  <a:gd name="T29" fmla="*/ 1 h 72"/>
                  <a:gd name="T30" fmla="*/ 1 w 53"/>
                  <a:gd name="T31" fmla="*/ 1 h 72"/>
                  <a:gd name="T32" fmla="*/ 1 w 53"/>
                  <a:gd name="T33" fmla="*/ 1 h 72"/>
                  <a:gd name="T34" fmla="*/ 1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2" y="0"/>
                    </a:moveTo>
                    <a:lnTo>
                      <a:pt x="21" y="0"/>
                    </a:lnTo>
                    <a:lnTo>
                      <a:pt x="19" y="3"/>
                    </a:lnTo>
                    <a:lnTo>
                      <a:pt x="14" y="11"/>
                    </a:lnTo>
                    <a:lnTo>
                      <a:pt x="8" y="23"/>
                    </a:lnTo>
                    <a:lnTo>
                      <a:pt x="2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7" y="72"/>
                    </a:lnTo>
                    <a:lnTo>
                      <a:pt x="43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1" y="35"/>
                    </a:lnTo>
                    <a:lnTo>
                      <a:pt x="45" y="23"/>
                    </a:lnTo>
                    <a:lnTo>
                      <a:pt x="39" y="11"/>
                    </a:lnTo>
                    <a:lnTo>
                      <a:pt x="35" y="3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" name="Freeform 181"/>
              <p:cNvSpPr>
                <a:spLocks noChangeArrowheads="1"/>
              </p:cNvSpPr>
              <p:nvPr/>
            </p:nvSpPr>
            <p:spPr bwMode="auto">
              <a:xfrm>
                <a:off x="3146" y="3095"/>
                <a:ext cx="35" cy="29"/>
              </a:xfrm>
              <a:custGeom>
                <a:avLst/>
                <a:gdLst>
                  <a:gd name="T0" fmla="*/ 0 w 72"/>
                  <a:gd name="T1" fmla="*/ 0 h 57"/>
                  <a:gd name="T2" fmla="*/ 0 w 72"/>
                  <a:gd name="T3" fmla="*/ 1 h 57"/>
                  <a:gd name="T4" fmla="*/ 0 w 72"/>
                  <a:gd name="T5" fmla="*/ 1 h 57"/>
                  <a:gd name="T6" fmla="*/ 0 w 72"/>
                  <a:gd name="T7" fmla="*/ 1 h 57"/>
                  <a:gd name="T8" fmla="*/ 0 w 72"/>
                  <a:gd name="T9" fmla="*/ 1 h 57"/>
                  <a:gd name="T10" fmla="*/ 0 w 72"/>
                  <a:gd name="T11" fmla="*/ 1 h 57"/>
                  <a:gd name="T12" fmla="*/ 0 w 72"/>
                  <a:gd name="T13" fmla="*/ 1 h 57"/>
                  <a:gd name="T14" fmla="*/ 0 w 72"/>
                  <a:gd name="T15" fmla="*/ 1 h 57"/>
                  <a:gd name="T16" fmla="*/ 0 w 72"/>
                  <a:gd name="T17" fmla="*/ 1 h 57"/>
                  <a:gd name="T18" fmla="*/ 0 w 72"/>
                  <a:gd name="T19" fmla="*/ 1 h 57"/>
                  <a:gd name="T20" fmla="*/ 0 w 72"/>
                  <a:gd name="T21" fmla="*/ 1 h 57"/>
                  <a:gd name="T22" fmla="*/ 0 w 72"/>
                  <a:gd name="T23" fmla="*/ 1 h 57"/>
                  <a:gd name="T24" fmla="*/ 0 w 72"/>
                  <a:gd name="T25" fmla="*/ 1 h 57"/>
                  <a:gd name="T26" fmla="*/ 0 w 72"/>
                  <a:gd name="T27" fmla="*/ 1 h 57"/>
                  <a:gd name="T28" fmla="*/ 0 w 72"/>
                  <a:gd name="T29" fmla="*/ 0 h 57"/>
                  <a:gd name="T30" fmla="*/ 0 w 72"/>
                  <a:gd name="T31" fmla="*/ 0 h 57"/>
                  <a:gd name="T32" fmla="*/ 0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3"/>
                    </a:lnTo>
                    <a:lnTo>
                      <a:pt x="33" y="53"/>
                    </a:lnTo>
                    <a:lnTo>
                      <a:pt x="44" y="57"/>
                    </a:lnTo>
                    <a:lnTo>
                      <a:pt x="56" y="55"/>
                    </a:lnTo>
                    <a:lnTo>
                      <a:pt x="66" y="42"/>
                    </a:lnTo>
                    <a:lnTo>
                      <a:pt x="72" y="26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" name="Freeform 182"/>
              <p:cNvSpPr>
                <a:spLocks noChangeArrowheads="1"/>
              </p:cNvSpPr>
              <p:nvPr/>
            </p:nvSpPr>
            <p:spPr bwMode="auto">
              <a:xfrm>
                <a:off x="3146" y="3062"/>
                <a:ext cx="35" cy="29"/>
              </a:xfrm>
              <a:custGeom>
                <a:avLst/>
                <a:gdLst>
                  <a:gd name="T0" fmla="*/ 0 w 72"/>
                  <a:gd name="T1" fmla="*/ 1 h 58"/>
                  <a:gd name="T2" fmla="*/ 0 w 72"/>
                  <a:gd name="T3" fmla="*/ 1 h 58"/>
                  <a:gd name="T4" fmla="*/ 0 w 72"/>
                  <a:gd name="T5" fmla="*/ 1 h 58"/>
                  <a:gd name="T6" fmla="*/ 0 w 72"/>
                  <a:gd name="T7" fmla="*/ 1 h 58"/>
                  <a:gd name="T8" fmla="*/ 0 w 72"/>
                  <a:gd name="T9" fmla="*/ 1 h 58"/>
                  <a:gd name="T10" fmla="*/ 0 w 72"/>
                  <a:gd name="T11" fmla="*/ 1 h 58"/>
                  <a:gd name="T12" fmla="*/ 0 w 72"/>
                  <a:gd name="T13" fmla="*/ 1 h 58"/>
                  <a:gd name="T14" fmla="*/ 0 w 72"/>
                  <a:gd name="T15" fmla="*/ 1 h 58"/>
                  <a:gd name="T16" fmla="*/ 0 w 72"/>
                  <a:gd name="T17" fmla="*/ 1 h 58"/>
                  <a:gd name="T18" fmla="*/ 0 w 72"/>
                  <a:gd name="T19" fmla="*/ 1 h 58"/>
                  <a:gd name="T20" fmla="*/ 0 w 72"/>
                  <a:gd name="T21" fmla="*/ 1 h 58"/>
                  <a:gd name="T22" fmla="*/ 0 w 72"/>
                  <a:gd name="T23" fmla="*/ 0 h 58"/>
                  <a:gd name="T24" fmla="*/ 0 w 72"/>
                  <a:gd name="T25" fmla="*/ 1 h 58"/>
                  <a:gd name="T26" fmla="*/ 0 w 72"/>
                  <a:gd name="T27" fmla="*/ 1 h 58"/>
                  <a:gd name="T28" fmla="*/ 0 w 72"/>
                  <a:gd name="T29" fmla="*/ 1 h 58"/>
                  <a:gd name="T30" fmla="*/ 0 w 72"/>
                  <a:gd name="T31" fmla="*/ 1 h 58"/>
                  <a:gd name="T32" fmla="*/ 0 w 72"/>
                  <a:gd name="T33" fmla="*/ 1 h 58"/>
                  <a:gd name="T34" fmla="*/ 0 w 72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0" y="47"/>
                    </a:moveTo>
                    <a:lnTo>
                      <a:pt x="6" y="58"/>
                    </a:lnTo>
                    <a:lnTo>
                      <a:pt x="9" y="58"/>
                    </a:lnTo>
                    <a:lnTo>
                      <a:pt x="20" y="58"/>
                    </a:lnTo>
                    <a:lnTo>
                      <a:pt x="33" y="58"/>
                    </a:lnTo>
                    <a:lnTo>
                      <a:pt x="46" y="55"/>
                    </a:lnTo>
                    <a:lnTo>
                      <a:pt x="59" y="51"/>
                    </a:lnTo>
                    <a:lnTo>
                      <a:pt x="68" y="43"/>
                    </a:lnTo>
                    <a:lnTo>
                      <a:pt x="72" y="32"/>
                    </a:lnTo>
                    <a:lnTo>
                      <a:pt x="66" y="16"/>
                    </a:lnTo>
                    <a:lnTo>
                      <a:pt x="56" y="4"/>
                    </a:lnTo>
                    <a:lnTo>
                      <a:pt x="44" y="0"/>
                    </a:lnTo>
                    <a:lnTo>
                      <a:pt x="33" y="5"/>
                    </a:lnTo>
                    <a:lnTo>
                      <a:pt x="23" y="14"/>
                    </a:lnTo>
                    <a:lnTo>
                      <a:pt x="14" y="24"/>
                    </a:lnTo>
                    <a:lnTo>
                      <a:pt x="7" y="36"/>
                    </a:lnTo>
                    <a:lnTo>
                      <a:pt x="1" y="44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" name="Freeform 183"/>
              <p:cNvSpPr>
                <a:spLocks noChangeArrowheads="1"/>
              </p:cNvSpPr>
              <p:nvPr/>
            </p:nvSpPr>
            <p:spPr bwMode="auto">
              <a:xfrm>
                <a:off x="2933" y="2482"/>
                <a:ext cx="72" cy="84"/>
              </a:xfrm>
              <a:custGeom>
                <a:avLst/>
                <a:gdLst>
                  <a:gd name="T0" fmla="*/ 1 w 144"/>
                  <a:gd name="T1" fmla="*/ 0 h 167"/>
                  <a:gd name="T2" fmla="*/ 1 w 144"/>
                  <a:gd name="T3" fmla="*/ 1 h 167"/>
                  <a:gd name="T4" fmla="*/ 1 w 144"/>
                  <a:gd name="T5" fmla="*/ 1 h 167"/>
                  <a:gd name="T6" fmla="*/ 1 w 144"/>
                  <a:gd name="T7" fmla="*/ 1 h 167"/>
                  <a:gd name="T8" fmla="*/ 1 w 144"/>
                  <a:gd name="T9" fmla="*/ 1 h 167"/>
                  <a:gd name="T10" fmla="*/ 1 w 144"/>
                  <a:gd name="T11" fmla="*/ 1 h 167"/>
                  <a:gd name="T12" fmla="*/ 1 w 144"/>
                  <a:gd name="T13" fmla="*/ 1 h 167"/>
                  <a:gd name="T14" fmla="*/ 1 w 144"/>
                  <a:gd name="T15" fmla="*/ 1 h 167"/>
                  <a:gd name="T16" fmla="*/ 1 w 144"/>
                  <a:gd name="T17" fmla="*/ 1 h 167"/>
                  <a:gd name="T18" fmla="*/ 1 w 144"/>
                  <a:gd name="T19" fmla="*/ 1 h 167"/>
                  <a:gd name="T20" fmla="*/ 1 w 144"/>
                  <a:gd name="T21" fmla="*/ 1 h 167"/>
                  <a:gd name="T22" fmla="*/ 0 w 144"/>
                  <a:gd name="T23" fmla="*/ 1 h 167"/>
                  <a:gd name="T24" fmla="*/ 1 w 144"/>
                  <a:gd name="T25" fmla="*/ 1 h 167"/>
                  <a:gd name="T26" fmla="*/ 1 w 144"/>
                  <a:gd name="T27" fmla="*/ 1 h 167"/>
                  <a:gd name="T28" fmla="*/ 1 w 144"/>
                  <a:gd name="T29" fmla="*/ 1 h 167"/>
                  <a:gd name="T30" fmla="*/ 1 w 144"/>
                  <a:gd name="T31" fmla="*/ 1 h 167"/>
                  <a:gd name="T32" fmla="*/ 1 w 144"/>
                  <a:gd name="T33" fmla="*/ 1 h 167"/>
                  <a:gd name="T34" fmla="*/ 1 w 144"/>
                  <a:gd name="T35" fmla="*/ 1 h 167"/>
                  <a:gd name="T36" fmla="*/ 1 w 144"/>
                  <a:gd name="T37" fmla="*/ 1 h 167"/>
                  <a:gd name="T38" fmla="*/ 1 w 144"/>
                  <a:gd name="T39" fmla="*/ 1 h 167"/>
                  <a:gd name="T40" fmla="*/ 1 w 144"/>
                  <a:gd name="T41" fmla="*/ 1 h 167"/>
                  <a:gd name="T42" fmla="*/ 1 w 144"/>
                  <a:gd name="T43" fmla="*/ 1 h 167"/>
                  <a:gd name="T44" fmla="*/ 1 w 144"/>
                  <a:gd name="T45" fmla="*/ 1 h 167"/>
                  <a:gd name="T46" fmla="*/ 1 w 144"/>
                  <a:gd name="T47" fmla="*/ 1 h 167"/>
                  <a:gd name="T48" fmla="*/ 1 w 144"/>
                  <a:gd name="T49" fmla="*/ 0 h 16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67">
                    <a:moveTo>
                      <a:pt x="144" y="0"/>
                    </a:moveTo>
                    <a:lnTo>
                      <a:pt x="143" y="28"/>
                    </a:lnTo>
                    <a:lnTo>
                      <a:pt x="138" y="57"/>
                    </a:lnTo>
                    <a:lnTo>
                      <a:pt x="129" y="84"/>
                    </a:lnTo>
                    <a:lnTo>
                      <a:pt x="116" y="111"/>
                    </a:lnTo>
                    <a:lnTo>
                      <a:pt x="100" y="135"/>
                    </a:lnTo>
                    <a:lnTo>
                      <a:pt x="82" y="152"/>
                    </a:lnTo>
                    <a:lnTo>
                      <a:pt x="60" y="164"/>
                    </a:lnTo>
                    <a:lnTo>
                      <a:pt x="36" y="167"/>
                    </a:lnTo>
                    <a:lnTo>
                      <a:pt x="16" y="163"/>
                    </a:lnTo>
                    <a:lnTo>
                      <a:pt x="5" y="152"/>
                    </a:lnTo>
                    <a:lnTo>
                      <a:pt x="0" y="140"/>
                    </a:lnTo>
                    <a:lnTo>
                      <a:pt x="2" y="123"/>
                    </a:lnTo>
                    <a:lnTo>
                      <a:pt x="12" y="109"/>
                    </a:lnTo>
                    <a:lnTo>
                      <a:pt x="24" y="96"/>
                    </a:lnTo>
                    <a:lnTo>
                      <a:pt x="42" y="85"/>
                    </a:lnTo>
                    <a:lnTo>
                      <a:pt x="62" y="82"/>
                    </a:lnTo>
                    <a:lnTo>
                      <a:pt x="80" y="79"/>
                    </a:lnTo>
                    <a:lnTo>
                      <a:pt x="95" y="69"/>
                    </a:lnTo>
                    <a:lnTo>
                      <a:pt x="108" y="57"/>
                    </a:lnTo>
                    <a:lnTo>
                      <a:pt x="121" y="41"/>
                    </a:lnTo>
                    <a:lnTo>
                      <a:pt x="130" y="26"/>
                    </a:lnTo>
                    <a:lnTo>
                      <a:pt x="138" y="13"/>
                    </a:lnTo>
                    <a:lnTo>
                      <a:pt x="143" y="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" name="Freeform 184"/>
              <p:cNvSpPr>
                <a:spLocks noChangeArrowheads="1"/>
              </p:cNvSpPr>
              <p:nvPr/>
            </p:nvSpPr>
            <p:spPr bwMode="auto">
              <a:xfrm>
                <a:off x="2898" y="2478"/>
                <a:ext cx="102" cy="40"/>
              </a:xfrm>
              <a:custGeom>
                <a:avLst/>
                <a:gdLst>
                  <a:gd name="T0" fmla="*/ 1 w 204"/>
                  <a:gd name="T1" fmla="*/ 0 h 82"/>
                  <a:gd name="T2" fmla="*/ 1 w 204"/>
                  <a:gd name="T3" fmla="*/ 0 h 82"/>
                  <a:gd name="T4" fmla="*/ 1 w 204"/>
                  <a:gd name="T5" fmla="*/ 0 h 82"/>
                  <a:gd name="T6" fmla="*/ 1 w 204"/>
                  <a:gd name="T7" fmla="*/ 0 h 82"/>
                  <a:gd name="T8" fmla="*/ 1 w 204"/>
                  <a:gd name="T9" fmla="*/ 0 h 82"/>
                  <a:gd name="T10" fmla="*/ 1 w 204"/>
                  <a:gd name="T11" fmla="*/ 0 h 82"/>
                  <a:gd name="T12" fmla="*/ 1 w 204"/>
                  <a:gd name="T13" fmla="*/ 0 h 82"/>
                  <a:gd name="T14" fmla="*/ 1 w 204"/>
                  <a:gd name="T15" fmla="*/ 0 h 82"/>
                  <a:gd name="T16" fmla="*/ 1 w 204"/>
                  <a:gd name="T17" fmla="*/ 0 h 82"/>
                  <a:gd name="T18" fmla="*/ 1 w 204"/>
                  <a:gd name="T19" fmla="*/ 0 h 82"/>
                  <a:gd name="T20" fmla="*/ 1 w 204"/>
                  <a:gd name="T21" fmla="*/ 0 h 82"/>
                  <a:gd name="T22" fmla="*/ 1 w 204"/>
                  <a:gd name="T23" fmla="*/ 0 h 82"/>
                  <a:gd name="T24" fmla="*/ 1 w 204"/>
                  <a:gd name="T25" fmla="*/ 0 h 82"/>
                  <a:gd name="T26" fmla="*/ 1 w 204"/>
                  <a:gd name="T27" fmla="*/ 0 h 82"/>
                  <a:gd name="T28" fmla="*/ 1 w 204"/>
                  <a:gd name="T29" fmla="*/ 0 h 82"/>
                  <a:gd name="T30" fmla="*/ 1 w 204"/>
                  <a:gd name="T31" fmla="*/ 0 h 82"/>
                  <a:gd name="T32" fmla="*/ 1 w 204"/>
                  <a:gd name="T33" fmla="*/ 0 h 82"/>
                  <a:gd name="T34" fmla="*/ 1 w 204"/>
                  <a:gd name="T35" fmla="*/ 0 h 82"/>
                  <a:gd name="T36" fmla="*/ 0 w 204"/>
                  <a:gd name="T37" fmla="*/ 0 h 82"/>
                  <a:gd name="T38" fmla="*/ 1 w 204"/>
                  <a:gd name="T39" fmla="*/ 0 h 82"/>
                  <a:gd name="T40" fmla="*/ 1 w 204"/>
                  <a:gd name="T41" fmla="*/ 0 h 82"/>
                  <a:gd name="T42" fmla="*/ 1 w 204"/>
                  <a:gd name="T43" fmla="*/ 0 h 82"/>
                  <a:gd name="T44" fmla="*/ 1 w 204"/>
                  <a:gd name="T45" fmla="*/ 0 h 82"/>
                  <a:gd name="T46" fmla="*/ 1 w 204"/>
                  <a:gd name="T47" fmla="*/ 0 h 82"/>
                  <a:gd name="T48" fmla="*/ 1 w 204"/>
                  <a:gd name="T49" fmla="*/ 0 h 82"/>
                  <a:gd name="T50" fmla="*/ 1 w 204"/>
                  <a:gd name="T51" fmla="*/ 0 h 82"/>
                  <a:gd name="T52" fmla="*/ 1 w 204"/>
                  <a:gd name="T53" fmla="*/ 0 h 82"/>
                  <a:gd name="T54" fmla="*/ 1 w 204"/>
                  <a:gd name="T55" fmla="*/ 0 h 82"/>
                  <a:gd name="T56" fmla="*/ 1 w 204"/>
                  <a:gd name="T57" fmla="*/ 0 h 82"/>
                  <a:gd name="T58" fmla="*/ 1 w 204"/>
                  <a:gd name="T59" fmla="*/ 0 h 82"/>
                  <a:gd name="T60" fmla="*/ 1 w 204"/>
                  <a:gd name="T61" fmla="*/ 0 h 82"/>
                  <a:gd name="T62" fmla="*/ 1 w 204"/>
                  <a:gd name="T63" fmla="*/ 0 h 82"/>
                  <a:gd name="T64" fmla="*/ 1 w 204"/>
                  <a:gd name="T65" fmla="*/ 0 h 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4" h="82">
                    <a:moveTo>
                      <a:pt x="204" y="0"/>
                    </a:moveTo>
                    <a:lnTo>
                      <a:pt x="196" y="10"/>
                    </a:lnTo>
                    <a:lnTo>
                      <a:pt x="187" y="21"/>
                    </a:lnTo>
                    <a:lnTo>
                      <a:pt x="175" y="31"/>
                    </a:lnTo>
                    <a:lnTo>
                      <a:pt x="165" y="40"/>
                    </a:lnTo>
                    <a:lnTo>
                      <a:pt x="152" y="50"/>
                    </a:lnTo>
                    <a:lnTo>
                      <a:pt x="139" y="58"/>
                    </a:lnTo>
                    <a:lnTo>
                      <a:pt x="127" y="65"/>
                    </a:lnTo>
                    <a:lnTo>
                      <a:pt x="114" y="70"/>
                    </a:lnTo>
                    <a:lnTo>
                      <a:pt x="100" y="76"/>
                    </a:lnTo>
                    <a:lnTo>
                      <a:pt x="88" y="80"/>
                    </a:lnTo>
                    <a:lnTo>
                      <a:pt x="74" y="81"/>
                    </a:lnTo>
                    <a:lnTo>
                      <a:pt x="61" y="82"/>
                    </a:lnTo>
                    <a:lnTo>
                      <a:pt x="48" y="81"/>
                    </a:lnTo>
                    <a:lnTo>
                      <a:pt x="37" y="77"/>
                    </a:lnTo>
                    <a:lnTo>
                      <a:pt x="25" y="71"/>
                    </a:lnTo>
                    <a:lnTo>
                      <a:pt x="15" y="65"/>
                    </a:lnTo>
                    <a:lnTo>
                      <a:pt x="2" y="48"/>
                    </a:lnTo>
                    <a:lnTo>
                      <a:pt x="0" y="33"/>
                    </a:lnTo>
                    <a:lnTo>
                      <a:pt x="6" y="21"/>
                    </a:lnTo>
                    <a:lnTo>
                      <a:pt x="17" y="10"/>
                    </a:lnTo>
                    <a:lnTo>
                      <a:pt x="33" y="3"/>
                    </a:lnTo>
                    <a:lnTo>
                      <a:pt x="52" y="1"/>
                    </a:lnTo>
                    <a:lnTo>
                      <a:pt x="71" y="5"/>
                    </a:lnTo>
                    <a:lnTo>
                      <a:pt x="90" y="15"/>
                    </a:lnTo>
                    <a:lnTo>
                      <a:pt x="105" y="22"/>
                    </a:lnTo>
                    <a:lnTo>
                      <a:pt x="123" y="24"/>
                    </a:lnTo>
                    <a:lnTo>
                      <a:pt x="142" y="22"/>
                    </a:lnTo>
                    <a:lnTo>
                      <a:pt x="160" y="17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0" y="2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" name="Freeform 185"/>
              <p:cNvSpPr>
                <a:spLocks noChangeArrowheads="1"/>
              </p:cNvSpPr>
              <p:nvPr/>
            </p:nvSpPr>
            <p:spPr bwMode="auto">
              <a:xfrm>
                <a:off x="2996" y="2482"/>
                <a:ext cx="42" cy="104"/>
              </a:xfrm>
              <a:custGeom>
                <a:avLst/>
                <a:gdLst>
                  <a:gd name="T0" fmla="*/ 1 w 84"/>
                  <a:gd name="T1" fmla="*/ 0 h 208"/>
                  <a:gd name="T2" fmla="*/ 1 w 84"/>
                  <a:gd name="T3" fmla="*/ 1 h 208"/>
                  <a:gd name="T4" fmla="*/ 1 w 84"/>
                  <a:gd name="T5" fmla="*/ 1 h 208"/>
                  <a:gd name="T6" fmla="*/ 1 w 84"/>
                  <a:gd name="T7" fmla="*/ 1 h 208"/>
                  <a:gd name="T8" fmla="*/ 1 w 84"/>
                  <a:gd name="T9" fmla="*/ 1 h 208"/>
                  <a:gd name="T10" fmla="*/ 1 w 84"/>
                  <a:gd name="T11" fmla="*/ 1 h 208"/>
                  <a:gd name="T12" fmla="*/ 1 w 84"/>
                  <a:gd name="T13" fmla="*/ 1 h 208"/>
                  <a:gd name="T14" fmla="*/ 1 w 84"/>
                  <a:gd name="T15" fmla="*/ 1 h 208"/>
                  <a:gd name="T16" fmla="*/ 1 w 84"/>
                  <a:gd name="T17" fmla="*/ 1 h 208"/>
                  <a:gd name="T18" fmla="*/ 1 w 84"/>
                  <a:gd name="T19" fmla="*/ 1 h 208"/>
                  <a:gd name="T20" fmla="*/ 1 w 84"/>
                  <a:gd name="T21" fmla="*/ 1 h 208"/>
                  <a:gd name="T22" fmla="*/ 1 w 84"/>
                  <a:gd name="T23" fmla="*/ 1 h 208"/>
                  <a:gd name="T24" fmla="*/ 1 w 84"/>
                  <a:gd name="T25" fmla="*/ 1 h 208"/>
                  <a:gd name="T26" fmla="*/ 0 w 84"/>
                  <a:gd name="T27" fmla="*/ 1 h 208"/>
                  <a:gd name="T28" fmla="*/ 1 w 84"/>
                  <a:gd name="T29" fmla="*/ 1 h 208"/>
                  <a:gd name="T30" fmla="*/ 1 w 84"/>
                  <a:gd name="T31" fmla="*/ 1 h 208"/>
                  <a:gd name="T32" fmla="*/ 1 w 84"/>
                  <a:gd name="T33" fmla="*/ 1 h 208"/>
                  <a:gd name="T34" fmla="*/ 1 w 84"/>
                  <a:gd name="T35" fmla="*/ 1 h 208"/>
                  <a:gd name="T36" fmla="*/ 1 w 84"/>
                  <a:gd name="T37" fmla="*/ 1 h 208"/>
                  <a:gd name="T38" fmla="*/ 1 w 84"/>
                  <a:gd name="T39" fmla="*/ 1 h 208"/>
                  <a:gd name="T40" fmla="*/ 1 w 84"/>
                  <a:gd name="T41" fmla="*/ 0 h 20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4" h="208">
                    <a:moveTo>
                      <a:pt x="24" y="0"/>
                    </a:moveTo>
                    <a:lnTo>
                      <a:pt x="42" y="21"/>
                    </a:lnTo>
                    <a:lnTo>
                      <a:pt x="59" y="45"/>
                    </a:lnTo>
                    <a:lnTo>
                      <a:pt x="71" y="73"/>
                    </a:lnTo>
                    <a:lnTo>
                      <a:pt x="79" y="100"/>
                    </a:lnTo>
                    <a:lnTo>
                      <a:pt x="84" y="128"/>
                    </a:lnTo>
                    <a:lnTo>
                      <a:pt x="82" y="155"/>
                    </a:lnTo>
                    <a:lnTo>
                      <a:pt x="74" y="178"/>
                    </a:lnTo>
                    <a:lnTo>
                      <a:pt x="57" y="197"/>
                    </a:lnTo>
                    <a:lnTo>
                      <a:pt x="40" y="208"/>
                    </a:lnTo>
                    <a:lnTo>
                      <a:pt x="25" y="208"/>
                    </a:lnTo>
                    <a:lnTo>
                      <a:pt x="12" y="201"/>
                    </a:lnTo>
                    <a:lnTo>
                      <a:pt x="4" y="187"/>
                    </a:lnTo>
                    <a:lnTo>
                      <a:pt x="0" y="170"/>
                    </a:lnTo>
                    <a:lnTo>
                      <a:pt x="1" y="151"/>
                    </a:lnTo>
                    <a:lnTo>
                      <a:pt x="7" y="133"/>
                    </a:lnTo>
                    <a:lnTo>
                      <a:pt x="19" y="115"/>
                    </a:lnTo>
                    <a:lnTo>
                      <a:pt x="34" y="84"/>
                    </a:lnTo>
                    <a:lnTo>
                      <a:pt x="34" y="46"/>
                    </a:lnTo>
                    <a:lnTo>
                      <a:pt x="27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" name="Freeform 186"/>
              <p:cNvSpPr>
                <a:spLocks noChangeArrowheads="1"/>
              </p:cNvSpPr>
              <p:nvPr/>
            </p:nvSpPr>
            <p:spPr bwMode="auto">
              <a:xfrm>
                <a:off x="3013" y="2479"/>
                <a:ext cx="72" cy="84"/>
              </a:xfrm>
              <a:custGeom>
                <a:avLst/>
                <a:gdLst>
                  <a:gd name="T0" fmla="*/ 0 w 144"/>
                  <a:gd name="T1" fmla="*/ 0 h 170"/>
                  <a:gd name="T2" fmla="*/ 1 w 144"/>
                  <a:gd name="T3" fmla="*/ 0 h 170"/>
                  <a:gd name="T4" fmla="*/ 1 w 144"/>
                  <a:gd name="T5" fmla="*/ 0 h 170"/>
                  <a:gd name="T6" fmla="*/ 1 w 144"/>
                  <a:gd name="T7" fmla="*/ 0 h 170"/>
                  <a:gd name="T8" fmla="*/ 1 w 144"/>
                  <a:gd name="T9" fmla="*/ 0 h 170"/>
                  <a:gd name="T10" fmla="*/ 1 w 144"/>
                  <a:gd name="T11" fmla="*/ 0 h 170"/>
                  <a:gd name="T12" fmla="*/ 1 w 144"/>
                  <a:gd name="T13" fmla="*/ 0 h 170"/>
                  <a:gd name="T14" fmla="*/ 1 w 144"/>
                  <a:gd name="T15" fmla="*/ 0 h 170"/>
                  <a:gd name="T16" fmla="*/ 1 w 144"/>
                  <a:gd name="T17" fmla="*/ 0 h 170"/>
                  <a:gd name="T18" fmla="*/ 1 w 144"/>
                  <a:gd name="T19" fmla="*/ 0 h 170"/>
                  <a:gd name="T20" fmla="*/ 1 w 144"/>
                  <a:gd name="T21" fmla="*/ 0 h 170"/>
                  <a:gd name="T22" fmla="*/ 1 w 144"/>
                  <a:gd name="T23" fmla="*/ 0 h 170"/>
                  <a:gd name="T24" fmla="*/ 1 w 144"/>
                  <a:gd name="T25" fmla="*/ 0 h 170"/>
                  <a:gd name="T26" fmla="*/ 1 w 144"/>
                  <a:gd name="T27" fmla="*/ 0 h 170"/>
                  <a:gd name="T28" fmla="*/ 1 w 144"/>
                  <a:gd name="T29" fmla="*/ 0 h 170"/>
                  <a:gd name="T30" fmla="*/ 1 w 144"/>
                  <a:gd name="T31" fmla="*/ 0 h 170"/>
                  <a:gd name="T32" fmla="*/ 1 w 144"/>
                  <a:gd name="T33" fmla="*/ 0 h 170"/>
                  <a:gd name="T34" fmla="*/ 1 w 144"/>
                  <a:gd name="T35" fmla="*/ 0 h 170"/>
                  <a:gd name="T36" fmla="*/ 1 w 144"/>
                  <a:gd name="T37" fmla="*/ 0 h 170"/>
                  <a:gd name="T38" fmla="*/ 1 w 144"/>
                  <a:gd name="T39" fmla="*/ 0 h 170"/>
                  <a:gd name="T40" fmla="*/ 1 w 144"/>
                  <a:gd name="T41" fmla="*/ 0 h 170"/>
                  <a:gd name="T42" fmla="*/ 1 w 144"/>
                  <a:gd name="T43" fmla="*/ 0 h 170"/>
                  <a:gd name="T44" fmla="*/ 1 w 144"/>
                  <a:gd name="T45" fmla="*/ 0 h 170"/>
                  <a:gd name="T46" fmla="*/ 1 w 144"/>
                  <a:gd name="T47" fmla="*/ 0 h 170"/>
                  <a:gd name="T48" fmla="*/ 0 w 144"/>
                  <a:gd name="T49" fmla="*/ 0 h 17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70">
                    <a:moveTo>
                      <a:pt x="0" y="0"/>
                    </a:moveTo>
                    <a:lnTo>
                      <a:pt x="27" y="7"/>
                    </a:lnTo>
                    <a:lnTo>
                      <a:pt x="54" y="18"/>
                    </a:lnTo>
                    <a:lnTo>
                      <a:pt x="81" y="33"/>
                    </a:lnTo>
                    <a:lnTo>
                      <a:pt x="104" y="50"/>
                    </a:lnTo>
                    <a:lnTo>
                      <a:pt x="123" y="71"/>
                    </a:lnTo>
                    <a:lnTo>
                      <a:pt x="137" y="92"/>
                    </a:lnTo>
                    <a:lnTo>
                      <a:pt x="144" y="117"/>
                    </a:lnTo>
                    <a:lnTo>
                      <a:pt x="142" y="141"/>
                    </a:lnTo>
                    <a:lnTo>
                      <a:pt x="134" y="159"/>
                    </a:lnTo>
                    <a:lnTo>
                      <a:pt x="121" y="168"/>
                    </a:lnTo>
                    <a:lnTo>
                      <a:pt x="107" y="170"/>
                    </a:lnTo>
                    <a:lnTo>
                      <a:pt x="94" y="164"/>
                    </a:lnTo>
                    <a:lnTo>
                      <a:pt x="80" y="152"/>
                    </a:lnTo>
                    <a:lnTo>
                      <a:pt x="69" y="136"/>
                    </a:lnTo>
                    <a:lnTo>
                      <a:pt x="64" y="118"/>
                    </a:lnTo>
                    <a:lnTo>
                      <a:pt x="65" y="97"/>
                    </a:lnTo>
                    <a:lnTo>
                      <a:pt x="65" y="80"/>
                    </a:lnTo>
                    <a:lnTo>
                      <a:pt x="59" y="63"/>
                    </a:lnTo>
                    <a:lnTo>
                      <a:pt x="49" y="46"/>
                    </a:lnTo>
                    <a:lnTo>
                      <a:pt x="36" y="31"/>
                    </a:lnTo>
                    <a:lnTo>
                      <a:pt x="23" y="19"/>
                    </a:lnTo>
                    <a:lnTo>
                      <a:pt x="12" y="10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" name="Freeform 187"/>
              <p:cNvSpPr>
                <a:spLocks noChangeArrowheads="1"/>
              </p:cNvSpPr>
              <p:nvPr/>
            </p:nvSpPr>
            <p:spPr bwMode="auto">
              <a:xfrm>
                <a:off x="3020" y="2460"/>
                <a:ext cx="99" cy="51"/>
              </a:xfrm>
              <a:custGeom>
                <a:avLst/>
                <a:gdLst>
                  <a:gd name="T0" fmla="*/ 0 w 199"/>
                  <a:gd name="T1" fmla="*/ 0 h 103"/>
                  <a:gd name="T2" fmla="*/ 0 w 199"/>
                  <a:gd name="T3" fmla="*/ 0 h 103"/>
                  <a:gd name="T4" fmla="*/ 0 w 199"/>
                  <a:gd name="T5" fmla="*/ 0 h 103"/>
                  <a:gd name="T6" fmla="*/ 0 w 199"/>
                  <a:gd name="T7" fmla="*/ 0 h 103"/>
                  <a:gd name="T8" fmla="*/ 0 w 199"/>
                  <a:gd name="T9" fmla="*/ 0 h 103"/>
                  <a:gd name="T10" fmla="*/ 0 w 199"/>
                  <a:gd name="T11" fmla="*/ 0 h 103"/>
                  <a:gd name="T12" fmla="*/ 0 w 199"/>
                  <a:gd name="T13" fmla="*/ 0 h 103"/>
                  <a:gd name="T14" fmla="*/ 0 w 199"/>
                  <a:gd name="T15" fmla="*/ 0 h 103"/>
                  <a:gd name="T16" fmla="*/ 0 w 199"/>
                  <a:gd name="T17" fmla="*/ 0 h 103"/>
                  <a:gd name="T18" fmla="*/ 0 w 199"/>
                  <a:gd name="T19" fmla="*/ 0 h 103"/>
                  <a:gd name="T20" fmla="*/ 0 w 199"/>
                  <a:gd name="T21" fmla="*/ 0 h 103"/>
                  <a:gd name="T22" fmla="*/ 0 w 199"/>
                  <a:gd name="T23" fmla="*/ 0 h 103"/>
                  <a:gd name="T24" fmla="*/ 0 w 199"/>
                  <a:gd name="T25" fmla="*/ 0 h 103"/>
                  <a:gd name="T26" fmla="*/ 0 w 199"/>
                  <a:gd name="T27" fmla="*/ 0 h 103"/>
                  <a:gd name="T28" fmla="*/ 0 w 199"/>
                  <a:gd name="T29" fmla="*/ 0 h 103"/>
                  <a:gd name="T30" fmla="*/ 0 w 199"/>
                  <a:gd name="T31" fmla="*/ 0 h 103"/>
                  <a:gd name="T32" fmla="*/ 0 w 199"/>
                  <a:gd name="T33" fmla="*/ 0 h 103"/>
                  <a:gd name="T34" fmla="*/ 0 w 199"/>
                  <a:gd name="T35" fmla="*/ 0 h 103"/>
                  <a:gd name="T36" fmla="*/ 0 w 199"/>
                  <a:gd name="T37" fmla="*/ 0 h 103"/>
                  <a:gd name="T38" fmla="*/ 0 w 199"/>
                  <a:gd name="T39" fmla="*/ 0 h 103"/>
                  <a:gd name="T40" fmla="*/ 0 w 199"/>
                  <a:gd name="T41" fmla="*/ 0 h 103"/>
                  <a:gd name="T42" fmla="*/ 0 w 199"/>
                  <a:gd name="T43" fmla="*/ 0 h 103"/>
                  <a:gd name="T44" fmla="*/ 0 w 199"/>
                  <a:gd name="T45" fmla="*/ 0 h 103"/>
                  <a:gd name="T46" fmla="*/ 0 w 199"/>
                  <a:gd name="T47" fmla="*/ 0 h 103"/>
                  <a:gd name="T48" fmla="*/ 0 w 199"/>
                  <a:gd name="T49" fmla="*/ 0 h 103"/>
                  <a:gd name="T50" fmla="*/ 0 w 199"/>
                  <a:gd name="T51" fmla="*/ 0 h 103"/>
                  <a:gd name="T52" fmla="*/ 0 w 199"/>
                  <a:gd name="T53" fmla="*/ 0 h 103"/>
                  <a:gd name="T54" fmla="*/ 0 w 199"/>
                  <a:gd name="T55" fmla="*/ 0 h 103"/>
                  <a:gd name="T56" fmla="*/ 0 w 199"/>
                  <a:gd name="T57" fmla="*/ 0 h 103"/>
                  <a:gd name="T58" fmla="*/ 0 w 199"/>
                  <a:gd name="T59" fmla="*/ 0 h 103"/>
                  <a:gd name="T60" fmla="*/ 0 w 199"/>
                  <a:gd name="T61" fmla="*/ 0 h 103"/>
                  <a:gd name="T62" fmla="*/ 0 w 199"/>
                  <a:gd name="T63" fmla="*/ 0 h 103"/>
                  <a:gd name="T64" fmla="*/ 0 w 199"/>
                  <a:gd name="T65" fmla="*/ 0 h 10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9" h="103">
                    <a:moveTo>
                      <a:pt x="0" y="18"/>
                    </a:moveTo>
                    <a:lnTo>
                      <a:pt x="13" y="13"/>
                    </a:lnTo>
                    <a:lnTo>
                      <a:pt x="27" y="8"/>
                    </a:lnTo>
                    <a:lnTo>
                      <a:pt x="40" y="5"/>
                    </a:lnTo>
                    <a:lnTo>
                      <a:pt x="54" y="3"/>
                    </a:lnTo>
                    <a:lnTo>
                      <a:pt x="69" y="0"/>
                    </a:lnTo>
                    <a:lnTo>
                      <a:pt x="84" y="0"/>
                    </a:lnTo>
                    <a:lnTo>
                      <a:pt x="99" y="0"/>
                    </a:lnTo>
                    <a:lnTo>
                      <a:pt x="114" y="1"/>
                    </a:lnTo>
                    <a:lnTo>
                      <a:pt x="128" y="4"/>
                    </a:lnTo>
                    <a:lnTo>
                      <a:pt x="141" y="8"/>
                    </a:lnTo>
                    <a:lnTo>
                      <a:pt x="153" y="13"/>
                    </a:lnTo>
                    <a:lnTo>
                      <a:pt x="165" y="19"/>
                    </a:lnTo>
                    <a:lnTo>
                      <a:pt x="175" y="27"/>
                    </a:lnTo>
                    <a:lnTo>
                      <a:pt x="183" y="35"/>
                    </a:lnTo>
                    <a:lnTo>
                      <a:pt x="190" y="45"/>
                    </a:lnTo>
                    <a:lnTo>
                      <a:pt x="196" y="57"/>
                    </a:lnTo>
                    <a:lnTo>
                      <a:pt x="199" y="76"/>
                    </a:lnTo>
                    <a:lnTo>
                      <a:pt x="194" y="91"/>
                    </a:lnTo>
                    <a:lnTo>
                      <a:pt x="182" y="99"/>
                    </a:lnTo>
                    <a:lnTo>
                      <a:pt x="167" y="103"/>
                    </a:lnTo>
                    <a:lnTo>
                      <a:pt x="150" y="101"/>
                    </a:lnTo>
                    <a:lnTo>
                      <a:pt x="132" y="92"/>
                    </a:lnTo>
                    <a:lnTo>
                      <a:pt x="118" y="80"/>
                    </a:lnTo>
                    <a:lnTo>
                      <a:pt x="106" y="63"/>
                    </a:lnTo>
                    <a:lnTo>
                      <a:pt x="97" y="49"/>
                    </a:lnTo>
                    <a:lnTo>
                      <a:pt x="82" y="37"/>
                    </a:lnTo>
                    <a:lnTo>
                      <a:pt x="65" y="29"/>
                    </a:lnTo>
                    <a:lnTo>
                      <a:pt x="46" y="25"/>
                    </a:lnTo>
                    <a:lnTo>
                      <a:pt x="29" y="21"/>
                    </a:lnTo>
                    <a:lnTo>
                      <a:pt x="14" y="19"/>
                    </a:lnTo>
                    <a:lnTo>
                      <a:pt x="4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" name="Freeform 188"/>
              <p:cNvSpPr>
                <a:spLocks noChangeArrowheads="1"/>
              </p:cNvSpPr>
              <p:nvPr/>
            </p:nvSpPr>
            <p:spPr bwMode="auto">
              <a:xfrm>
                <a:off x="3093" y="3326"/>
                <a:ext cx="53" cy="98"/>
              </a:xfrm>
              <a:custGeom>
                <a:avLst/>
                <a:gdLst>
                  <a:gd name="T0" fmla="*/ 0 w 107"/>
                  <a:gd name="T1" fmla="*/ 0 h 195"/>
                  <a:gd name="T2" fmla="*/ 0 w 107"/>
                  <a:gd name="T3" fmla="*/ 1 h 195"/>
                  <a:gd name="T4" fmla="*/ 0 w 107"/>
                  <a:gd name="T5" fmla="*/ 1 h 195"/>
                  <a:gd name="T6" fmla="*/ 0 w 107"/>
                  <a:gd name="T7" fmla="*/ 1 h 195"/>
                  <a:gd name="T8" fmla="*/ 0 w 107"/>
                  <a:gd name="T9" fmla="*/ 1 h 195"/>
                  <a:gd name="T10" fmla="*/ 0 w 107"/>
                  <a:gd name="T11" fmla="*/ 1 h 195"/>
                  <a:gd name="T12" fmla="*/ 0 w 107"/>
                  <a:gd name="T13" fmla="*/ 1 h 195"/>
                  <a:gd name="T14" fmla="*/ 0 w 107"/>
                  <a:gd name="T15" fmla="*/ 1 h 195"/>
                  <a:gd name="T16" fmla="*/ 0 w 107"/>
                  <a:gd name="T17" fmla="*/ 1 h 195"/>
                  <a:gd name="T18" fmla="*/ 0 w 107"/>
                  <a:gd name="T19" fmla="*/ 1 h 195"/>
                  <a:gd name="T20" fmla="*/ 0 w 107"/>
                  <a:gd name="T21" fmla="*/ 1 h 195"/>
                  <a:gd name="T22" fmla="*/ 0 w 107"/>
                  <a:gd name="T23" fmla="*/ 1 h 195"/>
                  <a:gd name="T24" fmla="*/ 0 w 107"/>
                  <a:gd name="T25" fmla="*/ 1 h 195"/>
                  <a:gd name="T26" fmla="*/ 0 w 107"/>
                  <a:gd name="T27" fmla="*/ 1 h 195"/>
                  <a:gd name="T28" fmla="*/ 0 w 107"/>
                  <a:gd name="T29" fmla="*/ 1 h 195"/>
                  <a:gd name="T30" fmla="*/ 0 w 107"/>
                  <a:gd name="T31" fmla="*/ 1 h 195"/>
                  <a:gd name="T32" fmla="*/ 0 w 107"/>
                  <a:gd name="T33" fmla="*/ 1 h 195"/>
                  <a:gd name="T34" fmla="*/ 0 w 107"/>
                  <a:gd name="T35" fmla="*/ 1 h 195"/>
                  <a:gd name="T36" fmla="*/ 0 w 107"/>
                  <a:gd name="T37" fmla="*/ 1 h 195"/>
                  <a:gd name="T38" fmla="*/ 0 w 107"/>
                  <a:gd name="T39" fmla="*/ 1 h 195"/>
                  <a:gd name="T40" fmla="*/ 0 w 107"/>
                  <a:gd name="T41" fmla="*/ 1 h 195"/>
                  <a:gd name="T42" fmla="*/ 0 w 107"/>
                  <a:gd name="T43" fmla="*/ 1 h 195"/>
                  <a:gd name="T44" fmla="*/ 0 w 107"/>
                  <a:gd name="T45" fmla="*/ 1 h 195"/>
                  <a:gd name="T46" fmla="*/ 0 w 107"/>
                  <a:gd name="T47" fmla="*/ 1 h 195"/>
                  <a:gd name="T48" fmla="*/ 0 w 107"/>
                  <a:gd name="T49" fmla="*/ 0 h 1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7" h="195">
                    <a:moveTo>
                      <a:pt x="95" y="0"/>
                    </a:moveTo>
                    <a:lnTo>
                      <a:pt x="103" y="26"/>
                    </a:lnTo>
                    <a:lnTo>
                      <a:pt x="107" y="55"/>
                    </a:lnTo>
                    <a:lnTo>
                      <a:pt x="107" y="85"/>
                    </a:lnTo>
                    <a:lnTo>
                      <a:pt x="104" y="114"/>
                    </a:lnTo>
                    <a:lnTo>
                      <a:pt x="96" y="141"/>
                    </a:lnTo>
                    <a:lnTo>
                      <a:pt x="83" y="164"/>
                    </a:lnTo>
                    <a:lnTo>
                      <a:pt x="66" y="183"/>
                    </a:lnTo>
                    <a:lnTo>
                      <a:pt x="44" y="193"/>
                    </a:lnTo>
                    <a:lnTo>
                      <a:pt x="24" y="195"/>
                    </a:lnTo>
                    <a:lnTo>
                      <a:pt x="10" y="190"/>
                    </a:lnTo>
                    <a:lnTo>
                      <a:pt x="3" y="177"/>
                    </a:lnTo>
                    <a:lnTo>
                      <a:pt x="0" y="162"/>
                    </a:lnTo>
                    <a:lnTo>
                      <a:pt x="3" y="145"/>
                    </a:lnTo>
                    <a:lnTo>
                      <a:pt x="12" y="127"/>
                    </a:lnTo>
                    <a:lnTo>
                      <a:pt x="24" y="114"/>
                    </a:lnTo>
                    <a:lnTo>
                      <a:pt x="43" y="103"/>
                    </a:lnTo>
                    <a:lnTo>
                      <a:pt x="58" y="94"/>
                    </a:lnTo>
                    <a:lnTo>
                      <a:pt x="69" y="80"/>
                    </a:lnTo>
                    <a:lnTo>
                      <a:pt x="79" y="64"/>
                    </a:lnTo>
                    <a:lnTo>
                      <a:pt x="86" y="46"/>
                    </a:lnTo>
                    <a:lnTo>
                      <a:pt x="90" y="28"/>
                    </a:lnTo>
                    <a:lnTo>
                      <a:pt x="92" y="13"/>
                    </a:lnTo>
                    <a:lnTo>
                      <a:pt x="95" y="3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" name="Freeform 189"/>
              <p:cNvSpPr>
                <a:spLocks noChangeArrowheads="1"/>
              </p:cNvSpPr>
              <p:nvPr/>
            </p:nvSpPr>
            <p:spPr bwMode="auto">
              <a:xfrm>
                <a:off x="3043" y="3323"/>
                <a:ext cx="91" cy="63"/>
              </a:xfrm>
              <a:custGeom>
                <a:avLst/>
                <a:gdLst>
                  <a:gd name="T0" fmla="*/ 0 w 183"/>
                  <a:gd name="T1" fmla="*/ 0 h 126"/>
                  <a:gd name="T2" fmla="*/ 0 w 183"/>
                  <a:gd name="T3" fmla="*/ 1 h 126"/>
                  <a:gd name="T4" fmla="*/ 0 w 183"/>
                  <a:gd name="T5" fmla="*/ 1 h 126"/>
                  <a:gd name="T6" fmla="*/ 0 w 183"/>
                  <a:gd name="T7" fmla="*/ 1 h 126"/>
                  <a:gd name="T8" fmla="*/ 0 w 183"/>
                  <a:gd name="T9" fmla="*/ 1 h 126"/>
                  <a:gd name="T10" fmla="*/ 0 w 183"/>
                  <a:gd name="T11" fmla="*/ 1 h 126"/>
                  <a:gd name="T12" fmla="*/ 0 w 183"/>
                  <a:gd name="T13" fmla="*/ 1 h 126"/>
                  <a:gd name="T14" fmla="*/ 0 w 183"/>
                  <a:gd name="T15" fmla="*/ 1 h 126"/>
                  <a:gd name="T16" fmla="*/ 0 w 183"/>
                  <a:gd name="T17" fmla="*/ 1 h 126"/>
                  <a:gd name="T18" fmla="*/ 0 w 183"/>
                  <a:gd name="T19" fmla="*/ 1 h 126"/>
                  <a:gd name="T20" fmla="*/ 0 w 183"/>
                  <a:gd name="T21" fmla="*/ 1 h 126"/>
                  <a:gd name="T22" fmla="*/ 0 w 183"/>
                  <a:gd name="T23" fmla="*/ 1 h 126"/>
                  <a:gd name="T24" fmla="*/ 0 w 183"/>
                  <a:gd name="T25" fmla="*/ 1 h 126"/>
                  <a:gd name="T26" fmla="*/ 0 w 183"/>
                  <a:gd name="T27" fmla="*/ 1 h 126"/>
                  <a:gd name="T28" fmla="*/ 0 w 183"/>
                  <a:gd name="T29" fmla="*/ 1 h 126"/>
                  <a:gd name="T30" fmla="*/ 0 w 183"/>
                  <a:gd name="T31" fmla="*/ 1 h 126"/>
                  <a:gd name="T32" fmla="*/ 0 w 183"/>
                  <a:gd name="T33" fmla="*/ 1 h 126"/>
                  <a:gd name="T34" fmla="*/ 0 w 183"/>
                  <a:gd name="T35" fmla="*/ 1 h 126"/>
                  <a:gd name="T36" fmla="*/ 0 w 183"/>
                  <a:gd name="T37" fmla="*/ 1 h 126"/>
                  <a:gd name="T38" fmla="*/ 0 w 183"/>
                  <a:gd name="T39" fmla="*/ 1 h 126"/>
                  <a:gd name="T40" fmla="*/ 0 w 183"/>
                  <a:gd name="T41" fmla="*/ 1 h 126"/>
                  <a:gd name="T42" fmla="*/ 0 w 183"/>
                  <a:gd name="T43" fmla="*/ 1 h 126"/>
                  <a:gd name="T44" fmla="*/ 0 w 183"/>
                  <a:gd name="T45" fmla="*/ 1 h 126"/>
                  <a:gd name="T46" fmla="*/ 0 w 183"/>
                  <a:gd name="T47" fmla="*/ 1 h 126"/>
                  <a:gd name="T48" fmla="*/ 0 w 183"/>
                  <a:gd name="T49" fmla="*/ 0 h 1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3" h="126">
                    <a:moveTo>
                      <a:pt x="183" y="0"/>
                    </a:moveTo>
                    <a:lnTo>
                      <a:pt x="173" y="25"/>
                    </a:lnTo>
                    <a:lnTo>
                      <a:pt x="159" y="51"/>
                    </a:lnTo>
                    <a:lnTo>
                      <a:pt x="141" y="74"/>
                    </a:lnTo>
                    <a:lnTo>
                      <a:pt x="120" y="94"/>
                    </a:lnTo>
                    <a:lnTo>
                      <a:pt x="97" y="111"/>
                    </a:lnTo>
                    <a:lnTo>
                      <a:pt x="73" y="122"/>
                    </a:lnTo>
                    <a:lnTo>
                      <a:pt x="48" y="126"/>
                    </a:lnTo>
                    <a:lnTo>
                      <a:pt x="24" y="120"/>
                    </a:lnTo>
                    <a:lnTo>
                      <a:pt x="7" y="109"/>
                    </a:lnTo>
                    <a:lnTo>
                      <a:pt x="0" y="96"/>
                    </a:lnTo>
                    <a:lnTo>
                      <a:pt x="1" y="82"/>
                    </a:lnTo>
                    <a:lnTo>
                      <a:pt x="8" y="69"/>
                    </a:lnTo>
                    <a:lnTo>
                      <a:pt x="22" y="58"/>
                    </a:lnTo>
                    <a:lnTo>
                      <a:pt x="39" y="50"/>
                    </a:lnTo>
                    <a:lnTo>
                      <a:pt x="58" y="46"/>
                    </a:lnTo>
                    <a:lnTo>
                      <a:pt x="78" y="50"/>
                    </a:lnTo>
                    <a:lnTo>
                      <a:pt x="96" y="52"/>
                    </a:lnTo>
                    <a:lnTo>
                      <a:pt x="113" y="48"/>
                    </a:lnTo>
                    <a:lnTo>
                      <a:pt x="130" y="40"/>
                    </a:lnTo>
                    <a:lnTo>
                      <a:pt x="148" y="30"/>
                    </a:lnTo>
                    <a:lnTo>
                      <a:pt x="161" y="20"/>
                    </a:lnTo>
                    <a:lnTo>
                      <a:pt x="173" y="10"/>
                    </a:lnTo>
                    <a:lnTo>
                      <a:pt x="181" y="2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" name="Freeform 190"/>
              <p:cNvSpPr>
                <a:spLocks noChangeArrowheads="1"/>
              </p:cNvSpPr>
              <p:nvPr/>
            </p:nvSpPr>
            <p:spPr bwMode="auto">
              <a:xfrm>
                <a:off x="3143" y="3325"/>
                <a:ext cx="52" cy="98"/>
              </a:xfrm>
              <a:custGeom>
                <a:avLst/>
                <a:gdLst>
                  <a:gd name="T0" fmla="*/ 0 w 102"/>
                  <a:gd name="T1" fmla="*/ 0 h 197"/>
                  <a:gd name="T2" fmla="*/ 1 w 102"/>
                  <a:gd name="T3" fmla="*/ 0 h 197"/>
                  <a:gd name="T4" fmla="*/ 1 w 102"/>
                  <a:gd name="T5" fmla="*/ 0 h 197"/>
                  <a:gd name="T6" fmla="*/ 1 w 102"/>
                  <a:gd name="T7" fmla="*/ 0 h 197"/>
                  <a:gd name="T8" fmla="*/ 1 w 102"/>
                  <a:gd name="T9" fmla="*/ 0 h 197"/>
                  <a:gd name="T10" fmla="*/ 1 w 102"/>
                  <a:gd name="T11" fmla="*/ 0 h 197"/>
                  <a:gd name="T12" fmla="*/ 1 w 102"/>
                  <a:gd name="T13" fmla="*/ 0 h 197"/>
                  <a:gd name="T14" fmla="*/ 1 w 102"/>
                  <a:gd name="T15" fmla="*/ 0 h 197"/>
                  <a:gd name="T16" fmla="*/ 1 w 102"/>
                  <a:gd name="T17" fmla="*/ 0 h 197"/>
                  <a:gd name="T18" fmla="*/ 1 w 102"/>
                  <a:gd name="T19" fmla="*/ 0 h 197"/>
                  <a:gd name="T20" fmla="*/ 1 w 102"/>
                  <a:gd name="T21" fmla="*/ 0 h 197"/>
                  <a:gd name="T22" fmla="*/ 1 w 102"/>
                  <a:gd name="T23" fmla="*/ 0 h 197"/>
                  <a:gd name="T24" fmla="*/ 1 w 102"/>
                  <a:gd name="T25" fmla="*/ 0 h 197"/>
                  <a:gd name="T26" fmla="*/ 1 w 102"/>
                  <a:gd name="T27" fmla="*/ 0 h 197"/>
                  <a:gd name="T28" fmla="*/ 1 w 102"/>
                  <a:gd name="T29" fmla="*/ 0 h 197"/>
                  <a:gd name="T30" fmla="*/ 1 w 102"/>
                  <a:gd name="T31" fmla="*/ 0 h 197"/>
                  <a:gd name="T32" fmla="*/ 1 w 102"/>
                  <a:gd name="T33" fmla="*/ 0 h 197"/>
                  <a:gd name="T34" fmla="*/ 1 w 102"/>
                  <a:gd name="T35" fmla="*/ 0 h 197"/>
                  <a:gd name="T36" fmla="*/ 1 w 102"/>
                  <a:gd name="T37" fmla="*/ 0 h 197"/>
                  <a:gd name="T38" fmla="*/ 1 w 102"/>
                  <a:gd name="T39" fmla="*/ 0 h 197"/>
                  <a:gd name="T40" fmla="*/ 1 w 102"/>
                  <a:gd name="T41" fmla="*/ 0 h 197"/>
                  <a:gd name="T42" fmla="*/ 1 w 102"/>
                  <a:gd name="T43" fmla="*/ 0 h 197"/>
                  <a:gd name="T44" fmla="*/ 1 w 102"/>
                  <a:gd name="T45" fmla="*/ 0 h 197"/>
                  <a:gd name="T46" fmla="*/ 1 w 102"/>
                  <a:gd name="T47" fmla="*/ 0 h 197"/>
                  <a:gd name="T48" fmla="*/ 0 w 102"/>
                  <a:gd name="T49" fmla="*/ 0 h 1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197">
                    <a:moveTo>
                      <a:pt x="0" y="0"/>
                    </a:moveTo>
                    <a:lnTo>
                      <a:pt x="23" y="14"/>
                    </a:lnTo>
                    <a:lnTo>
                      <a:pt x="46" y="33"/>
                    </a:lnTo>
                    <a:lnTo>
                      <a:pt x="66" y="54"/>
                    </a:lnTo>
                    <a:lnTo>
                      <a:pt x="83" y="77"/>
                    </a:lnTo>
                    <a:lnTo>
                      <a:pt x="95" y="103"/>
                    </a:lnTo>
                    <a:lnTo>
                      <a:pt x="102" y="128"/>
                    </a:lnTo>
                    <a:lnTo>
                      <a:pt x="102" y="153"/>
                    </a:lnTo>
                    <a:lnTo>
                      <a:pt x="93" y="177"/>
                    </a:lnTo>
                    <a:lnTo>
                      <a:pt x="79" y="191"/>
                    </a:lnTo>
                    <a:lnTo>
                      <a:pt x="65" y="197"/>
                    </a:lnTo>
                    <a:lnTo>
                      <a:pt x="51" y="194"/>
                    </a:lnTo>
                    <a:lnTo>
                      <a:pt x="39" y="183"/>
                    </a:lnTo>
                    <a:lnTo>
                      <a:pt x="30" y="170"/>
                    </a:lnTo>
                    <a:lnTo>
                      <a:pt x="25" y="151"/>
                    </a:lnTo>
                    <a:lnTo>
                      <a:pt x="25" y="132"/>
                    </a:lnTo>
                    <a:lnTo>
                      <a:pt x="32" y="112"/>
                    </a:lnTo>
                    <a:lnTo>
                      <a:pt x="37" y="96"/>
                    </a:lnTo>
                    <a:lnTo>
                      <a:pt x="35" y="77"/>
                    </a:lnTo>
                    <a:lnTo>
                      <a:pt x="31" y="59"/>
                    </a:lnTo>
                    <a:lnTo>
                      <a:pt x="24" y="41"/>
                    </a:lnTo>
                    <a:lnTo>
                      <a:pt x="16" y="24"/>
                    </a:lnTo>
                    <a:lnTo>
                      <a:pt x="8" y="1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" name="Freeform 191"/>
              <p:cNvSpPr>
                <a:spLocks noChangeArrowheads="1"/>
              </p:cNvSpPr>
              <p:nvPr/>
            </p:nvSpPr>
            <p:spPr bwMode="auto">
              <a:xfrm>
                <a:off x="3146" y="3319"/>
                <a:ext cx="90" cy="64"/>
              </a:xfrm>
              <a:custGeom>
                <a:avLst/>
                <a:gdLst>
                  <a:gd name="T0" fmla="*/ 0 w 180"/>
                  <a:gd name="T1" fmla="*/ 0 h 129"/>
                  <a:gd name="T2" fmla="*/ 1 w 180"/>
                  <a:gd name="T3" fmla="*/ 0 h 129"/>
                  <a:gd name="T4" fmla="*/ 1 w 180"/>
                  <a:gd name="T5" fmla="*/ 0 h 129"/>
                  <a:gd name="T6" fmla="*/ 1 w 180"/>
                  <a:gd name="T7" fmla="*/ 0 h 129"/>
                  <a:gd name="T8" fmla="*/ 1 w 180"/>
                  <a:gd name="T9" fmla="*/ 0 h 129"/>
                  <a:gd name="T10" fmla="*/ 1 w 180"/>
                  <a:gd name="T11" fmla="*/ 0 h 129"/>
                  <a:gd name="T12" fmla="*/ 1 w 180"/>
                  <a:gd name="T13" fmla="*/ 0 h 129"/>
                  <a:gd name="T14" fmla="*/ 1 w 180"/>
                  <a:gd name="T15" fmla="*/ 0 h 129"/>
                  <a:gd name="T16" fmla="*/ 1 w 180"/>
                  <a:gd name="T17" fmla="*/ 0 h 129"/>
                  <a:gd name="T18" fmla="*/ 1 w 180"/>
                  <a:gd name="T19" fmla="*/ 0 h 129"/>
                  <a:gd name="T20" fmla="*/ 1 w 180"/>
                  <a:gd name="T21" fmla="*/ 0 h 129"/>
                  <a:gd name="T22" fmla="*/ 1 w 180"/>
                  <a:gd name="T23" fmla="*/ 0 h 129"/>
                  <a:gd name="T24" fmla="*/ 1 w 180"/>
                  <a:gd name="T25" fmla="*/ 0 h 129"/>
                  <a:gd name="T26" fmla="*/ 1 w 180"/>
                  <a:gd name="T27" fmla="*/ 0 h 129"/>
                  <a:gd name="T28" fmla="*/ 1 w 180"/>
                  <a:gd name="T29" fmla="*/ 0 h 129"/>
                  <a:gd name="T30" fmla="*/ 1 w 180"/>
                  <a:gd name="T31" fmla="*/ 0 h 129"/>
                  <a:gd name="T32" fmla="*/ 1 w 180"/>
                  <a:gd name="T33" fmla="*/ 0 h 129"/>
                  <a:gd name="T34" fmla="*/ 1 w 180"/>
                  <a:gd name="T35" fmla="*/ 0 h 129"/>
                  <a:gd name="T36" fmla="*/ 1 w 180"/>
                  <a:gd name="T37" fmla="*/ 0 h 129"/>
                  <a:gd name="T38" fmla="*/ 1 w 180"/>
                  <a:gd name="T39" fmla="*/ 0 h 129"/>
                  <a:gd name="T40" fmla="*/ 1 w 180"/>
                  <a:gd name="T41" fmla="*/ 0 h 129"/>
                  <a:gd name="T42" fmla="*/ 1 w 180"/>
                  <a:gd name="T43" fmla="*/ 0 h 129"/>
                  <a:gd name="T44" fmla="*/ 1 w 180"/>
                  <a:gd name="T45" fmla="*/ 0 h 129"/>
                  <a:gd name="T46" fmla="*/ 1 w 180"/>
                  <a:gd name="T47" fmla="*/ 0 h 129"/>
                  <a:gd name="T48" fmla="*/ 0 w 180"/>
                  <a:gd name="T49" fmla="*/ 0 h 1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0" h="129">
                    <a:moveTo>
                      <a:pt x="0" y="2"/>
                    </a:moveTo>
                    <a:lnTo>
                      <a:pt x="28" y="0"/>
                    </a:lnTo>
                    <a:lnTo>
                      <a:pt x="57" y="1"/>
                    </a:lnTo>
                    <a:lnTo>
                      <a:pt x="87" y="7"/>
                    </a:lnTo>
                    <a:lnTo>
                      <a:pt x="114" y="16"/>
                    </a:lnTo>
                    <a:lnTo>
                      <a:pt x="140" y="30"/>
                    </a:lnTo>
                    <a:lnTo>
                      <a:pt x="159" y="46"/>
                    </a:lnTo>
                    <a:lnTo>
                      <a:pt x="173" y="67"/>
                    </a:lnTo>
                    <a:lnTo>
                      <a:pt x="180" y="91"/>
                    </a:lnTo>
                    <a:lnTo>
                      <a:pt x="178" y="110"/>
                    </a:lnTo>
                    <a:lnTo>
                      <a:pt x="170" y="123"/>
                    </a:lnTo>
                    <a:lnTo>
                      <a:pt x="156" y="129"/>
                    </a:lnTo>
                    <a:lnTo>
                      <a:pt x="141" y="128"/>
                    </a:lnTo>
                    <a:lnTo>
                      <a:pt x="125" y="121"/>
                    </a:lnTo>
                    <a:lnTo>
                      <a:pt x="110" y="109"/>
                    </a:lnTo>
                    <a:lnTo>
                      <a:pt x="98" y="93"/>
                    </a:lnTo>
                    <a:lnTo>
                      <a:pt x="93" y="73"/>
                    </a:lnTo>
                    <a:lnTo>
                      <a:pt x="87" y="57"/>
                    </a:lnTo>
                    <a:lnTo>
                      <a:pt x="75" y="44"/>
                    </a:lnTo>
                    <a:lnTo>
                      <a:pt x="60" y="31"/>
                    </a:lnTo>
                    <a:lnTo>
                      <a:pt x="44" y="20"/>
                    </a:lnTo>
                    <a:lnTo>
                      <a:pt x="28" y="12"/>
                    </a:lnTo>
                    <a:lnTo>
                      <a:pt x="14" y="7"/>
                    </a:lnTo>
                    <a:lnTo>
                      <a:pt x="4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" name="Freeform 192"/>
              <p:cNvSpPr>
                <a:spLocks noChangeArrowheads="1"/>
              </p:cNvSpPr>
              <p:nvPr/>
            </p:nvSpPr>
            <p:spPr bwMode="auto">
              <a:xfrm>
                <a:off x="3150" y="3281"/>
                <a:ext cx="103" cy="42"/>
              </a:xfrm>
              <a:custGeom>
                <a:avLst/>
                <a:gdLst>
                  <a:gd name="T0" fmla="*/ 0 w 206"/>
                  <a:gd name="T1" fmla="*/ 0 h 85"/>
                  <a:gd name="T2" fmla="*/ 1 w 206"/>
                  <a:gd name="T3" fmla="*/ 0 h 85"/>
                  <a:gd name="T4" fmla="*/ 1 w 206"/>
                  <a:gd name="T5" fmla="*/ 0 h 85"/>
                  <a:gd name="T6" fmla="*/ 1 w 206"/>
                  <a:gd name="T7" fmla="*/ 0 h 85"/>
                  <a:gd name="T8" fmla="*/ 1 w 206"/>
                  <a:gd name="T9" fmla="*/ 0 h 85"/>
                  <a:gd name="T10" fmla="*/ 1 w 206"/>
                  <a:gd name="T11" fmla="*/ 0 h 85"/>
                  <a:gd name="T12" fmla="*/ 1 w 206"/>
                  <a:gd name="T13" fmla="*/ 0 h 85"/>
                  <a:gd name="T14" fmla="*/ 1 w 206"/>
                  <a:gd name="T15" fmla="*/ 0 h 85"/>
                  <a:gd name="T16" fmla="*/ 1 w 206"/>
                  <a:gd name="T17" fmla="*/ 0 h 85"/>
                  <a:gd name="T18" fmla="*/ 1 w 206"/>
                  <a:gd name="T19" fmla="*/ 0 h 85"/>
                  <a:gd name="T20" fmla="*/ 1 w 206"/>
                  <a:gd name="T21" fmla="*/ 0 h 85"/>
                  <a:gd name="T22" fmla="*/ 1 w 206"/>
                  <a:gd name="T23" fmla="*/ 0 h 85"/>
                  <a:gd name="T24" fmla="*/ 1 w 206"/>
                  <a:gd name="T25" fmla="*/ 0 h 85"/>
                  <a:gd name="T26" fmla="*/ 1 w 206"/>
                  <a:gd name="T27" fmla="*/ 0 h 85"/>
                  <a:gd name="T28" fmla="*/ 1 w 206"/>
                  <a:gd name="T29" fmla="*/ 0 h 85"/>
                  <a:gd name="T30" fmla="*/ 1 w 206"/>
                  <a:gd name="T31" fmla="*/ 0 h 85"/>
                  <a:gd name="T32" fmla="*/ 1 w 206"/>
                  <a:gd name="T33" fmla="*/ 0 h 85"/>
                  <a:gd name="T34" fmla="*/ 1 w 206"/>
                  <a:gd name="T35" fmla="*/ 0 h 85"/>
                  <a:gd name="T36" fmla="*/ 1 w 206"/>
                  <a:gd name="T37" fmla="*/ 0 h 85"/>
                  <a:gd name="T38" fmla="*/ 1 w 206"/>
                  <a:gd name="T39" fmla="*/ 0 h 85"/>
                  <a:gd name="T40" fmla="*/ 1 w 206"/>
                  <a:gd name="T41" fmla="*/ 0 h 85"/>
                  <a:gd name="T42" fmla="*/ 1 w 206"/>
                  <a:gd name="T43" fmla="*/ 0 h 85"/>
                  <a:gd name="T44" fmla="*/ 1 w 206"/>
                  <a:gd name="T45" fmla="*/ 0 h 85"/>
                  <a:gd name="T46" fmla="*/ 1 w 206"/>
                  <a:gd name="T47" fmla="*/ 0 h 85"/>
                  <a:gd name="T48" fmla="*/ 1 w 206"/>
                  <a:gd name="T49" fmla="*/ 0 h 85"/>
                  <a:gd name="T50" fmla="*/ 1 w 206"/>
                  <a:gd name="T51" fmla="*/ 0 h 85"/>
                  <a:gd name="T52" fmla="*/ 1 w 206"/>
                  <a:gd name="T53" fmla="*/ 0 h 85"/>
                  <a:gd name="T54" fmla="*/ 1 w 206"/>
                  <a:gd name="T55" fmla="*/ 0 h 85"/>
                  <a:gd name="T56" fmla="*/ 1 w 206"/>
                  <a:gd name="T57" fmla="*/ 0 h 85"/>
                  <a:gd name="T58" fmla="*/ 1 w 206"/>
                  <a:gd name="T59" fmla="*/ 0 h 85"/>
                  <a:gd name="T60" fmla="*/ 1 w 206"/>
                  <a:gd name="T61" fmla="*/ 0 h 85"/>
                  <a:gd name="T62" fmla="*/ 1 w 206"/>
                  <a:gd name="T63" fmla="*/ 0 h 85"/>
                  <a:gd name="T64" fmla="*/ 0 w 206"/>
                  <a:gd name="T65" fmla="*/ 0 h 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6" h="85">
                    <a:moveTo>
                      <a:pt x="0" y="54"/>
                    </a:moveTo>
                    <a:lnTo>
                      <a:pt x="11" y="45"/>
                    </a:lnTo>
                    <a:lnTo>
                      <a:pt x="22" y="37"/>
                    </a:lnTo>
                    <a:lnTo>
                      <a:pt x="34" y="30"/>
                    </a:lnTo>
                    <a:lnTo>
                      <a:pt x="46" y="23"/>
                    </a:lnTo>
                    <a:lnTo>
                      <a:pt x="60" y="16"/>
                    </a:lnTo>
                    <a:lnTo>
                      <a:pt x="74" y="11"/>
                    </a:lnTo>
                    <a:lnTo>
                      <a:pt x="88" y="7"/>
                    </a:lnTo>
                    <a:lnTo>
                      <a:pt x="103" y="3"/>
                    </a:lnTo>
                    <a:lnTo>
                      <a:pt x="117" y="1"/>
                    </a:lnTo>
                    <a:lnTo>
                      <a:pt x="130" y="0"/>
                    </a:lnTo>
                    <a:lnTo>
                      <a:pt x="143" y="1"/>
                    </a:lnTo>
                    <a:lnTo>
                      <a:pt x="156" y="3"/>
                    </a:lnTo>
                    <a:lnTo>
                      <a:pt x="168" y="7"/>
                    </a:lnTo>
                    <a:lnTo>
                      <a:pt x="179" y="12"/>
                    </a:lnTo>
                    <a:lnTo>
                      <a:pt x="189" y="19"/>
                    </a:lnTo>
                    <a:lnTo>
                      <a:pt x="197" y="29"/>
                    </a:lnTo>
                    <a:lnTo>
                      <a:pt x="206" y="47"/>
                    </a:lnTo>
                    <a:lnTo>
                      <a:pt x="206" y="62"/>
                    </a:lnTo>
                    <a:lnTo>
                      <a:pt x="198" y="73"/>
                    </a:lnTo>
                    <a:lnTo>
                      <a:pt x="185" y="82"/>
                    </a:lnTo>
                    <a:lnTo>
                      <a:pt x="167" y="85"/>
                    </a:lnTo>
                    <a:lnTo>
                      <a:pt x="149" y="84"/>
                    </a:lnTo>
                    <a:lnTo>
                      <a:pt x="132" y="76"/>
                    </a:lnTo>
                    <a:lnTo>
                      <a:pt x="116" y="63"/>
                    </a:lnTo>
                    <a:lnTo>
                      <a:pt x="102" y="53"/>
                    </a:lnTo>
                    <a:lnTo>
                      <a:pt x="84" y="47"/>
                    </a:lnTo>
                    <a:lnTo>
                      <a:pt x="66" y="45"/>
                    </a:lnTo>
                    <a:lnTo>
                      <a:pt x="46" y="46"/>
                    </a:lnTo>
                    <a:lnTo>
                      <a:pt x="29" y="48"/>
                    </a:lnTo>
                    <a:lnTo>
                      <a:pt x="14" y="50"/>
                    </a:lnTo>
                    <a:lnTo>
                      <a:pt x="4" y="53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" name="Freeform 193"/>
              <p:cNvSpPr>
                <a:spLocks noChangeArrowheads="1"/>
              </p:cNvSpPr>
              <p:nvPr/>
            </p:nvSpPr>
            <p:spPr bwMode="auto">
              <a:xfrm>
                <a:off x="2822" y="3075"/>
                <a:ext cx="74" cy="47"/>
              </a:xfrm>
              <a:custGeom>
                <a:avLst/>
                <a:gdLst>
                  <a:gd name="T0" fmla="*/ 0 w 147"/>
                  <a:gd name="T1" fmla="*/ 0 h 95"/>
                  <a:gd name="T2" fmla="*/ 1 w 147"/>
                  <a:gd name="T3" fmla="*/ 0 h 95"/>
                  <a:gd name="T4" fmla="*/ 1 w 147"/>
                  <a:gd name="T5" fmla="*/ 0 h 95"/>
                  <a:gd name="T6" fmla="*/ 1 w 147"/>
                  <a:gd name="T7" fmla="*/ 0 h 95"/>
                  <a:gd name="T8" fmla="*/ 1 w 147"/>
                  <a:gd name="T9" fmla="*/ 0 h 95"/>
                  <a:gd name="T10" fmla="*/ 1 w 147"/>
                  <a:gd name="T11" fmla="*/ 0 h 95"/>
                  <a:gd name="T12" fmla="*/ 1 w 147"/>
                  <a:gd name="T13" fmla="*/ 0 h 95"/>
                  <a:gd name="T14" fmla="*/ 1 w 147"/>
                  <a:gd name="T15" fmla="*/ 0 h 95"/>
                  <a:gd name="T16" fmla="*/ 1 w 147"/>
                  <a:gd name="T17" fmla="*/ 0 h 95"/>
                  <a:gd name="T18" fmla="*/ 1 w 147"/>
                  <a:gd name="T19" fmla="*/ 0 h 95"/>
                  <a:gd name="T20" fmla="*/ 1 w 147"/>
                  <a:gd name="T21" fmla="*/ 0 h 95"/>
                  <a:gd name="T22" fmla="*/ 1 w 147"/>
                  <a:gd name="T23" fmla="*/ 0 h 95"/>
                  <a:gd name="T24" fmla="*/ 1 w 147"/>
                  <a:gd name="T25" fmla="*/ 0 h 95"/>
                  <a:gd name="T26" fmla="*/ 1 w 147"/>
                  <a:gd name="T27" fmla="*/ 0 h 95"/>
                  <a:gd name="T28" fmla="*/ 1 w 147"/>
                  <a:gd name="T29" fmla="*/ 0 h 95"/>
                  <a:gd name="T30" fmla="*/ 1 w 147"/>
                  <a:gd name="T31" fmla="*/ 0 h 95"/>
                  <a:gd name="T32" fmla="*/ 1 w 147"/>
                  <a:gd name="T33" fmla="*/ 0 h 95"/>
                  <a:gd name="T34" fmla="*/ 1 w 147"/>
                  <a:gd name="T35" fmla="*/ 0 h 95"/>
                  <a:gd name="T36" fmla="*/ 1 w 147"/>
                  <a:gd name="T37" fmla="*/ 0 h 95"/>
                  <a:gd name="T38" fmla="*/ 1 w 147"/>
                  <a:gd name="T39" fmla="*/ 0 h 95"/>
                  <a:gd name="T40" fmla="*/ 1 w 147"/>
                  <a:gd name="T41" fmla="*/ 0 h 95"/>
                  <a:gd name="T42" fmla="*/ 1 w 147"/>
                  <a:gd name="T43" fmla="*/ 0 h 95"/>
                  <a:gd name="T44" fmla="*/ 1 w 147"/>
                  <a:gd name="T45" fmla="*/ 0 h 95"/>
                  <a:gd name="T46" fmla="*/ 1 w 147"/>
                  <a:gd name="T47" fmla="*/ 0 h 95"/>
                  <a:gd name="T48" fmla="*/ 0 w 147"/>
                  <a:gd name="T49" fmla="*/ 0 h 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7" h="95">
                    <a:moveTo>
                      <a:pt x="0" y="5"/>
                    </a:moveTo>
                    <a:lnTo>
                      <a:pt x="22" y="2"/>
                    </a:lnTo>
                    <a:lnTo>
                      <a:pt x="45" y="0"/>
                    </a:lnTo>
                    <a:lnTo>
                      <a:pt x="68" y="3"/>
                    </a:lnTo>
                    <a:lnTo>
                      <a:pt x="91" y="8"/>
                    </a:lnTo>
                    <a:lnTo>
                      <a:pt x="111" y="17"/>
                    </a:lnTo>
                    <a:lnTo>
                      <a:pt x="128" y="29"/>
                    </a:lnTo>
                    <a:lnTo>
                      <a:pt x="141" y="44"/>
                    </a:lnTo>
                    <a:lnTo>
                      <a:pt x="147" y="63"/>
                    </a:lnTo>
                    <a:lnTo>
                      <a:pt x="146" y="79"/>
                    </a:lnTo>
                    <a:lnTo>
                      <a:pt x="141" y="89"/>
                    </a:lnTo>
                    <a:lnTo>
                      <a:pt x="130" y="94"/>
                    </a:lnTo>
                    <a:lnTo>
                      <a:pt x="119" y="95"/>
                    </a:lnTo>
                    <a:lnTo>
                      <a:pt x="105" y="90"/>
                    </a:lnTo>
                    <a:lnTo>
                      <a:pt x="93" y="82"/>
                    </a:lnTo>
                    <a:lnTo>
                      <a:pt x="83" y="70"/>
                    </a:lnTo>
                    <a:lnTo>
                      <a:pt x="77" y="55"/>
                    </a:lnTo>
                    <a:lnTo>
                      <a:pt x="71" y="43"/>
                    </a:lnTo>
                    <a:lnTo>
                      <a:pt x="62" y="33"/>
                    </a:lnTo>
                    <a:lnTo>
                      <a:pt x="50" y="23"/>
                    </a:lnTo>
                    <a:lnTo>
                      <a:pt x="36" y="17"/>
                    </a:lnTo>
                    <a:lnTo>
                      <a:pt x="22" y="12"/>
                    </a:lnTo>
                    <a:lnTo>
                      <a:pt x="10" y="7"/>
                    </a:lnTo>
                    <a:lnTo>
                      <a:pt x="3" y="6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" name="Freeform 194"/>
              <p:cNvSpPr>
                <a:spLocks noChangeArrowheads="1"/>
              </p:cNvSpPr>
              <p:nvPr/>
            </p:nvSpPr>
            <p:spPr bwMode="auto">
              <a:xfrm>
                <a:off x="2819" y="3081"/>
                <a:ext cx="43" cy="77"/>
              </a:xfrm>
              <a:custGeom>
                <a:avLst/>
                <a:gdLst>
                  <a:gd name="T0" fmla="*/ 0 w 87"/>
                  <a:gd name="T1" fmla="*/ 0 h 154"/>
                  <a:gd name="T2" fmla="*/ 0 w 87"/>
                  <a:gd name="T3" fmla="*/ 1 h 154"/>
                  <a:gd name="T4" fmla="*/ 0 w 87"/>
                  <a:gd name="T5" fmla="*/ 1 h 154"/>
                  <a:gd name="T6" fmla="*/ 0 w 87"/>
                  <a:gd name="T7" fmla="*/ 1 h 154"/>
                  <a:gd name="T8" fmla="*/ 0 w 87"/>
                  <a:gd name="T9" fmla="*/ 1 h 154"/>
                  <a:gd name="T10" fmla="*/ 0 w 87"/>
                  <a:gd name="T11" fmla="*/ 1 h 154"/>
                  <a:gd name="T12" fmla="*/ 0 w 87"/>
                  <a:gd name="T13" fmla="*/ 1 h 154"/>
                  <a:gd name="T14" fmla="*/ 0 w 87"/>
                  <a:gd name="T15" fmla="*/ 1 h 154"/>
                  <a:gd name="T16" fmla="*/ 0 w 87"/>
                  <a:gd name="T17" fmla="*/ 1 h 154"/>
                  <a:gd name="T18" fmla="*/ 0 w 87"/>
                  <a:gd name="T19" fmla="*/ 1 h 154"/>
                  <a:gd name="T20" fmla="*/ 0 w 87"/>
                  <a:gd name="T21" fmla="*/ 1 h 154"/>
                  <a:gd name="T22" fmla="*/ 0 w 87"/>
                  <a:gd name="T23" fmla="*/ 1 h 154"/>
                  <a:gd name="T24" fmla="*/ 0 w 87"/>
                  <a:gd name="T25" fmla="*/ 1 h 154"/>
                  <a:gd name="T26" fmla="*/ 0 w 87"/>
                  <a:gd name="T27" fmla="*/ 1 h 154"/>
                  <a:gd name="T28" fmla="*/ 0 w 87"/>
                  <a:gd name="T29" fmla="*/ 1 h 154"/>
                  <a:gd name="T30" fmla="*/ 0 w 87"/>
                  <a:gd name="T31" fmla="*/ 1 h 154"/>
                  <a:gd name="T32" fmla="*/ 0 w 87"/>
                  <a:gd name="T33" fmla="*/ 1 h 154"/>
                  <a:gd name="T34" fmla="*/ 0 w 87"/>
                  <a:gd name="T35" fmla="*/ 1 h 154"/>
                  <a:gd name="T36" fmla="*/ 0 w 87"/>
                  <a:gd name="T37" fmla="*/ 1 h 154"/>
                  <a:gd name="T38" fmla="*/ 0 w 87"/>
                  <a:gd name="T39" fmla="*/ 1 h 154"/>
                  <a:gd name="T40" fmla="*/ 0 w 87"/>
                  <a:gd name="T41" fmla="*/ 1 h 154"/>
                  <a:gd name="T42" fmla="*/ 0 w 87"/>
                  <a:gd name="T43" fmla="*/ 1 h 154"/>
                  <a:gd name="T44" fmla="*/ 0 w 87"/>
                  <a:gd name="T45" fmla="*/ 1 h 154"/>
                  <a:gd name="T46" fmla="*/ 0 w 87"/>
                  <a:gd name="T47" fmla="*/ 1 h 154"/>
                  <a:gd name="T48" fmla="*/ 0 w 87"/>
                  <a:gd name="T49" fmla="*/ 0 h 1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7" h="154">
                    <a:moveTo>
                      <a:pt x="0" y="0"/>
                    </a:moveTo>
                    <a:lnTo>
                      <a:pt x="20" y="10"/>
                    </a:lnTo>
                    <a:lnTo>
                      <a:pt x="38" y="24"/>
                    </a:lnTo>
                    <a:lnTo>
                      <a:pt x="56" y="40"/>
                    </a:lnTo>
                    <a:lnTo>
                      <a:pt x="69" y="59"/>
                    </a:lnTo>
                    <a:lnTo>
                      <a:pt x="81" y="78"/>
                    </a:lnTo>
                    <a:lnTo>
                      <a:pt x="87" y="98"/>
                    </a:lnTo>
                    <a:lnTo>
                      <a:pt x="87" y="119"/>
                    </a:lnTo>
                    <a:lnTo>
                      <a:pt x="81" y="137"/>
                    </a:lnTo>
                    <a:lnTo>
                      <a:pt x="71" y="150"/>
                    </a:lnTo>
                    <a:lnTo>
                      <a:pt x="59" y="154"/>
                    </a:lnTo>
                    <a:lnTo>
                      <a:pt x="49" y="152"/>
                    </a:lnTo>
                    <a:lnTo>
                      <a:pt x="38" y="144"/>
                    </a:lnTo>
                    <a:lnTo>
                      <a:pt x="30" y="133"/>
                    </a:lnTo>
                    <a:lnTo>
                      <a:pt x="26" y="119"/>
                    </a:lnTo>
                    <a:lnTo>
                      <a:pt x="26" y="103"/>
                    </a:lnTo>
                    <a:lnTo>
                      <a:pt x="30" y="88"/>
                    </a:lnTo>
                    <a:lnTo>
                      <a:pt x="34" y="74"/>
                    </a:lnTo>
                    <a:lnTo>
                      <a:pt x="31" y="60"/>
                    </a:lnTo>
                    <a:lnTo>
                      <a:pt x="27" y="45"/>
                    </a:lnTo>
                    <a:lnTo>
                      <a:pt x="21" y="31"/>
                    </a:lnTo>
                    <a:lnTo>
                      <a:pt x="14" y="19"/>
                    </a:lnTo>
                    <a:lnTo>
                      <a:pt x="7" y="9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" name="Freeform 195"/>
              <p:cNvSpPr>
                <a:spLocks noChangeArrowheads="1"/>
              </p:cNvSpPr>
              <p:nvPr/>
            </p:nvSpPr>
            <p:spPr bwMode="auto">
              <a:xfrm>
                <a:off x="2821" y="3040"/>
                <a:ext cx="81" cy="34"/>
              </a:xfrm>
              <a:custGeom>
                <a:avLst/>
                <a:gdLst>
                  <a:gd name="T0" fmla="*/ 0 w 161"/>
                  <a:gd name="T1" fmla="*/ 0 h 69"/>
                  <a:gd name="T2" fmla="*/ 1 w 161"/>
                  <a:gd name="T3" fmla="*/ 0 h 69"/>
                  <a:gd name="T4" fmla="*/ 1 w 161"/>
                  <a:gd name="T5" fmla="*/ 0 h 69"/>
                  <a:gd name="T6" fmla="*/ 1 w 161"/>
                  <a:gd name="T7" fmla="*/ 0 h 69"/>
                  <a:gd name="T8" fmla="*/ 1 w 161"/>
                  <a:gd name="T9" fmla="*/ 0 h 69"/>
                  <a:gd name="T10" fmla="*/ 1 w 161"/>
                  <a:gd name="T11" fmla="*/ 0 h 69"/>
                  <a:gd name="T12" fmla="*/ 1 w 161"/>
                  <a:gd name="T13" fmla="*/ 0 h 69"/>
                  <a:gd name="T14" fmla="*/ 1 w 161"/>
                  <a:gd name="T15" fmla="*/ 0 h 69"/>
                  <a:gd name="T16" fmla="*/ 1 w 161"/>
                  <a:gd name="T17" fmla="*/ 0 h 69"/>
                  <a:gd name="T18" fmla="*/ 1 w 161"/>
                  <a:gd name="T19" fmla="*/ 0 h 69"/>
                  <a:gd name="T20" fmla="*/ 1 w 161"/>
                  <a:gd name="T21" fmla="*/ 0 h 69"/>
                  <a:gd name="T22" fmla="*/ 1 w 161"/>
                  <a:gd name="T23" fmla="*/ 0 h 69"/>
                  <a:gd name="T24" fmla="*/ 1 w 161"/>
                  <a:gd name="T25" fmla="*/ 0 h 69"/>
                  <a:gd name="T26" fmla="*/ 1 w 161"/>
                  <a:gd name="T27" fmla="*/ 0 h 69"/>
                  <a:gd name="T28" fmla="*/ 1 w 161"/>
                  <a:gd name="T29" fmla="*/ 0 h 69"/>
                  <a:gd name="T30" fmla="*/ 1 w 161"/>
                  <a:gd name="T31" fmla="*/ 0 h 69"/>
                  <a:gd name="T32" fmla="*/ 1 w 161"/>
                  <a:gd name="T33" fmla="*/ 0 h 69"/>
                  <a:gd name="T34" fmla="*/ 1 w 161"/>
                  <a:gd name="T35" fmla="*/ 0 h 69"/>
                  <a:gd name="T36" fmla="*/ 1 w 161"/>
                  <a:gd name="T37" fmla="*/ 0 h 69"/>
                  <a:gd name="T38" fmla="*/ 1 w 161"/>
                  <a:gd name="T39" fmla="*/ 0 h 69"/>
                  <a:gd name="T40" fmla="*/ 1 w 161"/>
                  <a:gd name="T41" fmla="*/ 0 h 69"/>
                  <a:gd name="T42" fmla="*/ 1 w 161"/>
                  <a:gd name="T43" fmla="*/ 0 h 69"/>
                  <a:gd name="T44" fmla="*/ 1 w 161"/>
                  <a:gd name="T45" fmla="*/ 0 h 69"/>
                  <a:gd name="T46" fmla="*/ 1 w 161"/>
                  <a:gd name="T47" fmla="*/ 0 h 69"/>
                  <a:gd name="T48" fmla="*/ 0 w 161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61" h="69">
                    <a:moveTo>
                      <a:pt x="0" y="69"/>
                    </a:moveTo>
                    <a:lnTo>
                      <a:pt x="14" y="52"/>
                    </a:lnTo>
                    <a:lnTo>
                      <a:pt x="30" y="36"/>
                    </a:lnTo>
                    <a:lnTo>
                      <a:pt x="49" y="22"/>
                    </a:lnTo>
                    <a:lnTo>
                      <a:pt x="69" y="11"/>
                    </a:lnTo>
                    <a:lnTo>
                      <a:pt x="90" y="4"/>
                    </a:lnTo>
                    <a:lnTo>
                      <a:pt x="110" y="0"/>
                    </a:lnTo>
                    <a:lnTo>
                      <a:pt x="130" y="4"/>
                    </a:lnTo>
                    <a:lnTo>
                      <a:pt x="147" y="13"/>
                    </a:lnTo>
                    <a:lnTo>
                      <a:pt x="158" y="25"/>
                    </a:lnTo>
                    <a:lnTo>
                      <a:pt x="161" y="37"/>
                    </a:lnTo>
                    <a:lnTo>
                      <a:pt x="156" y="47"/>
                    </a:lnTo>
                    <a:lnTo>
                      <a:pt x="148" y="55"/>
                    </a:lnTo>
                    <a:lnTo>
                      <a:pt x="136" y="61"/>
                    </a:lnTo>
                    <a:lnTo>
                      <a:pt x="121" y="64"/>
                    </a:lnTo>
                    <a:lnTo>
                      <a:pt x="105" y="61"/>
                    </a:lnTo>
                    <a:lnTo>
                      <a:pt x="90" y="54"/>
                    </a:lnTo>
                    <a:lnTo>
                      <a:pt x="77" y="49"/>
                    </a:lnTo>
                    <a:lnTo>
                      <a:pt x="63" y="47"/>
                    </a:lnTo>
                    <a:lnTo>
                      <a:pt x="48" y="50"/>
                    </a:lnTo>
                    <a:lnTo>
                      <a:pt x="34" y="54"/>
                    </a:lnTo>
                    <a:lnTo>
                      <a:pt x="21" y="59"/>
                    </a:lnTo>
                    <a:lnTo>
                      <a:pt x="10" y="64"/>
                    </a:lnTo>
                    <a:lnTo>
                      <a:pt x="2" y="6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" name="Freeform 196"/>
              <p:cNvSpPr>
                <a:spLocks noChangeArrowheads="1"/>
              </p:cNvSpPr>
              <p:nvPr/>
            </p:nvSpPr>
            <p:spPr bwMode="auto">
              <a:xfrm>
                <a:off x="2818" y="3005"/>
                <a:ext cx="57" cy="66"/>
              </a:xfrm>
              <a:custGeom>
                <a:avLst/>
                <a:gdLst>
                  <a:gd name="T0" fmla="*/ 0 w 114"/>
                  <a:gd name="T1" fmla="*/ 0 h 133"/>
                  <a:gd name="T2" fmla="*/ 1 w 114"/>
                  <a:gd name="T3" fmla="*/ 0 h 133"/>
                  <a:gd name="T4" fmla="*/ 1 w 114"/>
                  <a:gd name="T5" fmla="*/ 0 h 133"/>
                  <a:gd name="T6" fmla="*/ 1 w 114"/>
                  <a:gd name="T7" fmla="*/ 0 h 133"/>
                  <a:gd name="T8" fmla="*/ 1 w 114"/>
                  <a:gd name="T9" fmla="*/ 0 h 133"/>
                  <a:gd name="T10" fmla="*/ 1 w 114"/>
                  <a:gd name="T11" fmla="*/ 0 h 133"/>
                  <a:gd name="T12" fmla="*/ 1 w 114"/>
                  <a:gd name="T13" fmla="*/ 0 h 133"/>
                  <a:gd name="T14" fmla="*/ 1 w 114"/>
                  <a:gd name="T15" fmla="*/ 0 h 133"/>
                  <a:gd name="T16" fmla="*/ 1 w 114"/>
                  <a:gd name="T17" fmla="*/ 0 h 133"/>
                  <a:gd name="T18" fmla="*/ 1 w 114"/>
                  <a:gd name="T19" fmla="*/ 0 h 133"/>
                  <a:gd name="T20" fmla="*/ 1 w 114"/>
                  <a:gd name="T21" fmla="*/ 0 h 133"/>
                  <a:gd name="T22" fmla="*/ 1 w 114"/>
                  <a:gd name="T23" fmla="*/ 0 h 133"/>
                  <a:gd name="T24" fmla="*/ 1 w 114"/>
                  <a:gd name="T25" fmla="*/ 0 h 133"/>
                  <a:gd name="T26" fmla="*/ 1 w 114"/>
                  <a:gd name="T27" fmla="*/ 0 h 133"/>
                  <a:gd name="T28" fmla="*/ 1 w 114"/>
                  <a:gd name="T29" fmla="*/ 0 h 133"/>
                  <a:gd name="T30" fmla="*/ 1 w 114"/>
                  <a:gd name="T31" fmla="*/ 0 h 133"/>
                  <a:gd name="T32" fmla="*/ 1 w 114"/>
                  <a:gd name="T33" fmla="*/ 0 h 133"/>
                  <a:gd name="T34" fmla="*/ 1 w 114"/>
                  <a:gd name="T35" fmla="*/ 0 h 133"/>
                  <a:gd name="T36" fmla="*/ 1 w 114"/>
                  <a:gd name="T37" fmla="*/ 0 h 133"/>
                  <a:gd name="T38" fmla="*/ 1 w 114"/>
                  <a:gd name="T39" fmla="*/ 0 h 133"/>
                  <a:gd name="T40" fmla="*/ 1 w 114"/>
                  <a:gd name="T41" fmla="*/ 0 h 133"/>
                  <a:gd name="T42" fmla="*/ 1 w 114"/>
                  <a:gd name="T43" fmla="*/ 0 h 133"/>
                  <a:gd name="T44" fmla="*/ 1 w 114"/>
                  <a:gd name="T45" fmla="*/ 0 h 133"/>
                  <a:gd name="T46" fmla="*/ 1 w 114"/>
                  <a:gd name="T47" fmla="*/ 0 h 133"/>
                  <a:gd name="T48" fmla="*/ 0 w 114"/>
                  <a:gd name="T49" fmla="*/ 0 h 13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14" h="133">
                    <a:moveTo>
                      <a:pt x="0" y="133"/>
                    </a:moveTo>
                    <a:lnTo>
                      <a:pt x="1" y="111"/>
                    </a:lnTo>
                    <a:lnTo>
                      <a:pt x="5" y="88"/>
                    </a:lnTo>
                    <a:lnTo>
                      <a:pt x="11" y="65"/>
                    </a:lnTo>
                    <a:lnTo>
                      <a:pt x="22" y="44"/>
                    </a:lnTo>
                    <a:lnTo>
                      <a:pt x="35" y="25"/>
                    </a:lnTo>
                    <a:lnTo>
                      <a:pt x="49" y="12"/>
                    </a:lnTo>
                    <a:lnTo>
                      <a:pt x="67" y="2"/>
                    </a:lnTo>
                    <a:lnTo>
                      <a:pt x="86" y="0"/>
                    </a:lnTo>
                    <a:lnTo>
                      <a:pt x="102" y="4"/>
                    </a:lnTo>
                    <a:lnTo>
                      <a:pt x="112" y="12"/>
                    </a:lnTo>
                    <a:lnTo>
                      <a:pt x="114" y="22"/>
                    </a:lnTo>
                    <a:lnTo>
                      <a:pt x="112" y="35"/>
                    </a:lnTo>
                    <a:lnTo>
                      <a:pt x="105" y="46"/>
                    </a:lnTo>
                    <a:lnTo>
                      <a:pt x="94" y="56"/>
                    </a:lnTo>
                    <a:lnTo>
                      <a:pt x="81" y="65"/>
                    </a:lnTo>
                    <a:lnTo>
                      <a:pt x="64" y="67"/>
                    </a:lnTo>
                    <a:lnTo>
                      <a:pt x="52" y="69"/>
                    </a:lnTo>
                    <a:lnTo>
                      <a:pt x="39" y="77"/>
                    </a:lnTo>
                    <a:lnTo>
                      <a:pt x="29" y="88"/>
                    </a:lnTo>
                    <a:lnTo>
                      <a:pt x="18" y="99"/>
                    </a:lnTo>
                    <a:lnTo>
                      <a:pt x="11" y="112"/>
                    </a:lnTo>
                    <a:lnTo>
                      <a:pt x="5" y="122"/>
                    </a:lnTo>
                    <a:lnTo>
                      <a:pt x="1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" name="Freeform 197"/>
              <p:cNvSpPr>
                <a:spLocks noChangeArrowheads="1"/>
              </p:cNvSpPr>
              <p:nvPr/>
            </p:nvSpPr>
            <p:spPr bwMode="auto">
              <a:xfrm>
                <a:off x="2794" y="2985"/>
                <a:ext cx="35" cy="82"/>
              </a:xfrm>
              <a:custGeom>
                <a:avLst/>
                <a:gdLst>
                  <a:gd name="T0" fmla="*/ 1 w 70"/>
                  <a:gd name="T1" fmla="*/ 1 h 163"/>
                  <a:gd name="T2" fmla="*/ 1 w 70"/>
                  <a:gd name="T3" fmla="*/ 1 h 163"/>
                  <a:gd name="T4" fmla="*/ 1 w 70"/>
                  <a:gd name="T5" fmla="*/ 1 h 163"/>
                  <a:gd name="T6" fmla="*/ 1 w 70"/>
                  <a:gd name="T7" fmla="*/ 1 h 163"/>
                  <a:gd name="T8" fmla="*/ 0 w 70"/>
                  <a:gd name="T9" fmla="*/ 1 h 163"/>
                  <a:gd name="T10" fmla="*/ 0 w 70"/>
                  <a:gd name="T11" fmla="*/ 1 h 163"/>
                  <a:gd name="T12" fmla="*/ 1 w 70"/>
                  <a:gd name="T13" fmla="*/ 1 h 163"/>
                  <a:gd name="T14" fmla="*/ 1 w 70"/>
                  <a:gd name="T15" fmla="*/ 1 h 163"/>
                  <a:gd name="T16" fmla="*/ 1 w 70"/>
                  <a:gd name="T17" fmla="*/ 1 h 163"/>
                  <a:gd name="T18" fmla="*/ 1 w 70"/>
                  <a:gd name="T19" fmla="*/ 0 h 163"/>
                  <a:gd name="T20" fmla="*/ 1 w 70"/>
                  <a:gd name="T21" fmla="*/ 1 h 163"/>
                  <a:gd name="T22" fmla="*/ 1 w 70"/>
                  <a:gd name="T23" fmla="*/ 1 h 163"/>
                  <a:gd name="T24" fmla="*/ 1 w 70"/>
                  <a:gd name="T25" fmla="*/ 1 h 163"/>
                  <a:gd name="T26" fmla="*/ 1 w 70"/>
                  <a:gd name="T27" fmla="*/ 1 h 163"/>
                  <a:gd name="T28" fmla="*/ 1 w 70"/>
                  <a:gd name="T29" fmla="*/ 1 h 163"/>
                  <a:gd name="T30" fmla="*/ 1 w 70"/>
                  <a:gd name="T31" fmla="*/ 1 h 163"/>
                  <a:gd name="T32" fmla="*/ 1 w 70"/>
                  <a:gd name="T33" fmla="*/ 1 h 163"/>
                  <a:gd name="T34" fmla="*/ 1 w 70"/>
                  <a:gd name="T35" fmla="*/ 1 h 163"/>
                  <a:gd name="T36" fmla="*/ 1 w 70"/>
                  <a:gd name="T37" fmla="*/ 1 h 163"/>
                  <a:gd name="T38" fmla="*/ 1 w 70"/>
                  <a:gd name="T39" fmla="*/ 1 h 163"/>
                  <a:gd name="T40" fmla="*/ 1 w 70"/>
                  <a:gd name="T41" fmla="*/ 1 h 16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" h="163">
                    <a:moveTo>
                      <a:pt x="30" y="163"/>
                    </a:moveTo>
                    <a:lnTo>
                      <a:pt x="18" y="145"/>
                    </a:lnTo>
                    <a:lnTo>
                      <a:pt x="9" y="124"/>
                    </a:lnTo>
                    <a:lnTo>
                      <a:pt x="3" y="101"/>
                    </a:lnTo>
                    <a:lnTo>
                      <a:pt x="0" y="78"/>
                    </a:lnTo>
                    <a:lnTo>
                      <a:pt x="0" y="56"/>
                    </a:lnTo>
                    <a:lnTo>
                      <a:pt x="4" y="36"/>
                    </a:lnTo>
                    <a:lnTo>
                      <a:pt x="13" y="18"/>
                    </a:lnTo>
                    <a:lnTo>
                      <a:pt x="28" y="6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4" y="9"/>
                    </a:lnTo>
                    <a:lnTo>
                      <a:pt x="70" y="21"/>
                    </a:lnTo>
                    <a:lnTo>
                      <a:pt x="70" y="34"/>
                    </a:lnTo>
                    <a:lnTo>
                      <a:pt x="68" y="48"/>
                    </a:lnTo>
                    <a:lnTo>
                      <a:pt x="59" y="62"/>
                    </a:lnTo>
                    <a:lnTo>
                      <a:pt x="48" y="74"/>
                    </a:lnTo>
                    <a:lnTo>
                      <a:pt x="33" y="97"/>
                    </a:lnTo>
                    <a:lnTo>
                      <a:pt x="27" y="127"/>
                    </a:lnTo>
                    <a:lnTo>
                      <a:pt x="28" y="152"/>
                    </a:lnTo>
                    <a:lnTo>
                      <a:pt x="30" y="16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" name="Freeform 198"/>
              <p:cNvSpPr>
                <a:spLocks noChangeArrowheads="1"/>
              </p:cNvSpPr>
              <p:nvPr/>
            </p:nvSpPr>
            <p:spPr bwMode="auto">
              <a:xfrm>
                <a:off x="2838" y="2266"/>
                <a:ext cx="180" cy="174"/>
              </a:xfrm>
              <a:custGeom>
                <a:avLst/>
                <a:gdLst>
                  <a:gd name="T0" fmla="*/ 0 w 361"/>
                  <a:gd name="T1" fmla="*/ 1 h 348"/>
                  <a:gd name="T2" fmla="*/ 0 w 361"/>
                  <a:gd name="T3" fmla="*/ 1 h 348"/>
                  <a:gd name="T4" fmla="*/ 0 w 361"/>
                  <a:gd name="T5" fmla="*/ 0 h 348"/>
                  <a:gd name="T6" fmla="*/ 0 w 361"/>
                  <a:gd name="T7" fmla="*/ 0 h 348"/>
                  <a:gd name="T8" fmla="*/ 0 w 361"/>
                  <a:gd name="T9" fmla="*/ 1 h 348"/>
                  <a:gd name="T10" fmla="*/ 0 w 361"/>
                  <a:gd name="T11" fmla="*/ 1 h 348"/>
                  <a:gd name="T12" fmla="*/ 0 w 361"/>
                  <a:gd name="T13" fmla="*/ 1 h 348"/>
                  <a:gd name="T14" fmla="*/ 0 w 361"/>
                  <a:gd name="T15" fmla="*/ 1 h 348"/>
                  <a:gd name="T16" fmla="*/ 0 w 361"/>
                  <a:gd name="T17" fmla="*/ 1 h 348"/>
                  <a:gd name="T18" fmla="*/ 0 w 361"/>
                  <a:gd name="T19" fmla="*/ 1 h 348"/>
                  <a:gd name="T20" fmla="*/ 0 w 361"/>
                  <a:gd name="T21" fmla="*/ 1 h 348"/>
                  <a:gd name="T22" fmla="*/ 0 w 361"/>
                  <a:gd name="T23" fmla="*/ 1 h 348"/>
                  <a:gd name="T24" fmla="*/ 0 w 361"/>
                  <a:gd name="T25" fmla="*/ 1 h 348"/>
                  <a:gd name="T26" fmla="*/ 0 w 361"/>
                  <a:gd name="T27" fmla="*/ 1 h 348"/>
                  <a:gd name="T28" fmla="*/ 0 w 361"/>
                  <a:gd name="T29" fmla="*/ 1 h 348"/>
                  <a:gd name="T30" fmla="*/ 0 w 361"/>
                  <a:gd name="T31" fmla="*/ 1 h 348"/>
                  <a:gd name="T32" fmla="*/ 0 w 361"/>
                  <a:gd name="T33" fmla="*/ 1 h 348"/>
                  <a:gd name="T34" fmla="*/ 0 w 361"/>
                  <a:gd name="T35" fmla="*/ 1 h 348"/>
                  <a:gd name="T36" fmla="*/ 0 w 361"/>
                  <a:gd name="T37" fmla="*/ 1 h 348"/>
                  <a:gd name="T38" fmla="*/ 0 w 361"/>
                  <a:gd name="T39" fmla="*/ 1 h 348"/>
                  <a:gd name="T40" fmla="*/ 0 w 361"/>
                  <a:gd name="T41" fmla="*/ 1 h 348"/>
                  <a:gd name="T42" fmla="*/ 0 w 361"/>
                  <a:gd name="T43" fmla="*/ 1 h 348"/>
                  <a:gd name="T44" fmla="*/ 0 w 361"/>
                  <a:gd name="T45" fmla="*/ 1 h 348"/>
                  <a:gd name="T46" fmla="*/ 0 w 361"/>
                  <a:gd name="T47" fmla="*/ 1 h 348"/>
                  <a:gd name="T48" fmla="*/ 0 w 361"/>
                  <a:gd name="T49" fmla="*/ 1 h 348"/>
                  <a:gd name="T50" fmla="*/ 0 w 361"/>
                  <a:gd name="T51" fmla="*/ 1 h 348"/>
                  <a:gd name="T52" fmla="*/ 0 w 361"/>
                  <a:gd name="T53" fmla="*/ 1 h 348"/>
                  <a:gd name="T54" fmla="*/ 0 w 361"/>
                  <a:gd name="T55" fmla="*/ 1 h 348"/>
                  <a:gd name="T56" fmla="*/ 0 w 361"/>
                  <a:gd name="T57" fmla="*/ 1 h 348"/>
                  <a:gd name="T58" fmla="*/ 0 w 361"/>
                  <a:gd name="T59" fmla="*/ 1 h 348"/>
                  <a:gd name="T60" fmla="*/ 0 w 361"/>
                  <a:gd name="T61" fmla="*/ 1 h 348"/>
                  <a:gd name="T62" fmla="*/ 0 w 361"/>
                  <a:gd name="T63" fmla="*/ 1 h 348"/>
                  <a:gd name="T64" fmla="*/ 0 w 361"/>
                  <a:gd name="T65" fmla="*/ 1 h 348"/>
                  <a:gd name="T66" fmla="*/ 0 w 361"/>
                  <a:gd name="T67" fmla="*/ 1 h 348"/>
                  <a:gd name="T68" fmla="*/ 0 w 361"/>
                  <a:gd name="T69" fmla="*/ 1 h 348"/>
                  <a:gd name="T70" fmla="*/ 0 w 361"/>
                  <a:gd name="T71" fmla="*/ 1 h 348"/>
                  <a:gd name="T72" fmla="*/ 0 w 361"/>
                  <a:gd name="T73" fmla="*/ 1 h 348"/>
                  <a:gd name="T74" fmla="*/ 0 w 361"/>
                  <a:gd name="T75" fmla="*/ 1 h 348"/>
                  <a:gd name="T76" fmla="*/ 0 w 361"/>
                  <a:gd name="T77" fmla="*/ 1 h 348"/>
                  <a:gd name="T78" fmla="*/ 0 w 361"/>
                  <a:gd name="T79" fmla="*/ 1 h 348"/>
                  <a:gd name="T80" fmla="*/ 0 w 361"/>
                  <a:gd name="T81" fmla="*/ 1 h 34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61" h="348">
                    <a:moveTo>
                      <a:pt x="8" y="6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"/>
                    </a:lnTo>
                    <a:lnTo>
                      <a:pt x="44" y="8"/>
                    </a:lnTo>
                    <a:lnTo>
                      <a:pt x="69" y="16"/>
                    </a:lnTo>
                    <a:lnTo>
                      <a:pt x="98" y="27"/>
                    </a:lnTo>
                    <a:lnTo>
                      <a:pt x="129" y="39"/>
                    </a:lnTo>
                    <a:lnTo>
                      <a:pt x="162" y="55"/>
                    </a:lnTo>
                    <a:lnTo>
                      <a:pt x="196" y="74"/>
                    </a:lnTo>
                    <a:lnTo>
                      <a:pt x="229" y="96"/>
                    </a:lnTo>
                    <a:lnTo>
                      <a:pt x="262" y="120"/>
                    </a:lnTo>
                    <a:lnTo>
                      <a:pt x="291" y="146"/>
                    </a:lnTo>
                    <a:lnTo>
                      <a:pt x="317" y="178"/>
                    </a:lnTo>
                    <a:lnTo>
                      <a:pt x="340" y="210"/>
                    </a:lnTo>
                    <a:lnTo>
                      <a:pt x="356" y="247"/>
                    </a:lnTo>
                    <a:lnTo>
                      <a:pt x="361" y="267"/>
                    </a:lnTo>
                    <a:lnTo>
                      <a:pt x="358" y="287"/>
                    </a:lnTo>
                    <a:lnTo>
                      <a:pt x="354" y="304"/>
                    </a:lnTo>
                    <a:lnTo>
                      <a:pt x="346" y="319"/>
                    </a:lnTo>
                    <a:lnTo>
                      <a:pt x="336" y="331"/>
                    </a:lnTo>
                    <a:lnTo>
                      <a:pt x="328" y="340"/>
                    </a:lnTo>
                    <a:lnTo>
                      <a:pt x="323" y="346"/>
                    </a:lnTo>
                    <a:lnTo>
                      <a:pt x="320" y="348"/>
                    </a:lnTo>
                    <a:lnTo>
                      <a:pt x="321" y="346"/>
                    </a:lnTo>
                    <a:lnTo>
                      <a:pt x="326" y="341"/>
                    </a:lnTo>
                    <a:lnTo>
                      <a:pt x="331" y="332"/>
                    </a:lnTo>
                    <a:lnTo>
                      <a:pt x="336" y="320"/>
                    </a:lnTo>
                    <a:lnTo>
                      <a:pt x="340" y="305"/>
                    </a:lnTo>
                    <a:lnTo>
                      <a:pt x="342" y="287"/>
                    </a:lnTo>
                    <a:lnTo>
                      <a:pt x="341" y="267"/>
                    </a:lnTo>
                    <a:lnTo>
                      <a:pt x="336" y="244"/>
                    </a:lnTo>
                    <a:lnTo>
                      <a:pt x="326" y="220"/>
                    </a:lnTo>
                    <a:lnTo>
                      <a:pt x="309" y="194"/>
                    </a:lnTo>
                    <a:lnTo>
                      <a:pt x="283" y="165"/>
                    </a:lnTo>
                    <a:lnTo>
                      <a:pt x="250" y="136"/>
                    </a:lnTo>
                    <a:lnTo>
                      <a:pt x="207" y="105"/>
                    </a:lnTo>
                    <a:lnTo>
                      <a:pt x="153" y="73"/>
                    </a:lnTo>
                    <a:lnTo>
                      <a:pt x="88" y="39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" name="Freeform 199"/>
              <p:cNvSpPr>
                <a:spLocks noChangeArrowheads="1"/>
              </p:cNvSpPr>
              <p:nvPr/>
            </p:nvSpPr>
            <p:spPr bwMode="auto">
              <a:xfrm>
                <a:off x="2794" y="3106"/>
                <a:ext cx="63" cy="171"/>
              </a:xfrm>
              <a:custGeom>
                <a:avLst/>
                <a:gdLst>
                  <a:gd name="T0" fmla="*/ 1 w 126"/>
                  <a:gd name="T1" fmla="*/ 0 h 343"/>
                  <a:gd name="T2" fmla="*/ 1 w 126"/>
                  <a:gd name="T3" fmla="*/ 0 h 343"/>
                  <a:gd name="T4" fmla="*/ 1 w 126"/>
                  <a:gd name="T5" fmla="*/ 0 h 343"/>
                  <a:gd name="T6" fmla="*/ 0 w 126"/>
                  <a:gd name="T7" fmla="*/ 0 h 343"/>
                  <a:gd name="T8" fmla="*/ 1 w 126"/>
                  <a:gd name="T9" fmla="*/ 0 h 343"/>
                  <a:gd name="T10" fmla="*/ 1 w 126"/>
                  <a:gd name="T11" fmla="*/ 0 h 343"/>
                  <a:gd name="T12" fmla="*/ 1 w 126"/>
                  <a:gd name="T13" fmla="*/ 0 h 343"/>
                  <a:gd name="T14" fmla="*/ 1 w 126"/>
                  <a:gd name="T15" fmla="*/ 0 h 343"/>
                  <a:gd name="T16" fmla="*/ 1 w 126"/>
                  <a:gd name="T17" fmla="*/ 0 h 343"/>
                  <a:gd name="T18" fmla="*/ 1 w 126"/>
                  <a:gd name="T19" fmla="*/ 0 h 343"/>
                  <a:gd name="T20" fmla="*/ 1 w 126"/>
                  <a:gd name="T21" fmla="*/ 0 h 343"/>
                  <a:gd name="T22" fmla="*/ 1 w 126"/>
                  <a:gd name="T23" fmla="*/ 0 h 343"/>
                  <a:gd name="T24" fmla="*/ 1 w 126"/>
                  <a:gd name="T25" fmla="*/ 0 h 343"/>
                  <a:gd name="T26" fmla="*/ 1 w 126"/>
                  <a:gd name="T27" fmla="*/ 0 h 343"/>
                  <a:gd name="T28" fmla="*/ 1 w 126"/>
                  <a:gd name="T29" fmla="*/ 0 h 343"/>
                  <a:gd name="T30" fmla="*/ 1 w 126"/>
                  <a:gd name="T31" fmla="*/ 0 h 343"/>
                  <a:gd name="T32" fmla="*/ 1 w 126"/>
                  <a:gd name="T33" fmla="*/ 0 h 343"/>
                  <a:gd name="T34" fmla="*/ 1 w 126"/>
                  <a:gd name="T35" fmla="*/ 0 h 343"/>
                  <a:gd name="T36" fmla="*/ 1 w 126"/>
                  <a:gd name="T37" fmla="*/ 0 h 343"/>
                  <a:gd name="T38" fmla="*/ 1 w 126"/>
                  <a:gd name="T39" fmla="*/ 0 h 343"/>
                  <a:gd name="T40" fmla="*/ 1 w 126"/>
                  <a:gd name="T41" fmla="*/ 0 h 343"/>
                  <a:gd name="T42" fmla="*/ 1 w 126"/>
                  <a:gd name="T43" fmla="*/ 0 h 343"/>
                  <a:gd name="T44" fmla="*/ 1 w 126"/>
                  <a:gd name="T45" fmla="*/ 0 h 343"/>
                  <a:gd name="T46" fmla="*/ 1 w 126"/>
                  <a:gd name="T47" fmla="*/ 0 h 343"/>
                  <a:gd name="T48" fmla="*/ 1 w 126"/>
                  <a:gd name="T49" fmla="*/ 0 h 3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6" h="343">
                    <a:moveTo>
                      <a:pt x="25" y="0"/>
                    </a:moveTo>
                    <a:lnTo>
                      <a:pt x="10" y="30"/>
                    </a:lnTo>
                    <a:lnTo>
                      <a:pt x="2" y="71"/>
                    </a:lnTo>
                    <a:lnTo>
                      <a:pt x="0" y="121"/>
                    </a:lnTo>
                    <a:lnTo>
                      <a:pt x="5" y="175"/>
                    </a:lnTo>
                    <a:lnTo>
                      <a:pt x="19" y="228"/>
                    </a:lnTo>
                    <a:lnTo>
                      <a:pt x="43" y="276"/>
                    </a:lnTo>
                    <a:lnTo>
                      <a:pt x="79" y="316"/>
                    </a:lnTo>
                    <a:lnTo>
                      <a:pt x="126" y="343"/>
                    </a:lnTo>
                    <a:lnTo>
                      <a:pt x="123" y="341"/>
                    </a:lnTo>
                    <a:lnTo>
                      <a:pt x="115" y="332"/>
                    </a:lnTo>
                    <a:lnTo>
                      <a:pt x="102" y="321"/>
                    </a:lnTo>
                    <a:lnTo>
                      <a:pt x="87" y="306"/>
                    </a:lnTo>
                    <a:lnTo>
                      <a:pt x="71" y="288"/>
                    </a:lnTo>
                    <a:lnTo>
                      <a:pt x="55" y="267"/>
                    </a:lnTo>
                    <a:lnTo>
                      <a:pt x="41" y="245"/>
                    </a:lnTo>
                    <a:lnTo>
                      <a:pt x="30" y="221"/>
                    </a:lnTo>
                    <a:lnTo>
                      <a:pt x="19" y="183"/>
                    </a:lnTo>
                    <a:lnTo>
                      <a:pt x="13" y="145"/>
                    </a:lnTo>
                    <a:lnTo>
                      <a:pt x="12" y="108"/>
                    </a:lnTo>
                    <a:lnTo>
                      <a:pt x="13" y="73"/>
                    </a:lnTo>
                    <a:lnTo>
                      <a:pt x="17" y="43"/>
                    </a:lnTo>
                    <a:lnTo>
                      <a:pt x="20" y="20"/>
                    </a:lnTo>
                    <a:lnTo>
                      <a:pt x="24" y="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" name="Freeform 200"/>
              <p:cNvSpPr>
                <a:spLocks noChangeArrowheads="1"/>
              </p:cNvSpPr>
              <p:nvPr/>
            </p:nvSpPr>
            <p:spPr bwMode="auto">
              <a:xfrm>
                <a:off x="3146" y="3147"/>
                <a:ext cx="165" cy="80"/>
              </a:xfrm>
              <a:custGeom>
                <a:avLst/>
                <a:gdLst>
                  <a:gd name="T0" fmla="*/ 0 w 332"/>
                  <a:gd name="T1" fmla="*/ 1 h 160"/>
                  <a:gd name="T2" fmla="*/ 0 w 332"/>
                  <a:gd name="T3" fmla="*/ 1 h 160"/>
                  <a:gd name="T4" fmla="*/ 0 w 332"/>
                  <a:gd name="T5" fmla="*/ 1 h 160"/>
                  <a:gd name="T6" fmla="*/ 0 w 332"/>
                  <a:gd name="T7" fmla="*/ 1 h 160"/>
                  <a:gd name="T8" fmla="*/ 0 w 332"/>
                  <a:gd name="T9" fmla="*/ 1 h 160"/>
                  <a:gd name="T10" fmla="*/ 0 w 332"/>
                  <a:gd name="T11" fmla="*/ 1 h 160"/>
                  <a:gd name="T12" fmla="*/ 0 w 332"/>
                  <a:gd name="T13" fmla="*/ 1 h 160"/>
                  <a:gd name="T14" fmla="*/ 0 w 332"/>
                  <a:gd name="T15" fmla="*/ 1 h 160"/>
                  <a:gd name="T16" fmla="*/ 0 w 332"/>
                  <a:gd name="T17" fmla="*/ 1 h 160"/>
                  <a:gd name="T18" fmla="*/ 0 w 332"/>
                  <a:gd name="T19" fmla="*/ 1 h 160"/>
                  <a:gd name="T20" fmla="*/ 0 w 332"/>
                  <a:gd name="T21" fmla="*/ 1 h 160"/>
                  <a:gd name="T22" fmla="*/ 0 w 332"/>
                  <a:gd name="T23" fmla="*/ 1 h 160"/>
                  <a:gd name="T24" fmla="*/ 0 w 332"/>
                  <a:gd name="T25" fmla="*/ 0 h 160"/>
                  <a:gd name="T26" fmla="*/ 0 w 332"/>
                  <a:gd name="T27" fmla="*/ 0 h 160"/>
                  <a:gd name="T28" fmla="*/ 0 w 332"/>
                  <a:gd name="T29" fmla="*/ 1 h 160"/>
                  <a:gd name="T30" fmla="*/ 0 w 332"/>
                  <a:gd name="T31" fmla="*/ 1 h 160"/>
                  <a:gd name="T32" fmla="*/ 0 w 332"/>
                  <a:gd name="T33" fmla="*/ 1 h 160"/>
                  <a:gd name="T34" fmla="*/ 0 w 332"/>
                  <a:gd name="T35" fmla="*/ 1 h 160"/>
                  <a:gd name="T36" fmla="*/ 0 w 332"/>
                  <a:gd name="T37" fmla="*/ 1 h 160"/>
                  <a:gd name="T38" fmla="*/ 0 w 332"/>
                  <a:gd name="T39" fmla="*/ 1 h 160"/>
                  <a:gd name="T40" fmla="*/ 0 w 332"/>
                  <a:gd name="T41" fmla="*/ 1 h 160"/>
                  <a:gd name="T42" fmla="*/ 0 w 332"/>
                  <a:gd name="T43" fmla="*/ 1 h 160"/>
                  <a:gd name="T44" fmla="*/ 0 w 332"/>
                  <a:gd name="T45" fmla="*/ 1 h 160"/>
                  <a:gd name="T46" fmla="*/ 0 w 332"/>
                  <a:gd name="T47" fmla="*/ 1 h 160"/>
                  <a:gd name="T48" fmla="*/ 0 w 332"/>
                  <a:gd name="T49" fmla="*/ 1 h 160"/>
                  <a:gd name="T50" fmla="*/ 0 w 332"/>
                  <a:gd name="T51" fmla="*/ 1 h 160"/>
                  <a:gd name="T52" fmla="*/ 0 w 332"/>
                  <a:gd name="T53" fmla="*/ 1 h 160"/>
                  <a:gd name="T54" fmla="*/ 0 w 332"/>
                  <a:gd name="T55" fmla="*/ 1 h 160"/>
                  <a:gd name="T56" fmla="*/ 0 w 332"/>
                  <a:gd name="T57" fmla="*/ 1 h 160"/>
                  <a:gd name="T58" fmla="*/ 0 w 332"/>
                  <a:gd name="T59" fmla="*/ 1 h 160"/>
                  <a:gd name="T60" fmla="*/ 0 w 332"/>
                  <a:gd name="T61" fmla="*/ 1 h 160"/>
                  <a:gd name="T62" fmla="*/ 0 w 332"/>
                  <a:gd name="T63" fmla="*/ 1 h 160"/>
                  <a:gd name="T64" fmla="*/ 0 w 332"/>
                  <a:gd name="T65" fmla="*/ 1 h 1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32" h="160">
                    <a:moveTo>
                      <a:pt x="332" y="160"/>
                    </a:moveTo>
                    <a:lnTo>
                      <a:pt x="326" y="146"/>
                    </a:lnTo>
                    <a:lnTo>
                      <a:pt x="318" y="130"/>
                    </a:lnTo>
                    <a:lnTo>
                      <a:pt x="305" y="114"/>
                    </a:lnTo>
                    <a:lnTo>
                      <a:pt x="290" y="96"/>
                    </a:lnTo>
                    <a:lnTo>
                      <a:pt x="273" y="79"/>
                    </a:lnTo>
                    <a:lnTo>
                      <a:pt x="254" y="63"/>
                    </a:lnTo>
                    <a:lnTo>
                      <a:pt x="232" y="48"/>
                    </a:lnTo>
                    <a:lnTo>
                      <a:pt x="208" y="34"/>
                    </a:lnTo>
                    <a:lnTo>
                      <a:pt x="183" y="21"/>
                    </a:lnTo>
                    <a:lnTo>
                      <a:pt x="158" y="11"/>
                    </a:lnTo>
                    <a:lnTo>
                      <a:pt x="132" y="4"/>
                    </a:lnTo>
                    <a:lnTo>
                      <a:pt x="104" y="0"/>
                    </a:lnTo>
                    <a:lnTo>
                      <a:pt x="77" y="0"/>
                    </a:lnTo>
                    <a:lnTo>
                      <a:pt x="51" y="2"/>
                    </a:lnTo>
                    <a:lnTo>
                      <a:pt x="26" y="10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15" y="19"/>
                    </a:lnTo>
                    <a:lnTo>
                      <a:pt x="33" y="17"/>
                    </a:lnTo>
                    <a:lnTo>
                      <a:pt x="54" y="15"/>
                    </a:lnTo>
                    <a:lnTo>
                      <a:pt x="79" y="13"/>
                    </a:lnTo>
                    <a:lnTo>
                      <a:pt x="105" y="15"/>
                    </a:lnTo>
                    <a:lnTo>
                      <a:pt x="132" y="18"/>
                    </a:lnTo>
                    <a:lnTo>
                      <a:pt x="157" y="24"/>
                    </a:lnTo>
                    <a:lnTo>
                      <a:pt x="194" y="39"/>
                    </a:lnTo>
                    <a:lnTo>
                      <a:pt x="226" y="59"/>
                    </a:lnTo>
                    <a:lnTo>
                      <a:pt x="256" y="81"/>
                    </a:lnTo>
                    <a:lnTo>
                      <a:pt x="282" y="104"/>
                    </a:lnTo>
                    <a:lnTo>
                      <a:pt x="303" y="125"/>
                    </a:lnTo>
                    <a:lnTo>
                      <a:pt x="318" y="144"/>
                    </a:lnTo>
                    <a:lnTo>
                      <a:pt x="329" y="155"/>
                    </a:lnTo>
                    <a:lnTo>
                      <a:pt x="332" y="16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" name="Freeform 201"/>
              <p:cNvSpPr>
                <a:spLocks noChangeArrowheads="1"/>
              </p:cNvSpPr>
              <p:nvPr/>
            </p:nvSpPr>
            <p:spPr bwMode="auto">
              <a:xfrm>
                <a:off x="2926" y="2651"/>
                <a:ext cx="186" cy="670"/>
              </a:xfrm>
              <a:custGeom>
                <a:avLst/>
                <a:gdLst>
                  <a:gd name="T0" fmla="*/ 0 w 373"/>
                  <a:gd name="T1" fmla="*/ 1 h 1340"/>
                  <a:gd name="T2" fmla="*/ 0 w 373"/>
                  <a:gd name="T3" fmla="*/ 1 h 1340"/>
                  <a:gd name="T4" fmla="*/ 0 w 373"/>
                  <a:gd name="T5" fmla="*/ 1 h 1340"/>
                  <a:gd name="T6" fmla="*/ 0 w 373"/>
                  <a:gd name="T7" fmla="*/ 1 h 1340"/>
                  <a:gd name="T8" fmla="*/ 0 w 373"/>
                  <a:gd name="T9" fmla="*/ 1 h 1340"/>
                  <a:gd name="T10" fmla="*/ 0 w 373"/>
                  <a:gd name="T11" fmla="*/ 1 h 1340"/>
                  <a:gd name="T12" fmla="*/ 0 w 373"/>
                  <a:gd name="T13" fmla="*/ 1 h 1340"/>
                  <a:gd name="T14" fmla="*/ 0 w 373"/>
                  <a:gd name="T15" fmla="*/ 1 h 1340"/>
                  <a:gd name="T16" fmla="*/ 0 w 373"/>
                  <a:gd name="T17" fmla="*/ 1 h 1340"/>
                  <a:gd name="T18" fmla="*/ 0 w 373"/>
                  <a:gd name="T19" fmla="*/ 1 h 1340"/>
                  <a:gd name="T20" fmla="*/ 0 w 373"/>
                  <a:gd name="T21" fmla="*/ 1 h 1340"/>
                  <a:gd name="T22" fmla="*/ 0 w 373"/>
                  <a:gd name="T23" fmla="*/ 1 h 1340"/>
                  <a:gd name="T24" fmla="*/ 0 w 373"/>
                  <a:gd name="T25" fmla="*/ 1 h 1340"/>
                  <a:gd name="T26" fmla="*/ 0 w 373"/>
                  <a:gd name="T27" fmla="*/ 1 h 1340"/>
                  <a:gd name="T28" fmla="*/ 0 w 373"/>
                  <a:gd name="T29" fmla="*/ 1 h 1340"/>
                  <a:gd name="T30" fmla="*/ 0 w 373"/>
                  <a:gd name="T31" fmla="*/ 1 h 1340"/>
                  <a:gd name="T32" fmla="*/ 0 w 373"/>
                  <a:gd name="T33" fmla="*/ 1 h 1340"/>
                  <a:gd name="T34" fmla="*/ 0 w 373"/>
                  <a:gd name="T35" fmla="*/ 1 h 1340"/>
                  <a:gd name="T36" fmla="*/ 0 w 373"/>
                  <a:gd name="T37" fmla="*/ 1 h 1340"/>
                  <a:gd name="T38" fmla="*/ 0 w 373"/>
                  <a:gd name="T39" fmla="*/ 1 h 1340"/>
                  <a:gd name="T40" fmla="*/ 0 w 373"/>
                  <a:gd name="T41" fmla="*/ 1 h 1340"/>
                  <a:gd name="T42" fmla="*/ 0 w 373"/>
                  <a:gd name="T43" fmla="*/ 1 h 1340"/>
                  <a:gd name="T44" fmla="*/ 0 w 373"/>
                  <a:gd name="T45" fmla="*/ 1 h 1340"/>
                  <a:gd name="T46" fmla="*/ 0 w 373"/>
                  <a:gd name="T47" fmla="*/ 1 h 1340"/>
                  <a:gd name="T48" fmla="*/ 0 w 373"/>
                  <a:gd name="T49" fmla="*/ 1 h 1340"/>
                  <a:gd name="T50" fmla="*/ 0 w 373"/>
                  <a:gd name="T51" fmla="*/ 1 h 1340"/>
                  <a:gd name="T52" fmla="*/ 0 w 373"/>
                  <a:gd name="T53" fmla="*/ 1 h 1340"/>
                  <a:gd name="T54" fmla="*/ 0 w 373"/>
                  <a:gd name="T55" fmla="*/ 1 h 1340"/>
                  <a:gd name="T56" fmla="*/ 0 w 373"/>
                  <a:gd name="T57" fmla="*/ 1 h 1340"/>
                  <a:gd name="T58" fmla="*/ 0 w 373"/>
                  <a:gd name="T59" fmla="*/ 1 h 1340"/>
                  <a:gd name="T60" fmla="*/ 0 w 373"/>
                  <a:gd name="T61" fmla="*/ 1 h 1340"/>
                  <a:gd name="T62" fmla="*/ 0 w 373"/>
                  <a:gd name="T63" fmla="*/ 1 h 1340"/>
                  <a:gd name="T64" fmla="*/ 0 w 373"/>
                  <a:gd name="T65" fmla="*/ 1 h 1340"/>
                  <a:gd name="T66" fmla="*/ 0 w 373"/>
                  <a:gd name="T67" fmla="*/ 1 h 1340"/>
                  <a:gd name="T68" fmla="*/ 0 w 373"/>
                  <a:gd name="T69" fmla="*/ 1 h 1340"/>
                  <a:gd name="T70" fmla="*/ 0 w 373"/>
                  <a:gd name="T71" fmla="*/ 1 h 1340"/>
                  <a:gd name="T72" fmla="*/ 0 w 373"/>
                  <a:gd name="T73" fmla="*/ 1 h 1340"/>
                  <a:gd name="T74" fmla="*/ 0 w 373"/>
                  <a:gd name="T75" fmla="*/ 1 h 1340"/>
                  <a:gd name="T76" fmla="*/ 0 w 373"/>
                  <a:gd name="T77" fmla="*/ 1 h 1340"/>
                  <a:gd name="T78" fmla="*/ 0 w 373"/>
                  <a:gd name="T79" fmla="*/ 1 h 1340"/>
                  <a:gd name="T80" fmla="*/ 0 w 373"/>
                  <a:gd name="T81" fmla="*/ 1 h 1340"/>
                  <a:gd name="T82" fmla="*/ 0 w 373"/>
                  <a:gd name="T83" fmla="*/ 1 h 1340"/>
                  <a:gd name="T84" fmla="*/ 0 w 373"/>
                  <a:gd name="T85" fmla="*/ 1 h 1340"/>
                  <a:gd name="T86" fmla="*/ 0 w 373"/>
                  <a:gd name="T87" fmla="*/ 1 h 1340"/>
                  <a:gd name="T88" fmla="*/ 0 w 373"/>
                  <a:gd name="T89" fmla="*/ 1 h 1340"/>
                  <a:gd name="T90" fmla="*/ 0 w 373"/>
                  <a:gd name="T91" fmla="*/ 1 h 1340"/>
                  <a:gd name="T92" fmla="*/ 0 w 373"/>
                  <a:gd name="T93" fmla="*/ 1 h 1340"/>
                  <a:gd name="T94" fmla="*/ 0 w 373"/>
                  <a:gd name="T95" fmla="*/ 1 h 1340"/>
                  <a:gd name="T96" fmla="*/ 0 w 373"/>
                  <a:gd name="T97" fmla="*/ 1 h 1340"/>
                  <a:gd name="T98" fmla="*/ 0 w 373"/>
                  <a:gd name="T99" fmla="*/ 1 h 1340"/>
                  <a:gd name="T100" fmla="*/ 0 w 373"/>
                  <a:gd name="T101" fmla="*/ 1 h 1340"/>
                  <a:gd name="T102" fmla="*/ 0 w 373"/>
                  <a:gd name="T103" fmla="*/ 1 h 1340"/>
                  <a:gd name="T104" fmla="*/ 0 w 373"/>
                  <a:gd name="T105" fmla="*/ 1 h 1340"/>
                  <a:gd name="T106" fmla="*/ 0 w 373"/>
                  <a:gd name="T107" fmla="*/ 1 h 1340"/>
                  <a:gd name="T108" fmla="*/ 0 w 373"/>
                  <a:gd name="T109" fmla="*/ 1 h 1340"/>
                  <a:gd name="T110" fmla="*/ 0 w 373"/>
                  <a:gd name="T111" fmla="*/ 1 h 13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73" h="1340">
                    <a:moveTo>
                      <a:pt x="373" y="1336"/>
                    </a:moveTo>
                    <a:lnTo>
                      <a:pt x="330" y="1333"/>
                    </a:lnTo>
                    <a:lnTo>
                      <a:pt x="286" y="1329"/>
                    </a:lnTo>
                    <a:lnTo>
                      <a:pt x="242" y="1323"/>
                    </a:lnTo>
                    <a:lnTo>
                      <a:pt x="201" y="1315"/>
                    </a:lnTo>
                    <a:lnTo>
                      <a:pt x="162" y="1304"/>
                    </a:lnTo>
                    <a:lnTo>
                      <a:pt x="127" y="1287"/>
                    </a:lnTo>
                    <a:lnTo>
                      <a:pt x="96" y="1268"/>
                    </a:lnTo>
                    <a:lnTo>
                      <a:pt x="72" y="1242"/>
                    </a:lnTo>
                    <a:lnTo>
                      <a:pt x="53" y="1211"/>
                    </a:lnTo>
                    <a:lnTo>
                      <a:pt x="43" y="1175"/>
                    </a:lnTo>
                    <a:lnTo>
                      <a:pt x="42" y="1130"/>
                    </a:lnTo>
                    <a:lnTo>
                      <a:pt x="50" y="1077"/>
                    </a:lnTo>
                    <a:lnTo>
                      <a:pt x="68" y="1017"/>
                    </a:lnTo>
                    <a:lnTo>
                      <a:pt x="99" y="946"/>
                    </a:lnTo>
                    <a:lnTo>
                      <a:pt x="142" y="867"/>
                    </a:lnTo>
                    <a:lnTo>
                      <a:pt x="200" y="777"/>
                    </a:lnTo>
                    <a:lnTo>
                      <a:pt x="248" y="700"/>
                    </a:lnTo>
                    <a:lnTo>
                      <a:pt x="287" y="626"/>
                    </a:lnTo>
                    <a:lnTo>
                      <a:pt x="318" y="556"/>
                    </a:lnTo>
                    <a:lnTo>
                      <a:pt x="341" y="489"/>
                    </a:lnTo>
                    <a:lnTo>
                      <a:pt x="357" y="426"/>
                    </a:lnTo>
                    <a:lnTo>
                      <a:pt x="365" y="366"/>
                    </a:lnTo>
                    <a:lnTo>
                      <a:pt x="368" y="310"/>
                    </a:lnTo>
                    <a:lnTo>
                      <a:pt x="364" y="258"/>
                    </a:lnTo>
                    <a:lnTo>
                      <a:pt x="355" y="210"/>
                    </a:lnTo>
                    <a:lnTo>
                      <a:pt x="341" y="167"/>
                    </a:lnTo>
                    <a:lnTo>
                      <a:pt x="323" y="129"/>
                    </a:lnTo>
                    <a:lnTo>
                      <a:pt x="301" y="94"/>
                    </a:lnTo>
                    <a:lnTo>
                      <a:pt x="276" y="65"/>
                    </a:lnTo>
                    <a:lnTo>
                      <a:pt x="248" y="41"/>
                    </a:lnTo>
                    <a:lnTo>
                      <a:pt x="218" y="22"/>
                    </a:lnTo>
                    <a:lnTo>
                      <a:pt x="186" y="8"/>
                    </a:lnTo>
                    <a:lnTo>
                      <a:pt x="162" y="2"/>
                    </a:lnTo>
                    <a:lnTo>
                      <a:pt x="140" y="0"/>
                    </a:lnTo>
                    <a:lnTo>
                      <a:pt x="119" y="2"/>
                    </a:lnTo>
                    <a:lnTo>
                      <a:pt x="101" y="7"/>
                    </a:lnTo>
                    <a:lnTo>
                      <a:pt x="84" y="15"/>
                    </a:lnTo>
                    <a:lnTo>
                      <a:pt x="69" y="25"/>
                    </a:lnTo>
                    <a:lnTo>
                      <a:pt x="56" y="35"/>
                    </a:lnTo>
                    <a:lnTo>
                      <a:pt x="43" y="48"/>
                    </a:lnTo>
                    <a:lnTo>
                      <a:pt x="33" y="62"/>
                    </a:lnTo>
                    <a:lnTo>
                      <a:pt x="25" y="75"/>
                    </a:lnTo>
                    <a:lnTo>
                      <a:pt x="16" y="87"/>
                    </a:lnTo>
                    <a:lnTo>
                      <a:pt x="11" y="99"/>
                    </a:lnTo>
                    <a:lnTo>
                      <a:pt x="6" y="108"/>
                    </a:lnTo>
                    <a:lnTo>
                      <a:pt x="3" y="116"/>
                    </a:lnTo>
                    <a:lnTo>
                      <a:pt x="1" y="121"/>
                    </a:lnTo>
                    <a:lnTo>
                      <a:pt x="0" y="123"/>
                    </a:lnTo>
                    <a:lnTo>
                      <a:pt x="1" y="122"/>
                    </a:lnTo>
                    <a:lnTo>
                      <a:pt x="4" y="117"/>
                    </a:lnTo>
                    <a:lnTo>
                      <a:pt x="8" y="111"/>
                    </a:lnTo>
                    <a:lnTo>
                      <a:pt x="15" y="103"/>
                    </a:lnTo>
                    <a:lnTo>
                      <a:pt x="23" y="94"/>
                    </a:lnTo>
                    <a:lnTo>
                      <a:pt x="33" y="85"/>
                    </a:lnTo>
                    <a:lnTo>
                      <a:pt x="44" y="75"/>
                    </a:lnTo>
                    <a:lnTo>
                      <a:pt x="56" y="64"/>
                    </a:lnTo>
                    <a:lnTo>
                      <a:pt x="69" y="54"/>
                    </a:lnTo>
                    <a:lnTo>
                      <a:pt x="84" y="45"/>
                    </a:lnTo>
                    <a:lnTo>
                      <a:pt x="99" y="37"/>
                    </a:lnTo>
                    <a:lnTo>
                      <a:pt x="115" y="31"/>
                    </a:lnTo>
                    <a:lnTo>
                      <a:pt x="133" y="27"/>
                    </a:lnTo>
                    <a:lnTo>
                      <a:pt x="151" y="26"/>
                    </a:lnTo>
                    <a:lnTo>
                      <a:pt x="170" y="27"/>
                    </a:lnTo>
                    <a:lnTo>
                      <a:pt x="189" y="33"/>
                    </a:lnTo>
                    <a:lnTo>
                      <a:pt x="210" y="42"/>
                    </a:lnTo>
                    <a:lnTo>
                      <a:pt x="232" y="55"/>
                    </a:lnTo>
                    <a:lnTo>
                      <a:pt x="253" y="72"/>
                    </a:lnTo>
                    <a:lnTo>
                      <a:pt x="273" y="92"/>
                    </a:lnTo>
                    <a:lnTo>
                      <a:pt x="293" y="114"/>
                    </a:lnTo>
                    <a:lnTo>
                      <a:pt x="311" y="140"/>
                    </a:lnTo>
                    <a:lnTo>
                      <a:pt x="327" y="169"/>
                    </a:lnTo>
                    <a:lnTo>
                      <a:pt x="340" y="200"/>
                    </a:lnTo>
                    <a:lnTo>
                      <a:pt x="350" y="236"/>
                    </a:lnTo>
                    <a:lnTo>
                      <a:pt x="357" y="273"/>
                    </a:lnTo>
                    <a:lnTo>
                      <a:pt x="361" y="313"/>
                    </a:lnTo>
                    <a:lnTo>
                      <a:pt x="360" y="357"/>
                    </a:lnTo>
                    <a:lnTo>
                      <a:pt x="353" y="402"/>
                    </a:lnTo>
                    <a:lnTo>
                      <a:pt x="340" y="450"/>
                    </a:lnTo>
                    <a:lnTo>
                      <a:pt x="322" y="501"/>
                    </a:lnTo>
                    <a:lnTo>
                      <a:pt x="297" y="554"/>
                    </a:lnTo>
                    <a:lnTo>
                      <a:pt x="268" y="610"/>
                    </a:lnTo>
                    <a:lnTo>
                      <a:pt x="236" y="663"/>
                    </a:lnTo>
                    <a:lnTo>
                      <a:pt x="205" y="715"/>
                    </a:lnTo>
                    <a:lnTo>
                      <a:pt x="175" y="764"/>
                    </a:lnTo>
                    <a:lnTo>
                      <a:pt x="145" y="813"/>
                    </a:lnTo>
                    <a:lnTo>
                      <a:pt x="118" y="858"/>
                    </a:lnTo>
                    <a:lnTo>
                      <a:pt x="92" y="902"/>
                    </a:lnTo>
                    <a:lnTo>
                      <a:pt x="68" y="944"/>
                    </a:lnTo>
                    <a:lnTo>
                      <a:pt x="49" y="984"/>
                    </a:lnTo>
                    <a:lnTo>
                      <a:pt x="31" y="1022"/>
                    </a:lnTo>
                    <a:lnTo>
                      <a:pt x="19" y="1060"/>
                    </a:lnTo>
                    <a:lnTo>
                      <a:pt x="11" y="1095"/>
                    </a:lnTo>
                    <a:lnTo>
                      <a:pt x="7" y="1130"/>
                    </a:lnTo>
                    <a:lnTo>
                      <a:pt x="11" y="1162"/>
                    </a:lnTo>
                    <a:lnTo>
                      <a:pt x="19" y="1193"/>
                    </a:lnTo>
                    <a:lnTo>
                      <a:pt x="35" y="1223"/>
                    </a:lnTo>
                    <a:lnTo>
                      <a:pt x="56" y="1249"/>
                    </a:lnTo>
                    <a:lnTo>
                      <a:pt x="79" y="1271"/>
                    </a:lnTo>
                    <a:lnTo>
                      <a:pt x="104" y="1290"/>
                    </a:lnTo>
                    <a:lnTo>
                      <a:pt x="130" y="1305"/>
                    </a:lnTo>
                    <a:lnTo>
                      <a:pt x="158" y="1317"/>
                    </a:lnTo>
                    <a:lnTo>
                      <a:pt x="187" y="1325"/>
                    </a:lnTo>
                    <a:lnTo>
                      <a:pt x="215" y="1332"/>
                    </a:lnTo>
                    <a:lnTo>
                      <a:pt x="242" y="1337"/>
                    </a:lnTo>
                    <a:lnTo>
                      <a:pt x="269" y="1339"/>
                    </a:lnTo>
                    <a:lnTo>
                      <a:pt x="293" y="1340"/>
                    </a:lnTo>
                    <a:lnTo>
                      <a:pt x="316" y="1340"/>
                    </a:lnTo>
                    <a:lnTo>
                      <a:pt x="334" y="1339"/>
                    </a:lnTo>
                    <a:lnTo>
                      <a:pt x="350" y="1338"/>
                    </a:lnTo>
                    <a:lnTo>
                      <a:pt x="363" y="1337"/>
                    </a:lnTo>
                    <a:lnTo>
                      <a:pt x="371" y="1336"/>
                    </a:lnTo>
                    <a:lnTo>
                      <a:pt x="373" y="133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" name="Freeform 202"/>
              <p:cNvSpPr>
                <a:spLocks noChangeArrowheads="1"/>
              </p:cNvSpPr>
              <p:nvPr/>
            </p:nvSpPr>
            <p:spPr bwMode="auto">
              <a:xfrm>
                <a:off x="3348" y="3352"/>
                <a:ext cx="55" cy="62"/>
              </a:xfrm>
              <a:custGeom>
                <a:avLst/>
                <a:gdLst>
                  <a:gd name="T0" fmla="*/ 1 w 110"/>
                  <a:gd name="T1" fmla="*/ 1 h 123"/>
                  <a:gd name="T2" fmla="*/ 1 w 110"/>
                  <a:gd name="T3" fmla="*/ 1 h 123"/>
                  <a:gd name="T4" fmla="*/ 1 w 110"/>
                  <a:gd name="T5" fmla="*/ 1 h 123"/>
                  <a:gd name="T6" fmla="*/ 1 w 110"/>
                  <a:gd name="T7" fmla="*/ 1 h 123"/>
                  <a:gd name="T8" fmla="*/ 1 w 110"/>
                  <a:gd name="T9" fmla="*/ 1 h 123"/>
                  <a:gd name="T10" fmla="*/ 1 w 110"/>
                  <a:gd name="T11" fmla="*/ 1 h 123"/>
                  <a:gd name="T12" fmla="*/ 1 w 110"/>
                  <a:gd name="T13" fmla="*/ 1 h 123"/>
                  <a:gd name="T14" fmla="*/ 1 w 110"/>
                  <a:gd name="T15" fmla="*/ 1 h 123"/>
                  <a:gd name="T16" fmla="*/ 1 w 110"/>
                  <a:gd name="T17" fmla="*/ 1 h 123"/>
                  <a:gd name="T18" fmla="*/ 1 w 110"/>
                  <a:gd name="T19" fmla="*/ 1 h 123"/>
                  <a:gd name="T20" fmla="*/ 1 w 110"/>
                  <a:gd name="T21" fmla="*/ 1 h 123"/>
                  <a:gd name="T22" fmla="*/ 1 w 110"/>
                  <a:gd name="T23" fmla="*/ 1 h 123"/>
                  <a:gd name="T24" fmla="*/ 1 w 110"/>
                  <a:gd name="T25" fmla="*/ 0 h 123"/>
                  <a:gd name="T26" fmla="*/ 1 w 110"/>
                  <a:gd name="T27" fmla="*/ 1 h 123"/>
                  <a:gd name="T28" fmla="*/ 1 w 110"/>
                  <a:gd name="T29" fmla="*/ 1 h 123"/>
                  <a:gd name="T30" fmla="*/ 1 w 110"/>
                  <a:gd name="T31" fmla="*/ 1 h 123"/>
                  <a:gd name="T32" fmla="*/ 1 w 110"/>
                  <a:gd name="T33" fmla="*/ 1 h 123"/>
                  <a:gd name="T34" fmla="*/ 1 w 110"/>
                  <a:gd name="T35" fmla="*/ 1 h 123"/>
                  <a:gd name="T36" fmla="*/ 1 w 110"/>
                  <a:gd name="T37" fmla="*/ 1 h 123"/>
                  <a:gd name="T38" fmla="*/ 1 w 110"/>
                  <a:gd name="T39" fmla="*/ 1 h 123"/>
                  <a:gd name="T40" fmla="*/ 1 w 110"/>
                  <a:gd name="T41" fmla="*/ 1 h 123"/>
                  <a:gd name="T42" fmla="*/ 1 w 110"/>
                  <a:gd name="T43" fmla="*/ 1 h 123"/>
                  <a:gd name="T44" fmla="*/ 1 w 110"/>
                  <a:gd name="T45" fmla="*/ 1 h 123"/>
                  <a:gd name="T46" fmla="*/ 1 w 110"/>
                  <a:gd name="T47" fmla="*/ 1 h 123"/>
                  <a:gd name="T48" fmla="*/ 1 w 110"/>
                  <a:gd name="T49" fmla="*/ 1 h 123"/>
                  <a:gd name="T50" fmla="*/ 1 w 110"/>
                  <a:gd name="T51" fmla="*/ 1 h 123"/>
                  <a:gd name="T52" fmla="*/ 0 w 110"/>
                  <a:gd name="T53" fmla="*/ 1 h 123"/>
                  <a:gd name="T54" fmla="*/ 0 w 110"/>
                  <a:gd name="T55" fmla="*/ 1 h 123"/>
                  <a:gd name="T56" fmla="*/ 1 w 110"/>
                  <a:gd name="T57" fmla="*/ 1 h 123"/>
                  <a:gd name="T58" fmla="*/ 1 w 110"/>
                  <a:gd name="T59" fmla="*/ 1 h 123"/>
                  <a:gd name="T60" fmla="*/ 1 w 110"/>
                  <a:gd name="T61" fmla="*/ 1 h 123"/>
                  <a:gd name="T62" fmla="*/ 1 w 110"/>
                  <a:gd name="T63" fmla="*/ 1 h 123"/>
                  <a:gd name="T64" fmla="*/ 1 w 110"/>
                  <a:gd name="T65" fmla="*/ 1 h 123"/>
                  <a:gd name="T66" fmla="*/ 1 w 110"/>
                  <a:gd name="T67" fmla="*/ 1 h 123"/>
                  <a:gd name="T68" fmla="*/ 1 w 110"/>
                  <a:gd name="T69" fmla="*/ 1 h 123"/>
                  <a:gd name="T70" fmla="*/ 1 w 110"/>
                  <a:gd name="T71" fmla="*/ 1 h 123"/>
                  <a:gd name="T72" fmla="*/ 1 w 110"/>
                  <a:gd name="T73" fmla="*/ 1 h 123"/>
                  <a:gd name="T74" fmla="*/ 1 w 110"/>
                  <a:gd name="T75" fmla="*/ 1 h 123"/>
                  <a:gd name="T76" fmla="*/ 1 w 110"/>
                  <a:gd name="T77" fmla="*/ 1 h 123"/>
                  <a:gd name="T78" fmla="*/ 1 w 110"/>
                  <a:gd name="T79" fmla="*/ 1 h 123"/>
                  <a:gd name="T80" fmla="*/ 1 w 110"/>
                  <a:gd name="T81" fmla="*/ 1 h 123"/>
                  <a:gd name="T82" fmla="*/ 1 w 110"/>
                  <a:gd name="T83" fmla="*/ 1 h 123"/>
                  <a:gd name="T84" fmla="*/ 1 w 110"/>
                  <a:gd name="T85" fmla="*/ 1 h 123"/>
                  <a:gd name="T86" fmla="*/ 1 w 110"/>
                  <a:gd name="T87" fmla="*/ 1 h 123"/>
                  <a:gd name="T88" fmla="*/ 1 w 110"/>
                  <a:gd name="T89" fmla="*/ 1 h 123"/>
                  <a:gd name="T90" fmla="*/ 1 w 110"/>
                  <a:gd name="T91" fmla="*/ 1 h 123"/>
                  <a:gd name="T92" fmla="*/ 1 w 110"/>
                  <a:gd name="T93" fmla="*/ 1 h 123"/>
                  <a:gd name="T94" fmla="*/ 1 w 110"/>
                  <a:gd name="T95" fmla="*/ 1 h 123"/>
                  <a:gd name="T96" fmla="*/ 1 w 110"/>
                  <a:gd name="T97" fmla="*/ 1 h 1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0" h="123">
                    <a:moveTo>
                      <a:pt x="99" y="62"/>
                    </a:moveTo>
                    <a:lnTo>
                      <a:pt x="105" y="56"/>
                    </a:lnTo>
                    <a:lnTo>
                      <a:pt x="110" y="48"/>
                    </a:lnTo>
                    <a:lnTo>
                      <a:pt x="110" y="39"/>
                    </a:lnTo>
                    <a:lnTo>
                      <a:pt x="108" y="31"/>
                    </a:lnTo>
                    <a:lnTo>
                      <a:pt x="102" y="25"/>
                    </a:lnTo>
                    <a:lnTo>
                      <a:pt x="94" y="21"/>
                    </a:lnTo>
                    <a:lnTo>
                      <a:pt x="86" y="20"/>
                    </a:lnTo>
                    <a:lnTo>
                      <a:pt x="77" y="23"/>
                    </a:lnTo>
                    <a:lnTo>
                      <a:pt x="74" y="13"/>
                    </a:lnTo>
                    <a:lnTo>
                      <a:pt x="70" y="6"/>
                    </a:lnTo>
                    <a:lnTo>
                      <a:pt x="63" y="2"/>
                    </a:lnTo>
                    <a:lnTo>
                      <a:pt x="55" y="0"/>
                    </a:lnTo>
                    <a:lnTo>
                      <a:pt x="48" y="2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3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4"/>
                    </a:lnTo>
                    <a:lnTo>
                      <a:pt x="3" y="31"/>
                    </a:lnTo>
                    <a:lnTo>
                      <a:pt x="1" y="39"/>
                    </a:lnTo>
                    <a:lnTo>
                      <a:pt x="1" y="47"/>
                    </a:lnTo>
                    <a:lnTo>
                      <a:pt x="4" y="55"/>
                    </a:lnTo>
                    <a:lnTo>
                      <a:pt x="11" y="61"/>
                    </a:lnTo>
                    <a:lnTo>
                      <a:pt x="4" y="66"/>
                    </a:lnTo>
                    <a:lnTo>
                      <a:pt x="0" y="74"/>
                    </a:lnTo>
                    <a:lnTo>
                      <a:pt x="0" y="84"/>
                    </a:lnTo>
                    <a:lnTo>
                      <a:pt x="2" y="92"/>
                    </a:lnTo>
                    <a:lnTo>
                      <a:pt x="8" y="97"/>
                    </a:lnTo>
                    <a:lnTo>
                      <a:pt x="16" y="101"/>
                    </a:lnTo>
                    <a:lnTo>
                      <a:pt x="24" y="102"/>
                    </a:lnTo>
                    <a:lnTo>
                      <a:pt x="33" y="100"/>
                    </a:lnTo>
                    <a:lnTo>
                      <a:pt x="35" y="109"/>
                    </a:lnTo>
                    <a:lnTo>
                      <a:pt x="40" y="116"/>
                    </a:lnTo>
                    <a:lnTo>
                      <a:pt x="46" y="121"/>
                    </a:lnTo>
                    <a:lnTo>
                      <a:pt x="54" y="123"/>
                    </a:lnTo>
                    <a:lnTo>
                      <a:pt x="62" y="121"/>
                    </a:lnTo>
                    <a:lnTo>
                      <a:pt x="69" y="116"/>
                    </a:lnTo>
                    <a:lnTo>
                      <a:pt x="73" y="109"/>
                    </a:lnTo>
                    <a:lnTo>
                      <a:pt x="76" y="101"/>
                    </a:lnTo>
                    <a:lnTo>
                      <a:pt x="85" y="103"/>
                    </a:lnTo>
                    <a:lnTo>
                      <a:pt x="93" y="102"/>
                    </a:lnTo>
                    <a:lnTo>
                      <a:pt x="101" y="99"/>
                    </a:lnTo>
                    <a:lnTo>
                      <a:pt x="107" y="93"/>
                    </a:lnTo>
                    <a:lnTo>
                      <a:pt x="109" y="85"/>
                    </a:lnTo>
                    <a:lnTo>
                      <a:pt x="109" y="77"/>
                    </a:lnTo>
                    <a:lnTo>
                      <a:pt x="105" y="69"/>
                    </a:lnTo>
                    <a:lnTo>
                      <a:pt x="99" y="6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" name="Freeform 203"/>
              <p:cNvSpPr>
                <a:spLocks noChangeArrowheads="1"/>
              </p:cNvSpPr>
              <p:nvPr/>
            </p:nvSpPr>
            <p:spPr bwMode="auto">
              <a:xfrm>
                <a:off x="3367" y="3375"/>
                <a:ext cx="16" cy="16"/>
              </a:xfrm>
              <a:custGeom>
                <a:avLst/>
                <a:gdLst>
                  <a:gd name="T0" fmla="*/ 1 w 31"/>
                  <a:gd name="T1" fmla="*/ 0 h 33"/>
                  <a:gd name="T2" fmla="*/ 1 w 31"/>
                  <a:gd name="T3" fmla="*/ 0 h 33"/>
                  <a:gd name="T4" fmla="*/ 1 w 31"/>
                  <a:gd name="T5" fmla="*/ 0 h 33"/>
                  <a:gd name="T6" fmla="*/ 1 w 31"/>
                  <a:gd name="T7" fmla="*/ 0 h 33"/>
                  <a:gd name="T8" fmla="*/ 0 w 31"/>
                  <a:gd name="T9" fmla="*/ 0 h 33"/>
                  <a:gd name="T10" fmla="*/ 1 w 31"/>
                  <a:gd name="T11" fmla="*/ 0 h 33"/>
                  <a:gd name="T12" fmla="*/ 1 w 31"/>
                  <a:gd name="T13" fmla="*/ 0 h 33"/>
                  <a:gd name="T14" fmla="*/ 1 w 31"/>
                  <a:gd name="T15" fmla="*/ 0 h 33"/>
                  <a:gd name="T16" fmla="*/ 1 w 31"/>
                  <a:gd name="T17" fmla="*/ 0 h 33"/>
                  <a:gd name="T18" fmla="*/ 1 w 31"/>
                  <a:gd name="T19" fmla="*/ 0 h 33"/>
                  <a:gd name="T20" fmla="*/ 1 w 31"/>
                  <a:gd name="T21" fmla="*/ 0 h 33"/>
                  <a:gd name="T22" fmla="*/ 1 w 31"/>
                  <a:gd name="T23" fmla="*/ 0 h 33"/>
                  <a:gd name="T24" fmla="*/ 1 w 31"/>
                  <a:gd name="T25" fmla="*/ 0 h 33"/>
                  <a:gd name="T26" fmla="*/ 1 w 31"/>
                  <a:gd name="T27" fmla="*/ 0 h 33"/>
                  <a:gd name="T28" fmla="*/ 1 w 31"/>
                  <a:gd name="T29" fmla="*/ 0 h 33"/>
                  <a:gd name="T30" fmla="*/ 1 w 31"/>
                  <a:gd name="T31" fmla="*/ 0 h 33"/>
                  <a:gd name="T32" fmla="*/ 1 w 31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9" y="32"/>
                    </a:lnTo>
                    <a:lnTo>
                      <a:pt x="4" y="28"/>
                    </a:lnTo>
                    <a:lnTo>
                      <a:pt x="1" y="24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0" y="24"/>
                    </a:lnTo>
                    <a:lnTo>
                      <a:pt x="26" y="28"/>
                    </a:lnTo>
                    <a:lnTo>
                      <a:pt x="22" y="32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" name="Freeform 204"/>
              <p:cNvSpPr>
                <a:spLocks noChangeArrowheads="1"/>
              </p:cNvSpPr>
              <p:nvPr/>
            </p:nvSpPr>
            <p:spPr bwMode="auto">
              <a:xfrm>
                <a:off x="2828" y="3366"/>
                <a:ext cx="56" cy="61"/>
              </a:xfrm>
              <a:custGeom>
                <a:avLst/>
                <a:gdLst>
                  <a:gd name="T0" fmla="*/ 1 w 111"/>
                  <a:gd name="T1" fmla="*/ 1 h 122"/>
                  <a:gd name="T2" fmla="*/ 1 w 111"/>
                  <a:gd name="T3" fmla="*/ 1 h 122"/>
                  <a:gd name="T4" fmla="*/ 1 w 111"/>
                  <a:gd name="T5" fmla="*/ 1 h 122"/>
                  <a:gd name="T6" fmla="*/ 1 w 111"/>
                  <a:gd name="T7" fmla="*/ 1 h 122"/>
                  <a:gd name="T8" fmla="*/ 1 w 111"/>
                  <a:gd name="T9" fmla="*/ 1 h 122"/>
                  <a:gd name="T10" fmla="*/ 1 w 111"/>
                  <a:gd name="T11" fmla="*/ 1 h 122"/>
                  <a:gd name="T12" fmla="*/ 1 w 111"/>
                  <a:gd name="T13" fmla="*/ 1 h 122"/>
                  <a:gd name="T14" fmla="*/ 1 w 111"/>
                  <a:gd name="T15" fmla="*/ 1 h 122"/>
                  <a:gd name="T16" fmla="*/ 1 w 111"/>
                  <a:gd name="T17" fmla="*/ 1 h 122"/>
                  <a:gd name="T18" fmla="*/ 1 w 111"/>
                  <a:gd name="T19" fmla="*/ 1 h 122"/>
                  <a:gd name="T20" fmla="*/ 1 w 111"/>
                  <a:gd name="T21" fmla="*/ 1 h 122"/>
                  <a:gd name="T22" fmla="*/ 1 w 111"/>
                  <a:gd name="T23" fmla="*/ 1 h 122"/>
                  <a:gd name="T24" fmla="*/ 1 w 111"/>
                  <a:gd name="T25" fmla="*/ 0 h 122"/>
                  <a:gd name="T26" fmla="*/ 1 w 111"/>
                  <a:gd name="T27" fmla="*/ 1 h 122"/>
                  <a:gd name="T28" fmla="*/ 1 w 111"/>
                  <a:gd name="T29" fmla="*/ 1 h 122"/>
                  <a:gd name="T30" fmla="*/ 1 w 111"/>
                  <a:gd name="T31" fmla="*/ 1 h 122"/>
                  <a:gd name="T32" fmla="*/ 1 w 111"/>
                  <a:gd name="T33" fmla="*/ 1 h 122"/>
                  <a:gd name="T34" fmla="*/ 1 w 111"/>
                  <a:gd name="T35" fmla="*/ 1 h 122"/>
                  <a:gd name="T36" fmla="*/ 1 w 111"/>
                  <a:gd name="T37" fmla="*/ 1 h 122"/>
                  <a:gd name="T38" fmla="*/ 1 w 111"/>
                  <a:gd name="T39" fmla="*/ 1 h 122"/>
                  <a:gd name="T40" fmla="*/ 1 w 111"/>
                  <a:gd name="T41" fmla="*/ 1 h 122"/>
                  <a:gd name="T42" fmla="*/ 1 w 111"/>
                  <a:gd name="T43" fmla="*/ 1 h 122"/>
                  <a:gd name="T44" fmla="*/ 1 w 111"/>
                  <a:gd name="T45" fmla="*/ 1 h 122"/>
                  <a:gd name="T46" fmla="*/ 1 w 111"/>
                  <a:gd name="T47" fmla="*/ 1 h 122"/>
                  <a:gd name="T48" fmla="*/ 1 w 111"/>
                  <a:gd name="T49" fmla="*/ 1 h 122"/>
                  <a:gd name="T50" fmla="*/ 1 w 111"/>
                  <a:gd name="T51" fmla="*/ 1 h 122"/>
                  <a:gd name="T52" fmla="*/ 1 w 111"/>
                  <a:gd name="T53" fmla="*/ 1 h 122"/>
                  <a:gd name="T54" fmla="*/ 0 w 111"/>
                  <a:gd name="T55" fmla="*/ 1 h 122"/>
                  <a:gd name="T56" fmla="*/ 1 w 111"/>
                  <a:gd name="T57" fmla="*/ 1 h 122"/>
                  <a:gd name="T58" fmla="*/ 1 w 111"/>
                  <a:gd name="T59" fmla="*/ 1 h 122"/>
                  <a:gd name="T60" fmla="*/ 1 w 111"/>
                  <a:gd name="T61" fmla="*/ 1 h 122"/>
                  <a:gd name="T62" fmla="*/ 1 w 111"/>
                  <a:gd name="T63" fmla="*/ 1 h 122"/>
                  <a:gd name="T64" fmla="*/ 1 w 111"/>
                  <a:gd name="T65" fmla="*/ 1 h 122"/>
                  <a:gd name="T66" fmla="*/ 1 w 111"/>
                  <a:gd name="T67" fmla="*/ 1 h 122"/>
                  <a:gd name="T68" fmla="*/ 1 w 111"/>
                  <a:gd name="T69" fmla="*/ 1 h 122"/>
                  <a:gd name="T70" fmla="*/ 1 w 111"/>
                  <a:gd name="T71" fmla="*/ 1 h 122"/>
                  <a:gd name="T72" fmla="*/ 1 w 111"/>
                  <a:gd name="T73" fmla="*/ 1 h 122"/>
                  <a:gd name="T74" fmla="*/ 1 w 111"/>
                  <a:gd name="T75" fmla="*/ 1 h 122"/>
                  <a:gd name="T76" fmla="*/ 1 w 111"/>
                  <a:gd name="T77" fmla="*/ 1 h 122"/>
                  <a:gd name="T78" fmla="*/ 1 w 111"/>
                  <a:gd name="T79" fmla="*/ 1 h 122"/>
                  <a:gd name="T80" fmla="*/ 1 w 111"/>
                  <a:gd name="T81" fmla="*/ 1 h 122"/>
                  <a:gd name="T82" fmla="*/ 1 w 111"/>
                  <a:gd name="T83" fmla="*/ 1 h 122"/>
                  <a:gd name="T84" fmla="*/ 1 w 111"/>
                  <a:gd name="T85" fmla="*/ 1 h 122"/>
                  <a:gd name="T86" fmla="*/ 1 w 111"/>
                  <a:gd name="T87" fmla="*/ 1 h 122"/>
                  <a:gd name="T88" fmla="*/ 1 w 111"/>
                  <a:gd name="T89" fmla="*/ 1 h 122"/>
                  <a:gd name="T90" fmla="*/ 1 w 111"/>
                  <a:gd name="T91" fmla="*/ 1 h 122"/>
                  <a:gd name="T92" fmla="*/ 1 w 111"/>
                  <a:gd name="T93" fmla="*/ 1 h 122"/>
                  <a:gd name="T94" fmla="*/ 1 w 111"/>
                  <a:gd name="T95" fmla="*/ 1 h 122"/>
                  <a:gd name="T96" fmla="*/ 1 w 111"/>
                  <a:gd name="T97" fmla="*/ 1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1" h="122">
                    <a:moveTo>
                      <a:pt x="101" y="61"/>
                    </a:moveTo>
                    <a:lnTo>
                      <a:pt x="108" y="55"/>
                    </a:lnTo>
                    <a:lnTo>
                      <a:pt x="111" y="47"/>
                    </a:lnTo>
                    <a:lnTo>
                      <a:pt x="111" y="39"/>
                    </a:lnTo>
                    <a:lnTo>
                      <a:pt x="109" y="31"/>
                    </a:lnTo>
                    <a:lnTo>
                      <a:pt x="103" y="24"/>
                    </a:lnTo>
                    <a:lnTo>
                      <a:pt x="96" y="21"/>
                    </a:lnTo>
                    <a:lnTo>
                      <a:pt x="88" y="20"/>
                    </a:lnTo>
                    <a:lnTo>
                      <a:pt x="79" y="22"/>
                    </a:lnTo>
                    <a:lnTo>
                      <a:pt x="77" y="13"/>
                    </a:lnTo>
                    <a:lnTo>
                      <a:pt x="71" y="6"/>
                    </a:lnTo>
                    <a:lnTo>
                      <a:pt x="64" y="1"/>
                    </a:lnTo>
                    <a:lnTo>
                      <a:pt x="56" y="0"/>
                    </a:lnTo>
                    <a:lnTo>
                      <a:pt x="48" y="1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2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3"/>
                    </a:lnTo>
                    <a:lnTo>
                      <a:pt x="3" y="30"/>
                    </a:lnTo>
                    <a:lnTo>
                      <a:pt x="1" y="38"/>
                    </a:lnTo>
                    <a:lnTo>
                      <a:pt x="1" y="46"/>
                    </a:lnTo>
                    <a:lnTo>
                      <a:pt x="4" y="54"/>
                    </a:lnTo>
                    <a:lnTo>
                      <a:pt x="11" y="60"/>
                    </a:lnTo>
                    <a:lnTo>
                      <a:pt x="4" y="66"/>
                    </a:lnTo>
                    <a:lnTo>
                      <a:pt x="1" y="74"/>
                    </a:lnTo>
                    <a:lnTo>
                      <a:pt x="0" y="83"/>
                    </a:lnTo>
                    <a:lnTo>
                      <a:pt x="2" y="91"/>
                    </a:lnTo>
                    <a:lnTo>
                      <a:pt x="8" y="98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33" y="99"/>
                    </a:lnTo>
                    <a:lnTo>
                      <a:pt x="35" y="108"/>
                    </a:lnTo>
                    <a:lnTo>
                      <a:pt x="40" y="115"/>
                    </a:lnTo>
                    <a:lnTo>
                      <a:pt x="47" y="120"/>
                    </a:lnTo>
                    <a:lnTo>
                      <a:pt x="55" y="122"/>
                    </a:lnTo>
                    <a:lnTo>
                      <a:pt x="63" y="120"/>
                    </a:lnTo>
                    <a:lnTo>
                      <a:pt x="70" y="115"/>
                    </a:lnTo>
                    <a:lnTo>
                      <a:pt x="76" y="108"/>
                    </a:lnTo>
                    <a:lnTo>
                      <a:pt x="78" y="100"/>
                    </a:lnTo>
                    <a:lnTo>
                      <a:pt x="87" y="103"/>
                    </a:lnTo>
                    <a:lnTo>
                      <a:pt x="95" y="102"/>
                    </a:lnTo>
                    <a:lnTo>
                      <a:pt x="103" y="98"/>
                    </a:lnTo>
                    <a:lnTo>
                      <a:pt x="109" y="92"/>
                    </a:lnTo>
                    <a:lnTo>
                      <a:pt x="111" y="84"/>
                    </a:lnTo>
                    <a:lnTo>
                      <a:pt x="110" y="76"/>
                    </a:lnTo>
                    <a:lnTo>
                      <a:pt x="107" y="68"/>
                    </a:lnTo>
                    <a:lnTo>
                      <a:pt x="101" y="6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" name="Freeform 205"/>
              <p:cNvSpPr>
                <a:spLocks noChangeArrowheads="1"/>
              </p:cNvSpPr>
              <p:nvPr/>
            </p:nvSpPr>
            <p:spPr bwMode="auto">
              <a:xfrm>
                <a:off x="2847" y="3388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0 w 32"/>
                  <a:gd name="T9" fmla="*/ 1 h 32"/>
                  <a:gd name="T10" fmla="*/ 1 w 32"/>
                  <a:gd name="T11" fmla="*/ 1 h 32"/>
                  <a:gd name="T12" fmla="*/ 1 w 32"/>
                  <a:gd name="T13" fmla="*/ 1 h 32"/>
                  <a:gd name="T14" fmla="*/ 1 w 32"/>
                  <a:gd name="T15" fmla="*/ 1 h 32"/>
                  <a:gd name="T16" fmla="*/ 1 w 32"/>
                  <a:gd name="T17" fmla="*/ 0 h 32"/>
                  <a:gd name="T18" fmla="*/ 1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9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7" y="5"/>
                    </a:lnTo>
                    <a:lnTo>
                      <a:pt x="31" y="9"/>
                    </a:lnTo>
                    <a:lnTo>
                      <a:pt x="32" y="16"/>
                    </a:lnTo>
                    <a:lnTo>
                      <a:pt x="31" y="23"/>
                    </a:lnTo>
                    <a:lnTo>
                      <a:pt x="27" y="28"/>
                    </a:lnTo>
                    <a:lnTo>
                      <a:pt x="23" y="31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" name="Freeform 206"/>
              <p:cNvSpPr>
                <a:spLocks noChangeArrowheads="1"/>
              </p:cNvSpPr>
              <p:nvPr/>
            </p:nvSpPr>
            <p:spPr bwMode="auto">
              <a:xfrm>
                <a:off x="2862" y="2353"/>
                <a:ext cx="68" cy="74"/>
              </a:xfrm>
              <a:custGeom>
                <a:avLst/>
                <a:gdLst>
                  <a:gd name="T0" fmla="*/ 1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0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0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1 w 136"/>
                  <a:gd name="T47" fmla="*/ 0 h 149"/>
                  <a:gd name="T48" fmla="*/ 1 w 136"/>
                  <a:gd name="T49" fmla="*/ 0 h 149"/>
                  <a:gd name="T50" fmla="*/ 1 w 136"/>
                  <a:gd name="T51" fmla="*/ 0 h 149"/>
                  <a:gd name="T52" fmla="*/ 1 w 136"/>
                  <a:gd name="T53" fmla="*/ 0 h 149"/>
                  <a:gd name="T54" fmla="*/ 1 w 136"/>
                  <a:gd name="T55" fmla="*/ 0 h 149"/>
                  <a:gd name="T56" fmla="*/ 1 w 136"/>
                  <a:gd name="T57" fmla="*/ 0 h 149"/>
                  <a:gd name="T58" fmla="*/ 1 w 136"/>
                  <a:gd name="T59" fmla="*/ 0 h 149"/>
                  <a:gd name="T60" fmla="*/ 1 w 136"/>
                  <a:gd name="T61" fmla="*/ 0 h 149"/>
                  <a:gd name="T62" fmla="*/ 1 w 136"/>
                  <a:gd name="T63" fmla="*/ 0 h 1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9">
                    <a:moveTo>
                      <a:pt x="123" y="75"/>
                    </a:moveTo>
                    <a:lnTo>
                      <a:pt x="131" y="67"/>
                    </a:lnTo>
                    <a:lnTo>
                      <a:pt x="135" y="58"/>
                    </a:lnTo>
                    <a:lnTo>
                      <a:pt x="136" y="47"/>
                    </a:lnTo>
                    <a:lnTo>
                      <a:pt x="133" y="38"/>
                    </a:lnTo>
                    <a:lnTo>
                      <a:pt x="129" y="34"/>
                    </a:lnTo>
                    <a:lnTo>
                      <a:pt x="126" y="30"/>
                    </a:lnTo>
                    <a:lnTo>
                      <a:pt x="121" y="28"/>
                    </a:lnTo>
                    <a:lnTo>
                      <a:pt x="117" y="26"/>
                    </a:lnTo>
                    <a:lnTo>
                      <a:pt x="112" y="26"/>
                    </a:lnTo>
                    <a:lnTo>
                      <a:pt x="106" y="26"/>
                    </a:lnTo>
                    <a:lnTo>
                      <a:pt x="102" y="26"/>
                    </a:lnTo>
                    <a:lnTo>
                      <a:pt x="96" y="28"/>
                    </a:lnTo>
                    <a:lnTo>
                      <a:pt x="94" y="18"/>
                    </a:lnTo>
                    <a:lnTo>
                      <a:pt x="88" y="8"/>
                    </a:lnTo>
                    <a:lnTo>
                      <a:pt x="79" y="3"/>
                    </a:lnTo>
                    <a:lnTo>
                      <a:pt x="68" y="0"/>
                    </a:lnTo>
                    <a:lnTo>
                      <a:pt x="58" y="3"/>
                    </a:lnTo>
                    <a:lnTo>
                      <a:pt x="50" y="8"/>
                    </a:lnTo>
                    <a:lnTo>
                      <a:pt x="44" y="16"/>
                    </a:lnTo>
                    <a:lnTo>
                      <a:pt x="42" y="27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5" y="24"/>
                    </a:lnTo>
                    <a:lnTo>
                      <a:pt x="20" y="24"/>
                    </a:lnTo>
                    <a:lnTo>
                      <a:pt x="15" y="27"/>
                    </a:lnTo>
                    <a:lnTo>
                      <a:pt x="11" y="29"/>
                    </a:lnTo>
                    <a:lnTo>
                      <a:pt x="7" y="32"/>
                    </a:lnTo>
                    <a:lnTo>
                      <a:pt x="4" y="37"/>
                    </a:lnTo>
                    <a:lnTo>
                      <a:pt x="0" y="46"/>
                    </a:lnTo>
                    <a:lnTo>
                      <a:pt x="2" y="57"/>
                    </a:lnTo>
                    <a:lnTo>
                      <a:pt x="6" y="66"/>
                    </a:lnTo>
                    <a:lnTo>
                      <a:pt x="13" y="74"/>
                    </a:lnTo>
                    <a:lnTo>
                      <a:pt x="5" y="81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4" y="111"/>
                    </a:lnTo>
                    <a:lnTo>
                      <a:pt x="7" y="115"/>
                    </a:lnTo>
                    <a:lnTo>
                      <a:pt x="11" y="119"/>
                    </a:lnTo>
                    <a:lnTo>
                      <a:pt x="14" y="121"/>
                    </a:lnTo>
                    <a:lnTo>
                      <a:pt x="19" y="122"/>
                    </a:lnTo>
                    <a:lnTo>
                      <a:pt x="25" y="123"/>
                    </a:lnTo>
                    <a:lnTo>
                      <a:pt x="29" y="123"/>
                    </a:lnTo>
                    <a:lnTo>
                      <a:pt x="34" y="122"/>
                    </a:lnTo>
                    <a:lnTo>
                      <a:pt x="40" y="121"/>
                    </a:lnTo>
                    <a:lnTo>
                      <a:pt x="42" y="132"/>
                    </a:lnTo>
                    <a:lnTo>
                      <a:pt x="49" y="141"/>
                    </a:lnTo>
                    <a:lnTo>
                      <a:pt x="57" y="147"/>
                    </a:lnTo>
                    <a:lnTo>
                      <a:pt x="67" y="149"/>
                    </a:lnTo>
                    <a:lnTo>
                      <a:pt x="78" y="147"/>
                    </a:lnTo>
                    <a:lnTo>
                      <a:pt x="86" y="141"/>
                    </a:lnTo>
                    <a:lnTo>
                      <a:pt x="91" y="133"/>
                    </a:lnTo>
                    <a:lnTo>
                      <a:pt x="94" y="122"/>
                    </a:lnTo>
                    <a:lnTo>
                      <a:pt x="100" y="123"/>
                    </a:lnTo>
                    <a:lnTo>
                      <a:pt x="105" y="125"/>
                    </a:lnTo>
                    <a:lnTo>
                      <a:pt x="111" y="125"/>
                    </a:lnTo>
                    <a:lnTo>
                      <a:pt x="116" y="123"/>
                    </a:lnTo>
                    <a:lnTo>
                      <a:pt x="120" y="122"/>
                    </a:lnTo>
                    <a:lnTo>
                      <a:pt x="125" y="120"/>
                    </a:lnTo>
                    <a:lnTo>
                      <a:pt x="128" y="117"/>
                    </a:lnTo>
                    <a:lnTo>
                      <a:pt x="132" y="112"/>
                    </a:lnTo>
                    <a:lnTo>
                      <a:pt x="135" y="103"/>
                    </a:lnTo>
                    <a:lnTo>
                      <a:pt x="134" y="92"/>
                    </a:lnTo>
                    <a:lnTo>
                      <a:pt x="129" y="83"/>
                    </a:lnTo>
                    <a:lnTo>
                      <a:pt x="123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" name="Freeform 207"/>
              <p:cNvSpPr>
                <a:spLocks noChangeArrowheads="1"/>
              </p:cNvSpPr>
              <p:nvPr/>
            </p:nvSpPr>
            <p:spPr bwMode="auto">
              <a:xfrm>
                <a:off x="2885" y="2380"/>
                <a:ext cx="20" cy="20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0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1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11" y="38"/>
                    </a:lnTo>
                    <a:lnTo>
                      <a:pt x="5" y="34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1" y="12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26" y="2"/>
                    </a:lnTo>
                    <a:lnTo>
                      <a:pt x="33" y="6"/>
                    </a:lnTo>
                    <a:lnTo>
                      <a:pt x="38" y="12"/>
                    </a:lnTo>
                    <a:lnTo>
                      <a:pt x="39" y="20"/>
                    </a:lnTo>
                    <a:lnTo>
                      <a:pt x="38" y="27"/>
                    </a:lnTo>
                    <a:lnTo>
                      <a:pt x="33" y="34"/>
                    </a:lnTo>
                    <a:lnTo>
                      <a:pt x="26" y="38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" name="Freeform 208"/>
              <p:cNvSpPr>
                <a:spLocks noChangeArrowheads="1"/>
              </p:cNvSpPr>
              <p:nvPr/>
            </p:nvSpPr>
            <p:spPr bwMode="auto">
              <a:xfrm>
                <a:off x="3744" y="3196"/>
                <a:ext cx="64" cy="90"/>
              </a:xfrm>
              <a:custGeom>
                <a:avLst/>
                <a:gdLst>
                  <a:gd name="T0" fmla="*/ 0 w 129"/>
                  <a:gd name="T1" fmla="*/ 0 h 181"/>
                  <a:gd name="T2" fmla="*/ 0 w 129"/>
                  <a:gd name="T3" fmla="*/ 0 h 181"/>
                  <a:gd name="T4" fmla="*/ 0 w 129"/>
                  <a:gd name="T5" fmla="*/ 0 h 181"/>
                  <a:gd name="T6" fmla="*/ 0 w 129"/>
                  <a:gd name="T7" fmla="*/ 0 h 181"/>
                  <a:gd name="T8" fmla="*/ 0 w 129"/>
                  <a:gd name="T9" fmla="*/ 0 h 181"/>
                  <a:gd name="T10" fmla="*/ 0 w 129"/>
                  <a:gd name="T11" fmla="*/ 0 h 181"/>
                  <a:gd name="T12" fmla="*/ 0 w 129"/>
                  <a:gd name="T13" fmla="*/ 0 h 181"/>
                  <a:gd name="T14" fmla="*/ 0 w 129"/>
                  <a:gd name="T15" fmla="*/ 0 h 181"/>
                  <a:gd name="T16" fmla="*/ 0 w 129"/>
                  <a:gd name="T17" fmla="*/ 0 h 181"/>
                  <a:gd name="T18" fmla="*/ 0 w 129"/>
                  <a:gd name="T19" fmla="*/ 0 h 181"/>
                  <a:gd name="T20" fmla="*/ 0 w 129"/>
                  <a:gd name="T21" fmla="*/ 0 h 181"/>
                  <a:gd name="T22" fmla="*/ 0 w 129"/>
                  <a:gd name="T23" fmla="*/ 0 h 181"/>
                  <a:gd name="T24" fmla="*/ 0 w 129"/>
                  <a:gd name="T25" fmla="*/ 0 h 181"/>
                  <a:gd name="T26" fmla="*/ 0 w 129"/>
                  <a:gd name="T27" fmla="*/ 0 h 181"/>
                  <a:gd name="T28" fmla="*/ 0 w 129"/>
                  <a:gd name="T29" fmla="*/ 0 h 181"/>
                  <a:gd name="T30" fmla="*/ 0 w 129"/>
                  <a:gd name="T31" fmla="*/ 0 h 181"/>
                  <a:gd name="T32" fmla="*/ 0 w 129"/>
                  <a:gd name="T33" fmla="*/ 0 h 181"/>
                  <a:gd name="T34" fmla="*/ 0 w 129"/>
                  <a:gd name="T35" fmla="*/ 0 h 181"/>
                  <a:gd name="T36" fmla="*/ 0 w 129"/>
                  <a:gd name="T37" fmla="*/ 0 h 181"/>
                  <a:gd name="T38" fmla="*/ 0 w 129"/>
                  <a:gd name="T39" fmla="*/ 0 h 181"/>
                  <a:gd name="T40" fmla="*/ 0 w 129"/>
                  <a:gd name="T41" fmla="*/ 0 h 181"/>
                  <a:gd name="T42" fmla="*/ 0 w 129"/>
                  <a:gd name="T43" fmla="*/ 0 h 181"/>
                  <a:gd name="T44" fmla="*/ 0 w 129"/>
                  <a:gd name="T45" fmla="*/ 0 h 181"/>
                  <a:gd name="T46" fmla="*/ 0 w 129"/>
                  <a:gd name="T47" fmla="*/ 0 h 181"/>
                  <a:gd name="T48" fmla="*/ 0 w 129"/>
                  <a:gd name="T49" fmla="*/ 0 h 18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9" h="181">
                    <a:moveTo>
                      <a:pt x="0" y="181"/>
                    </a:moveTo>
                    <a:lnTo>
                      <a:pt x="25" y="172"/>
                    </a:lnTo>
                    <a:lnTo>
                      <a:pt x="52" y="158"/>
                    </a:lnTo>
                    <a:lnTo>
                      <a:pt x="76" y="141"/>
                    </a:lnTo>
                    <a:lnTo>
                      <a:pt x="97" y="120"/>
                    </a:lnTo>
                    <a:lnTo>
                      <a:pt x="114" y="98"/>
                    </a:lnTo>
                    <a:lnTo>
                      <a:pt x="124" y="74"/>
                    </a:lnTo>
                    <a:lnTo>
                      <a:pt x="129" y="50"/>
                    </a:lnTo>
                    <a:lnTo>
                      <a:pt x="124" y="26"/>
                    </a:lnTo>
                    <a:lnTo>
                      <a:pt x="114" y="8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72" y="8"/>
                    </a:lnTo>
                    <a:lnTo>
                      <a:pt x="61" y="21"/>
                    </a:lnTo>
                    <a:lnTo>
                      <a:pt x="53" y="38"/>
                    </a:lnTo>
                    <a:lnTo>
                      <a:pt x="49" y="58"/>
                    </a:lnTo>
                    <a:lnTo>
                      <a:pt x="52" y="79"/>
                    </a:lnTo>
                    <a:lnTo>
                      <a:pt x="54" y="95"/>
                    </a:lnTo>
                    <a:lnTo>
                      <a:pt x="49" y="113"/>
                    </a:lnTo>
                    <a:lnTo>
                      <a:pt x="41" y="129"/>
                    </a:lnTo>
                    <a:lnTo>
                      <a:pt x="31" y="145"/>
                    </a:lnTo>
                    <a:lnTo>
                      <a:pt x="19" y="160"/>
                    </a:lnTo>
                    <a:lnTo>
                      <a:pt x="10" y="171"/>
                    </a:lnTo>
                    <a:lnTo>
                      <a:pt x="2" y="179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" name="Freeform 209"/>
              <p:cNvSpPr>
                <a:spLocks noChangeArrowheads="1"/>
              </p:cNvSpPr>
              <p:nvPr/>
            </p:nvSpPr>
            <p:spPr bwMode="auto">
              <a:xfrm>
                <a:off x="3713" y="3180"/>
                <a:ext cx="45" cy="103"/>
              </a:xfrm>
              <a:custGeom>
                <a:avLst/>
                <a:gdLst>
                  <a:gd name="T0" fmla="*/ 1 w 90"/>
                  <a:gd name="T1" fmla="*/ 1 h 206"/>
                  <a:gd name="T2" fmla="*/ 1 w 90"/>
                  <a:gd name="T3" fmla="*/ 1 h 206"/>
                  <a:gd name="T4" fmla="*/ 1 w 90"/>
                  <a:gd name="T5" fmla="*/ 1 h 206"/>
                  <a:gd name="T6" fmla="*/ 1 w 90"/>
                  <a:gd name="T7" fmla="*/ 1 h 206"/>
                  <a:gd name="T8" fmla="*/ 1 w 90"/>
                  <a:gd name="T9" fmla="*/ 1 h 206"/>
                  <a:gd name="T10" fmla="*/ 1 w 90"/>
                  <a:gd name="T11" fmla="*/ 1 h 206"/>
                  <a:gd name="T12" fmla="*/ 1 w 90"/>
                  <a:gd name="T13" fmla="*/ 1 h 206"/>
                  <a:gd name="T14" fmla="*/ 1 w 90"/>
                  <a:gd name="T15" fmla="*/ 1 h 206"/>
                  <a:gd name="T16" fmla="*/ 1 w 90"/>
                  <a:gd name="T17" fmla="*/ 1 h 206"/>
                  <a:gd name="T18" fmla="*/ 1 w 90"/>
                  <a:gd name="T19" fmla="*/ 0 h 206"/>
                  <a:gd name="T20" fmla="*/ 1 w 90"/>
                  <a:gd name="T21" fmla="*/ 1 h 206"/>
                  <a:gd name="T22" fmla="*/ 1 w 90"/>
                  <a:gd name="T23" fmla="*/ 1 h 206"/>
                  <a:gd name="T24" fmla="*/ 1 w 90"/>
                  <a:gd name="T25" fmla="*/ 1 h 206"/>
                  <a:gd name="T26" fmla="*/ 0 w 90"/>
                  <a:gd name="T27" fmla="*/ 1 h 206"/>
                  <a:gd name="T28" fmla="*/ 1 w 90"/>
                  <a:gd name="T29" fmla="*/ 1 h 206"/>
                  <a:gd name="T30" fmla="*/ 1 w 90"/>
                  <a:gd name="T31" fmla="*/ 1 h 206"/>
                  <a:gd name="T32" fmla="*/ 1 w 90"/>
                  <a:gd name="T33" fmla="*/ 1 h 206"/>
                  <a:gd name="T34" fmla="*/ 1 w 90"/>
                  <a:gd name="T35" fmla="*/ 1 h 206"/>
                  <a:gd name="T36" fmla="*/ 1 w 90"/>
                  <a:gd name="T37" fmla="*/ 1 h 206"/>
                  <a:gd name="T38" fmla="*/ 1 w 90"/>
                  <a:gd name="T39" fmla="*/ 1 h 206"/>
                  <a:gd name="T40" fmla="*/ 1 w 90"/>
                  <a:gd name="T41" fmla="*/ 1 h 206"/>
                  <a:gd name="T42" fmla="*/ 1 w 90"/>
                  <a:gd name="T43" fmla="*/ 1 h 206"/>
                  <a:gd name="T44" fmla="*/ 1 w 90"/>
                  <a:gd name="T45" fmla="*/ 1 h 206"/>
                  <a:gd name="T46" fmla="*/ 1 w 90"/>
                  <a:gd name="T47" fmla="*/ 1 h 206"/>
                  <a:gd name="T48" fmla="*/ 1 w 90"/>
                  <a:gd name="T49" fmla="*/ 1 h 20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90" h="206">
                    <a:moveTo>
                      <a:pt x="50" y="206"/>
                    </a:moveTo>
                    <a:lnTo>
                      <a:pt x="65" y="183"/>
                    </a:lnTo>
                    <a:lnTo>
                      <a:pt x="77" y="157"/>
                    </a:lnTo>
                    <a:lnTo>
                      <a:pt x="85" y="128"/>
                    </a:lnTo>
                    <a:lnTo>
                      <a:pt x="90" y="99"/>
                    </a:lnTo>
                    <a:lnTo>
                      <a:pt x="88" y="70"/>
                    </a:lnTo>
                    <a:lnTo>
                      <a:pt x="83" y="45"/>
                    </a:lnTo>
                    <a:lnTo>
                      <a:pt x="70" y="23"/>
                    </a:lnTo>
                    <a:lnTo>
                      <a:pt x="52" y="7"/>
                    </a:lnTo>
                    <a:lnTo>
                      <a:pt x="33" y="0"/>
                    </a:lnTo>
                    <a:lnTo>
                      <a:pt x="18" y="2"/>
                    </a:lnTo>
                    <a:lnTo>
                      <a:pt x="7" y="12"/>
                    </a:lnTo>
                    <a:lnTo>
                      <a:pt x="1" y="26"/>
                    </a:lnTo>
                    <a:lnTo>
                      <a:pt x="0" y="43"/>
                    </a:lnTo>
                    <a:lnTo>
                      <a:pt x="3" y="61"/>
                    </a:lnTo>
                    <a:lnTo>
                      <a:pt x="12" y="80"/>
                    </a:lnTo>
                    <a:lnTo>
                      <a:pt x="27" y="93"/>
                    </a:lnTo>
                    <a:lnTo>
                      <a:pt x="39" y="106"/>
                    </a:lnTo>
                    <a:lnTo>
                      <a:pt x="47" y="122"/>
                    </a:lnTo>
                    <a:lnTo>
                      <a:pt x="52" y="141"/>
                    </a:lnTo>
                    <a:lnTo>
                      <a:pt x="53" y="159"/>
                    </a:lnTo>
                    <a:lnTo>
                      <a:pt x="53" y="178"/>
                    </a:lnTo>
                    <a:lnTo>
                      <a:pt x="53" y="193"/>
                    </a:lnTo>
                    <a:lnTo>
                      <a:pt x="50" y="203"/>
                    </a:lnTo>
                    <a:lnTo>
                      <a:pt x="50" y="20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" name="Freeform 210"/>
              <p:cNvSpPr>
                <a:spLocks noChangeArrowheads="1"/>
              </p:cNvSpPr>
              <p:nvPr/>
            </p:nvSpPr>
            <p:spPr bwMode="auto">
              <a:xfrm>
                <a:off x="3745" y="3250"/>
                <a:ext cx="100" cy="50"/>
              </a:xfrm>
              <a:custGeom>
                <a:avLst/>
                <a:gdLst>
                  <a:gd name="T0" fmla="*/ 0 w 201"/>
                  <a:gd name="T1" fmla="*/ 1 h 99"/>
                  <a:gd name="T2" fmla="*/ 0 w 201"/>
                  <a:gd name="T3" fmla="*/ 1 h 99"/>
                  <a:gd name="T4" fmla="*/ 0 w 201"/>
                  <a:gd name="T5" fmla="*/ 1 h 99"/>
                  <a:gd name="T6" fmla="*/ 0 w 201"/>
                  <a:gd name="T7" fmla="*/ 1 h 99"/>
                  <a:gd name="T8" fmla="*/ 0 w 201"/>
                  <a:gd name="T9" fmla="*/ 1 h 99"/>
                  <a:gd name="T10" fmla="*/ 0 w 201"/>
                  <a:gd name="T11" fmla="*/ 1 h 99"/>
                  <a:gd name="T12" fmla="*/ 0 w 201"/>
                  <a:gd name="T13" fmla="*/ 1 h 99"/>
                  <a:gd name="T14" fmla="*/ 0 w 201"/>
                  <a:gd name="T15" fmla="*/ 1 h 99"/>
                  <a:gd name="T16" fmla="*/ 0 w 201"/>
                  <a:gd name="T17" fmla="*/ 1 h 99"/>
                  <a:gd name="T18" fmla="*/ 0 w 201"/>
                  <a:gd name="T19" fmla="*/ 1 h 99"/>
                  <a:gd name="T20" fmla="*/ 0 w 201"/>
                  <a:gd name="T21" fmla="*/ 1 h 99"/>
                  <a:gd name="T22" fmla="*/ 0 w 201"/>
                  <a:gd name="T23" fmla="*/ 1 h 99"/>
                  <a:gd name="T24" fmla="*/ 0 w 201"/>
                  <a:gd name="T25" fmla="*/ 1 h 99"/>
                  <a:gd name="T26" fmla="*/ 0 w 201"/>
                  <a:gd name="T27" fmla="*/ 1 h 99"/>
                  <a:gd name="T28" fmla="*/ 0 w 201"/>
                  <a:gd name="T29" fmla="*/ 1 h 99"/>
                  <a:gd name="T30" fmla="*/ 0 w 201"/>
                  <a:gd name="T31" fmla="*/ 1 h 99"/>
                  <a:gd name="T32" fmla="*/ 0 w 201"/>
                  <a:gd name="T33" fmla="*/ 1 h 99"/>
                  <a:gd name="T34" fmla="*/ 0 w 201"/>
                  <a:gd name="T35" fmla="*/ 1 h 99"/>
                  <a:gd name="T36" fmla="*/ 0 w 201"/>
                  <a:gd name="T37" fmla="*/ 1 h 99"/>
                  <a:gd name="T38" fmla="*/ 0 w 201"/>
                  <a:gd name="T39" fmla="*/ 1 h 99"/>
                  <a:gd name="T40" fmla="*/ 0 w 201"/>
                  <a:gd name="T41" fmla="*/ 0 h 99"/>
                  <a:gd name="T42" fmla="*/ 0 w 201"/>
                  <a:gd name="T43" fmla="*/ 1 h 99"/>
                  <a:gd name="T44" fmla="*/ 0 w 201"/>
                  <a:gd name="T45" fmla="*/ 1 h 99"/>
                  <a:gd name="T46" fmla="*/ 0 w 201"/>
                  <a:gd name="T47" fmla="*/ 1 h 99"/>
                  <a:gd name="T48" fmla="*/ 0 w 201"/>
                  <a:gd name="T49" fmla="*/ 1 h 99"/>
                  <a:gd name="T50" fmla="*/ 0 w 201"/>
                  <a:gd name="T51" fmla="*/ 1 h 99"/>
                  <a:gd name="T52" fmla="*/ 0 w 201"/>
                  <a:gd name="T53" fmla="*/ 1 h 99"/>
                  <a:gd name="T54" fmla="*/ 0 w 201"/>
                  <a:gd name="T55" fmla="*/ 1 h 99"/>
                  <a:gd name="T56" fmla="*/ 0 w 201"/>
                  <a:gd name="T57" fmla="*/ 1 h 99"/>
                  <a:gd name="T58" fmla="*/ 0 w 201"/>
                  <a:gd name="T59" fmla="*/ 1 h 99"/>
                  <a:gd name="T60" fmla="*/ 0 w 201"/>
                  <a:gd name="T61" fmla="*/ 1 h 99"/>
                  <a:gd name="T62" fmla="*/ 0 w 201"/>
                  <a:gd name="T63" fmla="*/ 1 h 99"/>
                  <a:gd name="T64" fmla="*/ 0 w 201"/>
                  <a:gd name="T65" fmla="*/ 1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1" h="99">
                    <a:moveTo>
                      <a:pt x="0" y="78"/>
                    </a:moveTo>
                    <a:lnTo>
                      <a:pt x="13" y="84"/>
                    </a:lnTo>
                    <a:lnTo>
                      <a:pt x="26" y="88"/>
                    </a:lnTo>
                    <a:lnTo>
                      <a:pt x="39" y="92"/>
                    </a:lnTo>
                    <a:lnTo>
                      <a:pt x="53" y="95"/>
                    </a:lnTo>
                    <a:lnTo>
                      <a:pt x="68" y="98"/>
                    </a:lnTo>
                    <a:lnTo>
                      <a:pt x="83" y="99"/>
                    </a:lnTo>
                    <a:lnTo>
                      <a:pt x="98" y="99"/>
                    </a:lnTo>
                    <a:lnTo>
                      <a:pt x="113" y="99"/>
                    </a:lnTo>
                    <a:lnTo>
                      <a:pt x="127" y="96"/>
                    </a:lnTo>
                    <a:lnTo>
                      <a:pt x="140" y="93"/>
                    </a:lnTo>
                    <a:lnTo>
                      <a:pt x="152" y="90"/>
                    </a:lnTo>
                    <a:lnTo>
                      <a:pt x="165" y="84"/>
                    </a:lnTo>
                    <a:lnTo>
                      <a:pt x="175" y="77"/>
                    </a:lnTo>
                    <a:lnTo>
                      <a:pt x="184" y="68"/>
                    </a:lnTo>
                    <a:lnTo>
                      <a:pt x="191" y="58"/>
                    </a:lnTo>
                    <a:lnTo>
                      <a:pt x="197" y="47"/>
                    </a:lnTo>
                    <a:lnTo>
                      <a:pt x="201" y="27"/>
                    </a:lnTo>
                    <a:lnTo>
                      <a:pt x="196" y="12"/>
                    </a:lnTo>
                    <a:lnTo>
                      <a:pt x="186" y="3"/>
                    </a:lnTo>
                    <a:lnTo>
                      <a:pt x="171" y="0"/>
                    </a:lnTo>
                    <a:lnTo>
                      <a:pt x="153" y="2"/>
                    </a:lnTo>
                    <a:lnTo>
                      <a:pt x="136" y="9"/>
                    </a:lnTo>
                    <a:lnTo>
                      <a:pt x="120" y="20"/>
                    </a:lnTo>
                    <a:lnTo>
                      <a:pt x="108" y="38"/>
                    </a:lnTo>
                    <a:lnTo>
                      <a:pt x="98" y="52"/>
                    </a:lnTo>
                    <a:lnTo>
                      <a:pt x="83" y="62"/>
                    </a:lnTo>
                    <a:lnTo>
                      <a:pt x="66" y="69"/>
                    </a:lnTo>
                    <a:lnTo>
                      <a:pt x="47" y="73"/>
                    </a:lnTo>
                    <a:lnTo>
                      <a:pt x="29" y="76"/>
                    </a:lnTo>
                    <a:lnTo>
                      <a:pt x="14" y="78"/>
                    </a:lnTo>
                    <a:lnTo>
                      <a:pt x="4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" name="Freeform 211"/>
              <p:cNvSpPr>
                <a:spLocks noChangeArrowheads="1"/>
              </p:cNvSpPr>
              <p:nvPr/>
            </p:nvSpPr>
            <p:spPr bwMode="auto">
              <a:xfrm>
                <a:off x="3743" y="3295"/>
                <a:ext cx="99" cy="50"/>
              </a:xfrm>
              <a:custGeom>
                <a:avLst/>
                <a:gdLst>
                  <a:gd name="T0" fmla="*/ 0 w 198"/>
                  <a:gd name="T1" fmla="*/ 0 h 100"/>
                  <a:gd name="T2" fmla="*/ 1 w 198"/>
                  <a:gd name="T3" fmla="*/ 1 h 100"/>
                  <a:gd name="T4" fmla="*/ 1 w 198"/>
                  <a:gd name="T5" fmla="*/ 1 h 100"/>
                  <a:gd name="T6" fmla="*/ 1 w 198"/>
                  <a:gd name="T7" fmla="*/ 1 h 100"/>
                  <a:gd name="T8" fmla="*/ 1 w 198"/>
                  <a:gd name="T9" fmla="*/ 1 h 100"/>
                  <a:gd name="T10" fmla="*/ 1 w 198"/>
                  <a:gd name="T11" fmla="*/ 1 h 100"/>
                  <a:gd name="T12" fmla="*/ 1 w 198"/>
                  <a:gd name="T13" fmla="*/ 1 h 100"/>
                  <a:gd name="T14" fmla="*/ 1 w 198"/>
                  <a:gd name="T15" fmla="*/ 1 h 100"/>
                  <a:gd name="T16" fmla="*/ 1 w 198"/>
                  <a:gd name="T17" fmla="*/ 1 h 100"/>
                  <a:gd name="T18" fmla="*/ 1 w 198"/>
                  <a:gd name="T19" fmla="*/ 1 h 100"/>
                  <a:gd name="T20" fmla="*/ 1 w 198"/>
                  <a:gd name="T21" fmla="*/ 1 h 100"/>
                  <a:gd name="T22" fmla="*/ 1 w 198"/>
                  <a:gd name="T23" fmla="*/ 1 h 100"/>
                  <a:gd name="T24" fmla="*/ 1 w 198"/>
                  <a:gd name="T25" fmla="*/ 1 h 100"/>
                  <a:gd name="T26" fmla="*/ 1 w 198"/>
                  <a:gd name="T27" fmla="*/ 1 h 100"/>
                  <a:gd name="T28" fmla="*/ 1 w 198"/>
                  <a:gd name="T29" fmla="*/ 1 h 100"/>
                  <a:gd name="T30" fmla="*/ 1 w 198"/>
                  <a:gd name="T31" fmla="*/ 1 h 100"/>
                  <a:gd name="T32" fmla="*/ 1 w 198"/>
                  <a:gd name="T33" fmla="*/ 1 h 100"/>
                  <a:gd name="T34" fmla="*/ 1 w 198"/>
                  <a:gd name="T35" fmla="*/ 1 h 100"/>
                  <a:gd name="T36" fmla="*/ 1 w 198"/>
                  <a:gd name="T37" fmla="*/ 1 h 100"/>
                  <a:gd name="T38" fmla="*/ 1 w 198"/>
                  <a:gd name="T39" fmla="*/ 1 h 100"/>
                  <a:gd name="T40" fmla="*/ 1 w 198"/>
                  <a:gd name="T41" fmla="*/ 1 h 100"/>
                  <a:gd name="T42" fmla="*/ 1 w 198"/>
                  <a:gd name="T43" fmla="*/ 1 h 100"/>
                  <a:gd name="T44" fmla="*/ 1 w 198"/>
                  <a:gd name="T45" fmla="*/ 1 h 100"/>
                  <a:gd name="T46" fmla="*/ 1 w 198"/>
                  <a:gd name="T47" fmla="*/ 1 h 100"/>
                  <a:gd name="T48" fmla="*/ 0 w 198"/>
                  <a:gd name="T49" fmla="*/ 0 h 1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98" h="100">
                    <a:moveTo>
                      <a:pt x="0" y="0"/>
                    </a:moveTo>
                    <a:lnTo>
                      <a:pt x="15" y="23"/>
                    </a:lnTo>
                    <a:lnTo>
                      <a:pt x="33" y="44"/>
                    </a:lnTo>
                    <a:lnTo>
                      <a:pt x="55" y="65"/>
                    </a:lnTo>
                    <a:lnTo>
                      <a:pt x="79" y="81"/>
                    </a:lnTo>
                    <a:lnTo>
                      <a:pt x="105" y="94"/>
                    </a:lnTo>
                    <a:lnTo>
                      <a:pt x="130" y="100"/>
                    </a:lnTo>
                    <a:lnTo>
                      <a:pt x="154" y="99"/>
                    </a:lnTo>
                    <a:lnTo>
                      <a:pt x="177" y="89"/>
                    </a:lnTo>
                    <a:lnTo>
                      <a:pt x="192" y="76"/>
                    </a:lnTo>
                    <a:lnTo>
                      <a:pt x="198" y="61"/>
                    </a:lnTo>
                    <a:lnTo>
                      <a:pt x="194" y="47"/>
                    </a:lnTo>
                    <a:lnTo>
                      <a:pt x="184" y="35"/>
                    </a:lnTo>
                    <a:lnTo>
                      <a:pt x="169" y="26"/>
                    </a:lnTo>
                    <a:lnTo>
                      <a:pt x="151" y="21"/>
                    </a:lnTo>
                    <a:lnTo>
                      <a:pt x="131" y="23"/>
                    </a:lnTo>
                    <a:lnTo>
                      <a:pt x="111" y="29"/>
                    </a:lnTo>
                    <a:lnTo>
                      <a:pt x="95" y="34"/>
                    </a:lnTo>
                    <a:lnTo>
                      <a:pt x="78" y="34"/>
                    </a:lnTo>
                    <a:lnTo>
                      <a:pt x="58" y="29"/>
                    </a:lnTo>
                    <a:lnTo>
                      <a:pt x="41" y="23"/>
                    </a:lnTo>
                    <a:lnTo>
                      <a:pt x="25" y="15"/>
                    </a:lnTo>
                    <a:lnTo>
                      <a:pt x="11" y="8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" name="Freeform 212"/>
              <p:cNvSpPr>
                <a:spLocks noChangeArrowheads="1"/>
              </p:cNvSpPr>
              <p:nvPr/>
            </p:nvSpPr>
            <p:spPr bwMode="auto">
              <a:xfrm>
                <a:off x="3735" y="3304"/>
                <a:ext cx="68" cy="87"/>
              </a:xfrm>
              <a:custGeom>
                <a:avLst/>
                <a:gdLst>
                  <a:gd name="T0" fmla="*/ 0 w 136"/>
                  <a:gd name="T1" fmla="*/ 0 h 174"/>
                  <a:gd name="T2" fmla="*/ 0 w 136"/>
                  <a:gd name="T3" fmla="*/ 1 h 174"/>
                  <a:gd name="T4" fmla="*/ 1 w 136"/>
                  <a:gd name="T5" fmla="*/ 1 h 174"/>
                  <a:gd name="T6" fmla="*/ 1 w 136"/>
                  <a:gd name="T7" fmla="*/ 1 h 174"/>
                  <a:gd name="T8" fmla="*/ 1 w 136"/>
                  <a:gd name="T9" fmla="*/ 1 h 174"/>
                  <a:gd name="T10" fmla="*/ 1 w 136"/>
                  <a:gd name="T11" fmla="*/ 1 h 174"/>
                  <a:gd name="T12" fmla="*/ 1 w 136"/>
                  <a:gd name="T13" fmla="*/ 1 h 174"/>
                  <a:gd name="T14" fmla="*/ 1 w 136"/>
                  <a:gd name="T15" fmla="*/ 1 h 174"/>
                  <a:gd name="T16" fmla="*/ 1 w 136"/>
                  <a:gd name="T17" fmla="*/ 1 h 174"/>
                  <a:gd name="T18" fmla="*/ 1 w 136"/>
                  <a:gd name="T19" fmla="*/ 1 h 174"/>
                  <a:gd name="T20" fmla="*/ 1 w 136"/>
                  <a:gd name="T21" fmla="*/ 1 h 174"/>
                  <a:gd name="T22" fmla="*/ 1 w 136"/>
                  <a:gd name="T23" fmla="*/ 1 h 174"/>
                  <a:gd name="T24" fmla="*/ 1 w 136"/>
                  <a:gd name="T25" fmla="*/ 1 h 174"/>
                  <a:gd name="T26" fmla="*/ 1 w 136"/>
                  <a:gd name="T27" fmla="*/ 1 h 174"/>
                  <a:gd name="T28" fmla="*/ 1 w 136"/>
                  <a:gd name="T29" fmla="*/ 1 h 174"/>
                  <a:gd name="T30" fmla="*/ 1 w 136"/>
                  <a:gd name="T31" fmla="*/ 1 h 174"/>
                  <a:gd name="T32" fmla="*/ 1 w 136"/>
                  <a:gd name="T33" fmla="*/ 1 h 174"/>
                  <a:gd name="T34" fmla="*/ 1 w 136"/>
                  <a:gd name="T35" fmla="*/ 1 h 174"/>
                  <a:gd name="T36" fmla="*/ 1 w 136"/>
                  <a:gd name="T37" fmla="*/ 1 h 174"/>
                  <a:gd name="T38" fmla="*/ 1 w 136"/>
                  <a:gd name="T39" fmla="*/ 1 h 174"/>
                  <a:gd name="T40" fmla="*/ 1 w 136"/>
                  <a:gd name="T41" fmla="*/ 1 h 174"/>
                  <a:gd name="T42" fmla="*/ 1 w 136"/>
                  <a:gd name="T43" fmla="*/ 1 h 174"/>
                  <a:gd name="T44" fmla="*/ 1 w 136"/>
                  <a:gd name="T45" fmla="*/ 1 h 174"/>
                  <a:gd name="T46" fmla="*/ 1 w 136"/>
                  <a:gd name="T47" fmla="*/ 1 h 174"/>
                  <a:gd name="T48" fmla="*/ 0 w 136"/>
                  <a:gd name="T49" fmla="*/ 0 h 1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6" h="174">
                    <a:moveTo>
                      <a:pt x="0" y="0"/>
                    </a:moveTo>
                    <a:lnTo>
                      <a:pt x="0" y="28"/>
                    </a:lnTo>
                    <a:lnTo>
                      <a:pt x="2" y="56"/>
                    </a:lnTo>
                    <a:lnTo>
                      <a:pt x="10" y="85"/>
                    </a:lnTo>
                    <a:lnTo>
                      <a:pt x="20" y="113"/>
                    </a:lnTo>
                    <a:lnTo>
                      <a:pt x="35" y="137"/>
                    </a:lnTo>
                    <a:lnTo>
                      <a:pt x="53" y="157"/>
                    </a:lnTo>
                    <a:lnTo>
                      <a:pt x="74" y="169"/>
                    </a:lnTo>
                    <a:lnTo>
                      <a:pt x="99" y="174"/>
                    </a:lnTo>
                    <a:lnTo>
                      <a:pt x="118" y="170"/>
                    </a:lnTo>
                    <a:lnTo>
                      <a:pt x="131" y="161"/>
                    </a:lnTo>
                    <a:lnTo>
                      <a:pt x="136" y="147"/>
                    </a:lnTo>
                    <a:lnTo>
                      <a:pt x="133" y="132"/>
                    </a:lnTo>
                    <a:lnTo>
                      <a:pt x="126" y="116"/>
                    </a:lnTo>
                    <a:lnTo>
                      <a:pt x="114" y="102"/>
                    </a:lnTo>
                    <a:lnTo>
                      <a:pt x="96" y="92"/>
                    </a:lnTo>
                    <a:lnTo>
                      <a:pt x="77" y="88"/>
                    </a:lnTo>
                    <a:lnTo>
                      <a:pt x="61" y="83"/>
                    </a:lnTo>
                    <a:lnTo>
                      <a:pt x="46" y="73"/>
                    </a:lnTo>
                    <a:lnTo>
                      <a:pt x="32" y="59"/>
                    </a:lnTo>
                    <a:lnTo>
                      <a:pt x="21" y="43"/>
                    </a:lnTo>
                    <a:lnTo>
                      <a:pt x="12" y="26"/>
                    </a:lnTo>
                    <a:lnTo>
                      <a:pt x="5" y="1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" name="Freeform 213"/>
              <p:cNvSpPr>
                <a:spLocks noChangeArrowheads="1"/>
              </p:cNvSpPr>
              <p:nvPr/>
            </p:nvSpPr>
            <p:spPr bwMode="auto">
              <a:xfrm>
                <a:off x="3490" y="3260"/>
                <a:ext cx="234" cy="81"/>
              </a:xfrm>
              <a:custGeom>
                <a:avLst/>
                <a:gdLst>
                  <a:gd name="T0" fmla="*/ 0 w 469"/>
                  <a:gd name="T1" fmla="*/ 0 h 163"/>
                  <a:gd name="T2" fmla="*/ 0 w 469"/>
                  <a:gd name="T3" fmla="*/ 0 h 163"/>
                  <a:gd name="T4" fmla="*/ 0 w 469"/>
                  <a:gd name="T5" fmla="*/ 0 h 163"/>
                  <a:gd name="T6" fmla="*/ 0 w 469"/>
                  <a:gd name="T7" fmla="*/ 0 h 163"/>
                  <a:gd name="T8" fmla="*/ 0 w 469"/>
                  <a:gd name="T9" fmla="*/ 0 h 163"/>
                  <a:gd name="T10" fmla="*/ 0 w 469"/>
                  <a:gd name="T11" fmla="*/ 0 h 163"/>
                  <a:gd name="T12" fmla="*/ 0 w 469"/>
                  <a:gd name="T13" fmla="*/ 0 h 163"/>
                  <a:gd name="T14" fmla="*/ 0 w 469"/>
                  <a:gd name="T15" fmla="*/ 0 h 163"/>
                  <a:gd name="T16" fmla="*/ 0 w 469"/>
                  <a:gd name="T17" fmla="*/ 0 h 163"/>
                  <a:gd name="T18" fmla="*/ 0 w 469"/>
                  <a:gd name="T19" fmla="*/ 0 h 163"/>
                  <a:gd name="T20" fmla="*/ 0 w 469"/>
                  <a:gd name="T21" fmla="*/ 0 h 163"/>
                  <a:gd name="T22" fmla="*/ 0 w 469"/>
                  <a:gd name="T23" fmla="*/ 0 h 163"/>
                  <a:gd name="T24" fmla="*/ 0 w 469"/>
                  <a:gd name="T25" fmla="*/ 0 h 163"/>
                  <a:gd name="T26" fmla="*/ 0 w 469"/>
                  <a:gd name="T27" fmla="*/ 0 h 163"/>
                  <a:gd name="T28" fmla="*/ 0 w 469"/>
                  <a:gd name="T29" fmla="*/ 0 h 163"/>
                  <a:gd name="T30" fmla="*/ 0 w 469"/>
                  <a:gd name="T31" fmla="*/ 0 h 163"/>
                  <a:gd name="T32" fmla="*/ 0 w 469"/>
                  <a:gd name="T33" fmla="*/ 0 h 163"/>
                  <a:gd name="T34" fmla="*/ 0 w 469"/>
                  <a:gd name="T35" fmla="*/ 0 h 163"/>
                  <a:gd name="T36" fmla="*/ 0 w 469"/>
                  <a:gd name="T37" fmla="*/ 0 h 163"/>
                  <a:gd name="T38" fmla="*/ 0 w 469"/>
                  <a:gd name="T39" fmla="*/ 0 h 163"/>
                  <a:gd name="T40" fmla="*/ 0 w 469"/>
                  <a:gd name="T41" fmla="*/ 0 h 163"/>
                  <a:gd name="T42" fmla="*/ 0 w 469"/>
                  <a:gd name="T43" fmla="*/ 0 h 163"/>
                  <a:gd name="T44" fmla="*/ 0 w 469"/>
                  <a:gd name="T45" fmla="*/ 0 h 163"/>
                  <a:gd name="T46" fmla="*/ 0 w 469"/>
                  <a:gd name="T47" fmla="*/ 0 h 163"/>
                  <a:gd name="T48" fmla="*/ 0 w 469"/>
                  <a:gd name="T49" fmla="*/ 0 h 163"/>
                  <a:gd name="T50" fmla="*/ 0 w 469"/>
                  <a:gd name="T51" fmla="*/ 0 h 163"/>
                  <a:gd name="T52" fmla="*/ 0 w 469"/>
                  <a:gd name="T53" fmla="*/ 0 h 163"/>
                  <a:gd name="T54" fmla="*/ 0 w 469"/>
                  <a:gd name="T55" fmla="*/ 0 h 163"/>
                  <a:gd name="T56" fmla="*/ 0 w 469"/>
                  <a:gd name="T57" fmla="*/ 0 h 163"/>
                  <a:gd name="T58" fmla="*/ 0 w 469"/>
                  <a:gd name="T59" fmla="*/ 0 h 163"/>
                  <a:gd name="T60" fmla="*/ 0 w 469"/>
                  <a:gd name="T61" fmla="*/ 0 h 163"/>
                  <a:gd name="T62" fmla="*/ 0 w 469"/>
                  <a:gd name="T63" fmla="*/ 0 h 163"/>
                  <a:gd name="T64" fmla="*/ 0 w 469"/>
                  <a:gd name="T65" fmla="*/ 0 h 163"/>
                  <a:gd name="T66" fmla="*/ 0 w 469"/>
                  <a:gd name="T67" fmla="*/ 0 h 163"/>
                  <a:gd name="T68" fmla="*/ 0 w 469"/>
                  <a:gd name="T69" fmla="*/ 0 h 163"/>
                  <a:gd name="T70" fmla="*/ 0 w 469"/>
                  <a:gd name="T71" fmla="*/ 0 h 163"/>
                  <a:gd name="T72" fmla="*/ 0 w 469"/>
                  <a:gd name="T73" fmla="*/ 0 h 163"/>
                  <a:gd name="T74" fmla="*/ 0 w 469"/>
                  <a:gd name="T75" fmla="*/ 0 h 163"/>
                  <a:gd name="T76" fmla="*/ 0 w 469"/>
                  <a:gd name="T77" fmla="*/ 0 h 163"/>
                  <a:gd name="T78" fmla="*/ 0 w 469"/>
                  <a:gd name="T79" fmla="*/ 0 h 163"/>
                  <a:gd name="T80" fmla="*/ 0 w 469"/>
                  <a:gd name="T81" fmla="*/ 0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69" h="163">
                    <a:moveTo>
                      <a:pt x="9" y="5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6" y="8"/>
                    </a:lnTo>
                    <a:lnTo>
                      <a:pt x="16" y="19"/>
                    </a:lnTo>
                    <a:lnTo>
                      <a:pt x="32" y="34"/>
                    </a:lnTo>
                    <a:lnTo>
                      <a:pt x="53" y="50"/>
                    </a:lnTo>
                    <a:lnTo>
                      <a:pt x="78" y="67"/>
                    </a:lnTo>
                    <a:lnTo>
                      <a:pt x="107" y="85"/>
                    </a:lnTo>
                    <a:lnTo>
                      <a:pt x="138" y="104"/>
                    </a:lnTo>
                    <a:lnTo>
                      <a:pt x="173" y="121"/>
                    </a:lnTo>
                    <a:lnTo>
                      <a:pt x="210" y="137"/>
                    </a:lnTo>
                    <a:lnTo>
                      <a:pt x="248" y="149"/>
                    </a:lnTo>
                    <a:lnTo>
                      <a:pt x="287" y="158"/>
                    </a:lnTo>
                    <a:lnTo>
                      <a:pt x="326" y="163"/>
                    </a:lnTo>
                    <a:lnTo>
                      <a:pt x="366" y="161"/>
                    </a:lnTo>
                    <a:lnTo>
                      <a:pt x="405" y="154"/>
                    </a:lnTo>
                    <a:lnTo>
                      <a:pt x="425" y="146"/>
                    </a:lnTo>
                    <a:lnTo>
                      <a:pt x="440" y="135"/>
                    </a:lnTo>
                    <a:lnTo>
                      <a:pt x="451" y="121"/>
                    </a:lnTo>
                    <a:lnTo>
                      <a:pt x="460" y="106"/>
                    </a:lnTo>
                    <a:lnTo>
                      <a:pt x="464" y="91"/>
                    </a:lnTo>
                    <a:lnTo>
                      <a:pt x="468" y="80"/>
                    </a:lnTo>
                    <a:lnTo>
                      <a:pt x="469" y="72"/>
                    </a:lnTo>
                    <a:lnTo>
                      <a:pt x="469" y="68"/>
                    </a:lnTo>
                    <a:lnTo>
                      <a:pt x="468" y="70"/>
                    </a:lnTo>
                    <a:lnTo>
                      <a:pt x="465" y="76"/>
                    </a:lnTo>
                    <a:lnTo>
                      <a:pt x="462" y="85"/>
                    </a:lnTo>
                    <a:lnTo>
                      <a:pt x="455" y="97"/>
                    </a:lnTo>
                    <a:lnTo>
                      <a:pt x="445" y="108"/>
                    </a:lnTo>
                    <a:lnTo>
                      <a:pt x="432" y="121"/>
                    </a:lnTo>
                    <a:lnTo>
                      <a:pt x="415" y="131"/>
                    </a:lnTo>
                    <a:lnTo>
                      <a:pt x="393" y="139"/>
                    </a:lnTo>
                    <a:lnTo>
                      <a:pt x="366" y="145"/>
                    </a:lnTo>
                    <a:lnTo>
                      <a:pt x="335" y="145"/>
                    </a:lnTo>
                    <a:lnTo>
                      <a:pt x="297" y="142"/>
                    </a:lnTo>
                    <a:lnTo>
                      <a:pt x="255" y="130"/>
                    </a:lnTo>
                    <a:lnTo>
                      <a:pt x="204" y="113"/>
                    </a:lnTo>
                    <a:lnTo>
                      <a:pt x="146" y="87"/>
                    </a:lnTo>
                    <a:lnTo>
                      <a:pt x="82" y="5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" name="Freeform 214"/>
              <p:cNvSpPr>
                <a:spLocks noChangeArrowheads="1"/>
              </p:cNvSpPr>
              <p:nvPr/>
            </p:nvSpPr>
            <p:spPr bwMode="auto">
              <a:xfrm>
                <a:off x="3587" y="3175"/>
                <a:ext cx="71" cy="73"/>
              </a:xfrm>
              <a:custGeom>
                <a:avLst/>
                <a:gdLst>
                  <a:gd name="T0" fmla="*/ 1 w 142"/>
                  <a:gd name="T1" fmla="*/ 1 h 145"/>
                  <a:gd name="T2" fmla="*/ 1 w 142"/>
                  <a:gd name="T3" fmla="*/ 1 h 145"/>
                  <a:gd name="T4" fmla="*/ 1 w 142"/>
                  <a:gd name="T5" fmla="*/ 1 h 145"/>
                  <a:gd name="T6" fmla="*/ 1 w 142"/>
                  <a:gd name="T7" fmla="*/ 1 h 145"/>
                  <a:gd name="T8" fmla="*/ 1 w 142"/>
                  <a:gd name="T9" fmla="*/ 1 h 145"/>
                  <a:gd name="T10" fmla="*/ 1 w 142"/>
                  <a:gd name="T11" fmla="*/ 1 h 145"/>
                  <a:gd name="T12" fmla="*/ 1 w 142"/>
                  <a:gd name="T13" fmla="*/ 1 h 145"/>
                  <a:gd name="T14" fmla="*/ 1 w 142"/>
                  <a:gd name="T15" fmla="*/ 1 h 145"/>
                  <a:gd name="T16" fmla="*/ 0 w 142"/>
                  <a:gd name="T17" fmla="*/ 1 h 145"/>
                  <a:gd name="T18" fmla="*/ 1 w 142"/>
                  <a:gd name="T19" fmla="*/ 1 h 145"/>
                  <a:gd name="T20" fmla="*/ 1 w 142"/>
                  <a:gd name="T21" fmla="*/ 1 h 145"/>
                  <a:gd name="T22" fmla="*/ 1 w 142"/>
                  <a:gd name="T23" fmla="*/ 1 h 145"/>
                  <a:gd name="T24" fmla="*/ 1 w 142"/>
                  <a:gd name="T25" fmla="*/ 1 h 145"/>
                  <a:gd name="T26" fmla="*/ 1 w 142"/>
                  <a:gd name="T27" fmla="*/ 1 h 145"/>
                  <a:gd name="T28" fmla="*/ 1 w 142"/>
                  <a:gd name="T29" fmla="*/ 1 h 145"/>
                  <a:gd name="T30" fmla="*/ 1 w 142"/>
                  <a:gd name="T31" fmla="*/ 1 h 145"/>
                  <a:gd name="T32" fmla="*/ 1 w 142"/>
                  <a:gd name="T33" fmla="*/ 1 h 145"/>
                  <a:gd name="T34" fmla="*/ 1 w 142"/>
                  <a:gd name="T35" fmla="*/ 0 h 145"/>
                  <a:gd name="T36" fmla="*/ 1 w 142"/>
                  <a:gd name="T37" fmla="*/ 1 h 145"/>
                  <a:gd name="T38" fmla="*/ 1 w 142"/>
                  <a:gd name="T39" fmla="*/ 1 h 145"/>
                  <a:gd name="T40" fmla="*/ 1 w 142"/>
                  <a:gd name="T41" fmla="*/ 1 h 145"/>
                  <a:gd name="T42" fmla="*/ 1 w 142"/>
                  <a:gd name="T43" fmla="*/ 1 h 145"/>
                  <a:gd name="T44" fmla="*/ 1 w 142"/>
                  <a:gd name="T45" fmla="*/ 1 h 145"/>
                  <a:gd name="T46" fmla="*/ 1 w 142"/>
                  <a:gd name="T47" fmla="*/ 1 h 145"/>
                  <a:gd name="T48" fmla="*/ 1 w 142"/>
                  <a:gd name="T49" fmla="*/ 1 h 145"/>
                  <a:gd name="T50" fmla="*/ 1 w 142"/>
                  <a:gd name="T51" fmla="*/ 1 h 145"/>
                  <a:gd name="T52" fmla="*/ 1 w 142"/>
                  <a:gd name="T53" fmla="*/ 1 h 145"/>
                  <a:gd name="T54" fmla="*/ 1 w 142"/>
                  <a:gd name="T55" fmla="*/ 1 h 145"/>
                  <a:gd name="T56" fmla="*/ 1 w 142"/>
                  <a:gd name="T57" fmla="*/ 1 h 145"/>
                  <a:gd name="T58" fmla="*/ 1 w 142"/>
                  <a:gd name="T59" fmla="*/ 1 h 145"/>
                  <a:gd name="T60" fmla="*/ 1 w 142"/>
                  <a:gd name="T61" fmla="*/ 1 h 145"/>
                  <a:gd name="T62" fmla="*/ 1 w 142"/>
                  <a:gd name="T63" fmla="*/ 1 h 1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2" h="145">
                    <a:moveTo>
                      <a:pt x="89" y="123"/>
                    </a:moveTo>
                    <a:lnTo>
                      <a:pt x="85" y="134"/>
                    </a:lnTo>
                    <a:lnTo>
                      <a:pt x="76" y="140"/>
                    </a:lnTo>
                    <a:lnTo>
                      <a:pt x="67" y="145"/>
                    </a:lnTo>
                    <a:lnTo>
                      <a:pt x="57" y="145"/>
                    </a:lnTo>
                    <a:lnTo>
                      <a:pt x="48" y="140"/>
                    </a:lnTo>
                    <a:lnTo>
                      <a:pt x="41" y="134"/>
                    </a:lnTo>
                    <a:lnTo>
                      <a:pt x="37" y="124"/>
                    </a:lnTo>
                    <a:lnTo>
                      <a:pt x="36" y="113"/>
                    </a:lnTo>
                    <a:lnTo>
                      <a:pt x="30" y="114"/>
                    </a:lnTo>
                    <a:lnTo>
                      <a:pt x="25" y="114"/>
                    </a:lnTo>
                    <a:lnTo>
                      <a:pt x="20" y="113"/>
                    </a:lnTo>
                    <a:lnTo>
                      <a:pt x="15" y="112"/>
                    </a:lnTo>
                    <a:lnTo>
                      <a:pt x="11" y="108"/>
                    </a:lnTo>
                    <a:lnTo>
                      <a:pt x="7" y="105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0" y="86"/>
                    </a:lnTo>
                    <a:lnTo>
                      <a:pt x="3" y="76"/>
                    </a:lnTo>
                    <a:lnTo>
                      <a:pt x="9" y="68"/>
                    </a:lnTo>
                    <a:lnTo>
                      <a:pt x="18" y="62"/>
                    </a:lnTo>
                    <a:lnTo>
                      <a:pt x="12" y="53"/>
                    </a:lnTo>
                    <a:lnTo>
                      <a:pt x="10" y="43"/>
                    </a:lnTo>
                    <a:lnTo>
                      <a:pt x="11" y="32"/>
                    </a:lnTo>
                    <a:lnTo>
                      <a:pt x="15" y="23"/>
                    </a:lnTo>
                    <a:lnTo>
                      <a:pt x="19" y="20"/>
                    </a:lnTo>
                    <a:lnTo>
                      <a:pt x="24" y="17"/>
                    </a:lnTo>
                    <a:lnTo>
                      <a:pt x="28" y="16"/>
                    </a:lnTo>
                    <a:lnTo>
                      <a:pt x="33" y="15"/>
                    </a:lnTo>
                    <a:lnTo>
                      <a:pt x="38" y="15"/>
                    </a:lnTo>
                    <a:lnTo>
                      <a:pt x="43" y="16"/>
                    </a:lnTo>
                    <a:lnTo>
                      <a:pt x="49" y="18"/>
                    </a:lnTo>
                    <a:lnTo>
                      <a:pt x="53" y="21"/>
                    </a:lnTo>
                    <a:lnTo>
                      <a:pt x="58" y="10"/>
                    </a:lnTo>
                    <a:lnTo>
                      <a:pt x="66" y="3"/>
                    </a:lnTo>
                    <a:lnTo>
                      <a:pt x="75" y="0"/>
                    </a:lnTo>
                    <a:lnTo>
                      <a:pt x="86" y="0"/>
                    </a:lnTo>
                    <a:lnTo>
                      <a:pt x="95" y="3"/>
                    </a:lnTo>
                    <a:lnTo>
                      <a:pt x="102" y="10"/>
                    </a:lnTo>
                    <a:lnTo>
                      <a:pt x="106" y="21"/>
                    </a:lnTo>
                    <a:lnTo>
                      <a:pt x="106" y="31"/>
                    </a:lnTo>
                    <a:lnTo>
                      <a:pt x="112" y="30"/>
                    </a:lnTo>
                    <a:lnTo>
                      <a:pt x="118" y="30"/>
                    </a:lnTo>
                    <a:lnTo>
                      <a:pt x="123" y="31"/>
                    </a:lnTo>
                    <a:lnTo>
                      <a:pt x="128" y="33"/>
                    </a:lnTo>
                    <a:lnTo>
                      <a:pt x="133" y="36"/>
                    </a:lnTo>
                    <a:lnTo>
                      <a:pt x="136" y="39"/>
                    </a:lnTo>
                    <a:lnTo>
                      <a:pt x="139" y="44"/>
                    </a:lnTo>
                    <a:lnTo>
                      <a:pt x="141" y="48"/>
                    </a:lnTo>
                    <a:lnTo>
                      <a:pt x="142" y="58"/>
                    </a:lnTo>
                    <a:lnTo>
                      <a:pt x="140" y="68"/>
                    </a:lnTo>
                    <a:lnTo>
                      <a:pt x="134" y="76"/>
                    </a:lnTo>
                    <a:lnTo>
                      <a:pt x="125" y="83"/>
                    </a:lnTo>
                    <a:lnTo>
                      <a:pt x="131" y="92"/>
                    </a:lnTo>
                    <a:lnTo>
                      <a:pt x="133" y="101"/>
                    </a:lnTo>
                    <a:lnTo>
                      <a:pt x="132" y="112"/>
                    </a:lnTo>
                    <a:lnTo>
                      <a:pt x="127" y="121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9"/>
                    </a:lnTo>
                    <a:lnTo>
                      <a:pt x="110" y="129"/>
                    </a:lnTo>
                    <a:lnTo>
                      <a:pt x="104" y="129"/>
                    </a:lnTo>
                    <a:lnTo>
                      <a:pt x="100" y="128"/>
                    </a:lnTo>
                    <a:lnTo>
                      <a:pt x="94" y="127"/>
                    </a:lnTo>
                    <a:lnTo>
                      <a:pt x="89" y="1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" name="Freeform 215"/>
              <p:cNvSpPr>
                <a:spLocks noChangeArrowheads="1"/>
              </p:cNvSpPr>
              <p:nvPr/>
            </p:nvSpPr>
            <p:spPr bwMode="auto">
              <a:xfrm>
                <a:off x="3611" y="3201"/>
                <a:ext cx="21" cy="20"/>
              </a:xfrm>
              <a:custGeom>
                <a:avLst/>
                <a:gdLst>
                  <a:gd name="T0" fmla="*/ 1 w 40"/>
                  <a:gd name="T1" fmla="*/ 1 h 39"/>
                  <a:gd name="T2" fmla="*/ 1 w 40"/>
                  <a:gd name="T3" fmla="*/ 1 h 39"/>
                  <a:gd name="T4" fmla="*/ 1 w 40"/>
                  <a:gd name="T5" fmla="*/ 1 h 39"/>
                  <a:gd name="T6" fmla="*/ 1 w 40"/>
                  <a:gd name="T7" fmla="*/ 0 h 39"/>
                  <a:gd name="T8" fmla="*/ 1 w 40"/>
                  <a:gd name="T9" fmla="*/ 1 h 39"/>
                  <a:gd name="T10" fmla="*/ 1 w 40"/>
                  <a:gd name="T11" fmla="*/ 1 h 39"/>
                  <a:gd name="T12" fmla="*/ 1 w 40"/>
                  <a:gd name="T13" fmla="*/ 1 h 39"/>
                  <a:gd name="T14" fmla="*/ 0 w 40"/>
                  <a:gd name="T15" fmla="*/ 1 h 39"/>
                  <a:gd name="T16" fmla="*/ 1 w 40"/>
                  <a:gd name="T17" fmla="*/ 1 h 39"/>
                  <a:gd name="T18" fmla="*/ 1 w 40"/>
                  <a:gd name="T19" fmla="*/ 1 h 39"/>
                  <a:gd name="T20" fmla="*/ 1 w 40"/>
                  <a:gd name="T21" fmla="*/ 1 h 39"/>
                  <a:gd name="T22" fmla="*/ 1 w 40"/>
                  <a:gd name="T23" fmla="*/ 1 h 39"/>
                  <a:gd name="T24" fmla="*/ 1 w 40"/>
                  <a:gd name="T25" fmla="*/ 1 h 39"/>
                  <a:gd name="T26" fmla="*/ 1 w 40"/>
                  <a:gd name="T27" fmla="*/ 1 h 39"/>
                  <a:gd name="T28" fmla="*/ 1 w 40"/>
                  <a:gd name="T29" fmla="*/ 1 h 39"/>
                  <a:gd name="T30" fmla="*/ 1 w 40"/>
                  <a:gd name="T31" fmla="*/ 1 h 39"/>
                  <a:gd name="T32" fmla="*/ 1 w 40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39">
                    <a:moveTo>
                      <a:pt x="39" y="14"/>
                    </a:moveTo>
                    <a:lnTo>
                      <a:pt x="36" y="7"/>
                    </a:lnTo>
                    <a:lnTo>
                      <a:pt x="29" y="2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4"/>
                    </a:lnTo>
                    <a:lnTo>
                      <a:pt x="2" y="11"/>
                    </a:lnTo>
                    <a:lnTo>
                      <a:pt x="0" y="18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12" y="37"/>
                    </a:lnTo>
                    <a:lnTo>
                      <a:pt x="18" y="39"/>
                    </a:lnTo>
                    <a:lnTo>
                      <a:pt x="26" y="38"/>
                    </a:lnTo>
                    <a:lnTo>
                      <a:pt x="33" y="34"/>
                    </a:lnTo>
                    <a:lnTo>
                      <a:pt x="38" y="29"/>
                    </a:lnTo>
                    <a:lnTo>
                      <a:pt x="40" y="22"/>
                    </a:ln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" name="Freeform 216"/>
              <p:cNvSpPr>
                <a:spLocks noChangeArrowheads="1"/>
              </p:cNvSpPr>
              <p:nvPr/>
            </p:nvSpPr>
            <p:spPr bwMode="auto">
              <a:xfrm>
                <a:off x="3406" y="3166"/>
                <a:ext cx="26" cy="26"/>
              </a:xfrm>
              <a:custGeom>
                <a:avLst/>
                <a:gdLst>
                  <a:gd name="T0" fmla="*/ 1 w 52"/>
                  <a:gd name="T1" fmla="*/ 1 h 50"/>
                  <a:gd name="T2" fmla="*/ 1 w 52"/>
                  <a:gd name="T3" fmla="*/ 1 h 50"/>
                  <a:gd name="T4" fmla="*/ 1 w 52"/>
                  <a:gd name="T5" fmla="*/ 1 h 50"/>
                  <a:gd name="T6" fmla="*/ 1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1 h 50"/>
                  <a:gd name="T16" fmla="*/ 1 w 52"/>
                  <a:gd name="T17" fmla="*/ 0 h 50"/>
                  <a:gd name="T18" fmla="*/ 1 w 52"/>
                  <a:gd name="T19" fmla="*/ 1 h 50"/>
                  <a:gd name="T20" fmla="*/ 1 w 52"/>
                  <a:gd name="T21" fmla="*/ 1 h 50"/>
                  <a:gd name="T22" fmla="*/ 1 w 52"/>
                  <a:gd name="T23" fmla="*/ 1 h 50"/>
                  <a:gd name="T24" fmla="*/ 0 w 52"/>
                  <a:gd name="T25" fmla="*/ 1 h 50"/>
                  <a:gd name="T26" fmla="*/ 1 w 52"/>
                  <a:gd name="T27" fmla="*/ 1 h 50"/>
                  <a:gd name="T28" fmla="*/ 1 w 52"/>
                  <a:gd name="T29" fmla="*/ 1 h 50"/>
                  <a:gd name="T30" fmla="*/ 1 w 52"/>
                  <a:gd name="T31" fmla="*/ 1 h 50"/>
                  <a:gd name="T32" fmla="*/ 1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26" y="50"/>
                    </a:moveTo>
                    <a:lnTo>
                      <a:pt x="37" y="48"/>
                    </a:lnTo>
                    <a:lnTo>
                      <a:pt x="45" y="42"/>
                    </a:lnTo>
                    <a:lnTo>
                      <a:pt x="49" y="34"/>
                    </a:lnTo>
                    <a:lnTo>
                      <a:pt x="52" y="25"/>
                    </a:lnTo>
                    <a:lnTo>
                      <a:pt x="49" y="15"/>
                    </a:lnTo>
                    <a:lnTo>
                      <a:pt x="45" y="6"/>
                    </a:lnTo>
                    <a:lnTo>
                      <a:pt x="37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8" y="6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" name="Freeform 217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" name="Freeform 218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" name="Freeform 219"/>
              <p:cNvSpPr>
                <a:spLocks noChangeArrowheads="1"/>
              </p:cNvSpPr>
              <p:nvPr/>
            </p:nvSpPr>
            <p:spPr bwMode="auto">
              <a:xfrm>
                <a:off x="3434" y="3114"/>
                <a:ext cx="76" cy="61"/>
              </a:xfrm>
              <a:custGeom>
                <a:avLst/>
                <a:gdLst>
                  <a:gd name="T0" fmla="*/ 1 w 152"/>
                  <a:gd name="T1" fmla="*/ 0 h 123"/>
                  <a:gd name="T2" fmla="*/ 0 w 152"/>
                  <a:gd name="T3" fmla="*/ 0 h 123"/>
                  <a:gd name="T4" fmla="*/ 1 w 152"/>
                  <a:gd name="T5" fmla="*/ 0 h 123"/>
                  <a:gd name="T6" fmla="*/ 1 w 152"/>
                  <a:gd name="T7" fmla="*/ 0 h 123"/>
                  <a:gd name="T8" fmla="*/ 1 w 152"/>
                  <a:gd name="T9" fmla="*/ 0 h 123"/>
                  <a:gd name="T10" fmla="*/ 1 w 152"/>
                  <a:gd name="T11" fmla="*/ 0 h 123"/>
                  <a:gd name="T12" fmla="*/ 1 w 152"/>
                  <a:gd name="T13" fmla="*/ 0 h 123"/>
                  <a:gd name="T14" fmla="*/ 1 w 152"/>
                  <a:gd name="T15" fmla="*/ 0 h 123"/>
                  <a:gd name="T16" fmla="*/ 1 w 152"/>
                  <a:gd name="T17" fmla="*/ 0 h 123"/>
                  <a:gd name="T18" fmla="*/ 1 w 152"/>
                  <a:gd name="T19" fmla="*/ 0 h 123"/>
                  <a:gd name="T20" fmla="*/ 1 w 152"/>
                  <a:gd name="T21" fmla="*/ 0 h 123"/>
                  <a:gd name="T22" fmla="*/ 1 w 152"/>
                  <a:gd name="T23" fmla="*/ 0 h 123"/>
                  <a:gd name="T24" fmla="*/ 1 w 152"/>
                  <a:gd name="T25" fmla="*/ 0 h 123"/>
                  <a:gd name="T26" fmla="*/ 1 w 152"/>
                  <a:gd name="T27" fmla="*/ 0 h 123"/>
                  <a:gd name="T28" fmla="*/ 1 w 152"/>
                  <a:gd name="T29" fmla="*/ 0 h 123"/>
                  <a:gd name="T30" fmla="*/ 1 w 152"/>
                  <a:gd name="T31" fmla="*/ 0 h 123"/>
                  <a:gd name="T32" fmla="*/ 1 w 152"/>
                  <a:gd name="T33" fmla="*/ 0 h 123"/>
                  <a:gd name="T34" fmla="*/ 1 w 152"/>
                  <a:gd name="T35" fmla="*/ 0 h 123"/>
                  <a:gd name="T36" fmla="*/ 1 w 152"/>
                  <a:gd name="T37" fmla="*/ 0 h 123"/>
                  <a:gd name="T38" fmla="*/ 1 w 152"/>
                  <a:gd name="T39" fmla="*/ 0 h 123"/>
                  <a:gd name="T40" fmla="*/ 1 w 152"/>
                  <a:gd name="T41" fmla="*/ 0 h 123"/>
                  <a:gd name="T42" fmla="*/ 1 w 152"/>
                  <a:gd name="T43" fmla="*/ 0 h 123"/>
                  <a:gd name="T44" fmla="*/ 1 w 152"/>
                  <a:gd name="T45" fmla="*/ 0 h 123"/>
                  <a:gd name="T46" fmla="*/ 1 w 152"/>
                  <a:gd name="T47" fmla="*/ 0 h 123"/>
                  <a:gd name="T48" fmla="*/ 1 w 152"/>
                  <a:gd name="T49" fmla="*/ 0 h 123"/>
                  <a:gd name="T50" fmla="*/ 1 w 152"/>
                  <a:gd name="T51" fmla="*/ 0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3" y="122"/>
                    </a:moveTo>
                    <a:lnTo>
                      <a:pt x="0" y="100"/>
                    </a:lnTo>
                    <a:lnTo>
                      <a:pt x="4" y="93"/>
                    </a:lnTo>
                    <a:lnTo>
                      <a:pt x="14" y="75"/>
                    </a:lnTo>
                    <a:lnTo>
                      <a:pt x="29" y="52"/>
                    </a:lnTo>
                    <a:lnTo>
                      <a:pt x="48" y="27"/>
                    </a:lnTo>
                    <a:lnTo>
                      <a:pt x="70" y="9"/>
                    </a:lnTo>
                    <a:lnTo>
                      <a:pt x="93" y="0"/>
                    </a:lnTo>
                    <a:lnTo>
                      <a:pt x="118" y="5"/>
                    </a:lnTo>
                    <a:lnTo>
                      <a:pt x="141" y="32"/>
                    </a:lnTo>
                    <a:lnTo>
                      <a:pt x="149" y="50"/>
                    </a:lnTo>
                    <a:lnTo>
                      <a:pt x="152" y="65"/>
                    </a:lnTo>
                    <a:lnTo>
                      <a:pt x="151" y="79"/>
                    </a:lnTo>
                    <a:lnTo>
                      <a:pt x="146" y="91"/>
                    </a:lnTo>
                    <a:lnTo>
                      <a:pt x="138" y="99"/>
                    </a:lnTo>
                    <a:lnTo>
                      <a:pt x="127" y="107"/>
                    </a:lnTo>
                    <a:lnTo>
                      <a:pt x="114" y="113"/>
                    </a:lnTo>
                    <a:lnTo>
                      <a:pt x="99" y="116"/>
                    </a:lnTo>
                    <a:lnTo>
                      <a:pt x="84" y="120"/>
                    </a:lnTo>
                    <a:lnTo>
                      <a:pt x="69" y="121"/>
                    </a:lnTo>
                    <a:lnTo>
                      <a:pt x="54" y="122"/>
                    </a:lnTo>
                    <a:lnTo>
                      <a:pt x="42" y="123"/>
                    </a:lnTo>
                    <a:lnTo>
                      <a:pt x="30" y="123"/>
                    </a:lnTo>
                    <a:lnTo>
                      <a:pt x="21" y="122"/>
                    </a:lnTo>
                    <a:lnTo>
                      <a:pt x="15" y="122"/>
                    </a:lnTo>
                    <a:lnTo>
                      <a:pt x="13" y="12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" name="Freeform 220"/>
              <p:cNvSpPr>
                <a:spLocks noChangeArrowheads="1"/>
              </p:cNvSpPr>
              <p:nvPr/>
            </p:nvSpPr>
            <p:spPr bwMode="auto">
              <a:xfrm>
                <a:off x="3434" y="3184"/>
                <a:ext cx="76" cy="61"/>
              </a:xfrm>
              <a:custGeom>
                <a:avLst/>
                <a:gdLst>
                  <a:gd name="T0" fmla="*/ 0 w 153"/>
                  <a:gd name="T1" fmla="*/ 1 h 122"/>
                  <a:gd name="T2" fmla="*/ 0 w 153"/>
                  <a:gd name="T3" fmla="*/ 1 h 122"/>
                  <a:gd name="T4" fmla="*/ 0 w 153"/>
                  <a:gd name="T5" fmla="*/ 1 h 122"/>
                  <a:gd name="T6" fmla="*/ 0 w 153"/>
                  <a:gd name="T7" fmla="*/ 1 h 122"/>
                  <a:gd name="T8" fmla="*/ 0 w 153"/>
                  <a:gd name="T9" fmla="*/ 0 h 122"/>
                  <a:gd name="T10" fmla="*/ 0 w 153"/>
                  <a:gd name="T11" fmla="*/ 0 h 122"/>
                  <a:gd name="T12" fmla="*/ 0 w 153"/>
                  <a:gd name="T13" fmla="*/ 1 h 122"/>
                  <a:gd name="T14" fmla="*/ 0 w 153"/>
                  <a:gd name="T15" fmla="*/ 1 h 122"/>
                  <a:gd name="T16" fmla="*/ 0 w 153"/>
                  <a:gd name="T17" fmla="*/ 1 h 122"/>
                  <a:gd name="T18" fmla="*/ 0 w 153"/>
                  <a:gd name="T19" fmla="*/ 1 h 122"/>
                  <a:gd name="T20" fmla="*/ 0 w 153"/>
                  <a:gd name="T21" fmla="*/ 1 h 122"/>
                  <a:gd name="T22" fmla="*/ 0 w 153"/>
                  <a:gd name="T23" fmla="*/ 1 h 122"/>
                  <a:gd name="T24" fmla="*/ 0 w 153"/>
                  <a:gd name="T25" fmla="*/ 1 h 122"/>
                  <a:gd name="T26" fmla="*/ 0 w 153"/>
                  <a:gd name="T27" fmla="*/ 1 h 122"/>
                  <a:gd name="T28" fmla="*/ 0 w 153"/>
                  <a:gd name="T29" fmla="*/ 1 h 122"/>
                  <a:gd name="T30" fmla="*/ 0 w 153"/>
                  <a:gd name="T31" fmla="*/ 1 h 122"/>
                  <a:gd name="T32" fmla="*/ 0 w 153"/>
                  <a:gd name="T33" fmla="*/ 1 h 122"/>
                  <a:gd name="T34" fmla="*/ 0 w 153"/>
                  <a:gd name="T35" fmla="*/ 1 h 122"/>
                  <a:gd name="T36" fmla="*/ 0 w 153"/>
                  <a:gd name="T37" fmla="*/ 1 h 122"/>
                  <a:gd name="T38" fmla="*/ 0 w 153"/>
                  <a:gd name="T39" fmla="*/ 1 h 122"/>
                  <a:gd name="T40" fmla="*/ 0 w 153"/>
                  <a:gd name="T41" fmla="*/ 1 h 122"/>
                  <a:gd name="T42" fmla="*/ 0 w 153"/>
                  <a:gd name="T43" fmla="*/ 1 h 122"/>
                  <a:gd name="T44" fmla="*/ 0 w 153"/>
                  <a:gd name="T45" fmla="*/ 1 h 122"/>
                  <a:gd name="T46" fmla="*/ 0 w 153"/>
                  <a:gd name="T47" fmla="*/ 1 h 122"/>
                  <a:gd name="T48" fmla="*/ 0 w 153"/>
                  <a:gd name="T49" fmla="*/ 1 h 122"/>
                  <a:gd name="T50" fmla="*/ 0 w 153"/>
                  <a:gd name="T51" fmla="*/ 1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122">
                    <a:moveTo>
                      <a:pt x="0" y="23"/>
                    </a:moveTo>
                    <a:lnTo>
                      <a:pt x="13" y="1"/>
                    </a:lnTo>
                    <a:lnTo>
                      <a:pt x="15" y="1"/>
                    </a:lnTo>
                    <a:lnTo>
                      <a:pt x="21" y="1"/>
                    </a:lnTo>
                    <a:lnTo>
                      <a:pt x="30" y="0"/>
                    </a:lnTo>
                    <a:lnTo>
                      <a:pt x="42" y="0"/>
                    </a:lnTo>
                    <a:lnTo>
                      <a:pt x="54" y="1"/>
                    </a:lnTo>
                    <a:lnTo>
                      <a:pt x="69" y="2"/>
                    </a:lnTo>
                    <a:lnTo>
                      <a:pt x="84" y="4"/>
                    </a:lnTo>
                    <a:lnTo>
                      <a:pt x="99" y="7"/>
                    </a:lnTo>
                    <a:lnTo>
                      <a:pt x="114" y="10"/>
                    </a:lnTo>
                    <a:lnTo>
                      <a:pt x="127" y="16"/>
                    </a:lnTo>
                    <a:lnTo>
                      <a:pt x="138" y="23"/>
                    </a:lnTo>
                    <a:lnTo>
                      <a:pt x="146" y="32"/>
                    </a:lnTo>
                    <a:lnTo>
                      <a:pt x="152" y="43"/>
                    </a:lnTo>
                    <a:lnTo>
                      <a:pt x="153" y="55"/>
                    </a:lnTo>
                    <a:lnTo>
                      <a:pt x="150" y="70"/>
                    </a:lnTo>
                    <a:lnTo>
                      <a:pt x="142" y="89"/>
                    </a:lnTo>
                    <a:lnTo>
                      <a:pt x="118" y="115"/>
                    </a:lnTo>
                    <a:lnTo>
                      <a:pt x="93" y="122"/>
                    </a:lnTo>
                    <a:lnTo>
                      <a:pt x="70" y="114"/>
                    </a:lnTo>
                    <a:lnTo>
                      <a:pt x="48" y="95"/>
                    </a:lnTo>
                    <a:lnTo>
                      <a:pt x="29" y="72"/>
                    </a:lnTo>
                    <a:lnTo>
                      <a:pt x="14" y="48"/>
                    </a:lnTo>
                    <a:lnTo>
                      <a:pt x="4" y="3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" name="Freeform 221"/>
              <p:cNvSpPr>
                <a:spLocks noChangeArrowheads="1"/>
              </p:cNvSpPr>
              <p:nvPr/>
            </p:nvSpPr>
            <p:spPr bwMode="auto">
              <a:xfrm>
                <a:off x="3392" y="3199"/>
                <a:ext cx="55" cy="78"/>
              </a:xfrm>
              <a:custGeom>
                <a:avLst/>
                <a:gdLst>
                  <a:gd name="T0" fmla="*/ 0 w 112"/>
                  <a:gd name="T1" fmla="*/ 0 h 156"/>
                  <a:gd name="T2" fmla="*/ 0 w 112"/>
                  <a:gd name="T3" fmla="*/ 0 h 156"/>
                  <a:gd name="T4" fmla="*/ 0 w 112"/>
                  <a:gd name="T5" fmla="*/ 1 h 156"/>
                  <a:gd name="T6" fmla="*/ 0 w 112"/>
                  <a:gd name="T7" fmla="*/ 1 h 156"/>
                  <a:gd name="T8" fmla="*/ 0 w 112"/>
                  <a:gd name="T9" fmla="*/ 1 h 156"/>
                  <a:gd name="T10" fmla="*/ 0 w 112"/>
                  <a:gd name="T11" fmla="*/ 1 h 156"/>
                  <a:gd name="T12" fmla="*/ 0 w 112"/>
                  <a:gd name="T13" fmla="*/ 1 h 156"/>
                  <a:gd name="T14" fmla="*/ 0 w 112"/>
                  <a:gd name="T15" fmla="*/ 1 h 156"/>
                  <a:gd name="T16" fmla="*/ 0 w 112"/>
                  <a:gd name="T17" fmla="*/ 1 h 156"/>
                  <a:gd name="T18" fmla="*/ 0 w 112"/>
                  <a:gd name="T19" fmla="*/ 1 h 156"/>
                  <a:gd name="T20" fmla="*/ 0 w 112"/>
                  <a:gd name="T21" fmla="*/ 1 h 156"/>
                  <a:gd name="T22" fmla="*/ 0 w 112"/>
                  <a:gd name="T23" fmla="*/ 1 h 156"/>
                  <a:gd name="T24" fmla="*/ 0 w 112"/>
                  <a:gd name="T25" fmla="*/ 1 h 156"/>
                  <a:gd name="T26" fmla="*/ 0 w 112"/>
                  <a:gd name="T27" fmla="*/ 1 h 156"/>
                  <a:gd name="T28" fmla="*/ 0 w 112"/>
                  <a:gd name="T29" fmla="*/ 1 h 156"/>
                  <a:gd name="T30" fmla="*/ 0 w 112"/>
                  <a:gd name="T31" fmla="*/ 1 h 156"/>
                  <a:gd name="T32" fmla="*/ 0 w 112"/>
                  <a:gd name="T33" fmla="*/ 1 h 156"/>
                  <a:gd name="T34" fmla="*/ 0 w 112"/>
                  <a:gd name="T35" fmla="*/ 0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2" h="156">
                    <a:moveTo>
                      <a:pt x="43" y="0"/>
                    </a:moveTo>
                    <a:lnTo>
                      <a:pt x="68" y="0"/>
                    </a:lnTo>
                    <a:lnTo>
                      <a:pt x="73" y="7"/>
                    </a:lnTo>
                    <a:lnTo>
                      <a:pt x="83" y="24"/>
                    </a:lnTo>
                    <a:lnTo>
                      <a:pt x="96" y="50"/>
                    </a:lnTo>
                    <a:lnTo>
                      <a:pt x="106" y="77"/>
                    </a:lnTo>
                    <a:lnTo>
                      <a:pt x="112" y="106"/>
                    </a:lnTo>
                    <a:lnTo>
                      <a:pt x="108" y="131"/>
                    </a:lnTo>
                    <a:lnTo>
                      <a:pt x="91" y="149"/>
                    </a:lnTo>
                    <a:lnTo>
                      <a:pt x="56" y="156"/>
                    </a:lnTo>
                    <a:lnTo>
                      <a:pt x="22" y="149"/>
                    </a:lnTo>
                    <a:lnTo>
                      <a:pt x="4" y="131"/>
                    </a:lnTo>
                    <a:lnTo>
                      <a:pt x="0" y="106"/>
                    </a:lnTo>
                    <a:lnTo>
                      <a:pt x="5" y="77"/>
                    </a:lnTo>
                    <a:lnTo>
                      <a:pt x="15" y="50"/>
                    </a:lnTo>
                    <a:lnTo>
                      <a:pt x="28" y="24"/>
                    </a:lnTo>
                    <a:lnTo>
                      <a:pt x="38" y="7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" name="Freeform 222"/>
              <p:cNvSpPr>
                <a:spLocks noChangeArrowheads="1"/>
              </p:cNvSpPr>
              <p:nvPr/>
            </p:nvSpPr>
            <p:spPr bwMode="auto">
              <a:xfrm>
                <a:off x="3330" y="3182"/>
                <a:ext cx="75" cy="62"/>
              </a:xfrm>
              <a:custGeom>
                <a:avLst/>
                <a:gdLst>
                  <a:gd name="T0" fmla="*/ 0 w 151"/>
                  <a:gd name="T1" fmla="*/ 1 h 123"/>
                  <a:gd name="T2" fmla="*/ 0 w 151"/>
                  <a:gd name="T3" fmla="*/ 1 h 123"/>
                  <a:gd name="T4" fmla="*/ 0 w 151"/>
                  <a:gd name="T5" fmla="*/ 1 h 123"/>
                  <a:gd name="T6" fmla="*/ 0 w 151"/>
                  <a:gd name="T7" fmla="*/ 1 h 123"/>
                  <a:gd name="T8" fmla="*/ 0 w 151"/>
                  <a:gd name="T9" fmla="*/ 1 h 123"/>
                  <a:gd name="T10" fmla="*/ 0 w 151"/>
                  <a:gd name="T11" fmla="*/ 1 h 123"/>
                  <a:gd name="T12" fmla="*/ 0 w 151"/>
                  <a:gd name="T13" fmla="*/ 1 h 123"/>
                  <a:gd name="T14" fmla="*/ 0 w 151"/>
                  <a:gd name="T15" fmla="*/ 1 h 123"/>
                  <a:gd name="T16" fmla="*/ 0 w 151"/>
                  <a:gd name="T17" fmla="*/ 1 h 123"/>
                  <a:gd name="T18" fmla="*/ 0 w 151"/>
                  <a:gd name="T19" fmla="*/ 1 h 123"/>
                  <a:gd name="T20" fmla="*/ 0 w 151"/>
                  <a:gd name="T21" fmla="*/ 1 h 123"/>
                  <a:gd name="T22" fmla="*/ 0 w 151"/>
                  <a:gd name="T23" fmla="*/ 1 h 123"/>
                  <a:gd name="T24" fmla="*/ 0 w 151"/>
                  <a:gd name="T25" fmla="*/ 1 h 123"/>
                  <a:gd name="T26" fmla="*/ 0 w 151"/>
                  <a:gd name="T27" fmla="*/ 1 h 123"/>
                  <a:gd name="T28" fmla="*/ 0 w 151"/>
                  <a:gd name="T29" fmla="*/ 1 h 123"/>
                  <a:gd name="T30" fmla="*/ 0 w 151"/>
                  <a:gd name="T31" fmla="*/ 1 h 123"/>
                  <a:gd name="T32" fmla="*/ 0 w 151"/>
                  <a:gd name="T33" fmla="*/ 1 h 123"/>
                  <a:gd name="T34" fmla="*/ 0 w 151"/>
                  <a:gd name="T35" fmla="*/ 1 h 123"/>
                  <a:gd name="T36" fmla="*/ 0 w 151"/>
                  <a:gd name="T37" fmla="*/ 1 h 123"/>
                  <a:gd name="T38" fmla="*/ 0 w 151"/>
                  <a:gd name="T39" fmla="*/ 1 h 123"/>
                  <a:gd name="T40" fmla="*/ 0 w 151"/>
                  <a:gd name="T41" fmla="*/ 1 h 123"/>
                  <a:gd name="T42" fmla="*/ 0 w 151"/>
                  <a:gd name="T43" fmla="*/ 0 h 123"/>
                  <a:gd name="T44" fmla="*/ 0 w 151"/>
                  <a:gd name="T45" fmla="*/ 0 h 123"/>
                  <a:gd name="T46" fmla="*/ 0 w 151"/>
                  <a:gd name="T47" fmla="*/ 1 h 123"/>
                  <a:gd name="T48" fmla="*/ 0 w 151"/>
                  <a:gd name="T49" fmla="*/ 1 h 123"/>
                  <a:gd name="T50" fmla="*/ 0 w 151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1" h="123">
                    <a:moveTo>
                      <a:pt x="138" y="1"/>
                    </a:moveTo>
                    <a:lnTo>
                      <a:pt x="151" y="23"/>
                    </a:lnTo>
                    <a:lnTo>
                      <a:pt x="147" y="30"/>
                    </a:lnTo>
                    <a:lnTo>
                      <a:pt x="137" y="48"/>
                    </a:lnTo>
                    <a:lnTo>
                      <a:pt x="122" y="71"/>
                    </a:lnTo>
                    <a:lnTo>
                      <a:pt x="103" y="95"/>
                    </a:lnTo>
                    <a:lnTo>
                      <a:pt x="82" y="114"/>
                    </a:lnTo>
                    <a:lnTo>
                      <a:pt x="57" y="123"/>
                    </a:lnTo>
                    <a:lnTo>
                      <a:pt x="34" y="117"/>
                    </a:lnTo>
                    <a:lnTo>
                      <a:pt x="11" y="91"/>
                    </a:lnTo>
                    <a:lnTo>
                      <a:pt x="3" y="72"/>
                    </a:lnTo>
                    <a:lnTo>
                      <a:pt x="0" y="57"/>
                    </a:lnTo>
                    <a:lnTo>
                      <a:pt x="0" y="44"/>
                    </a:lnTo>
                    <a:lnTo>
                      <a:pt x="6" y="32"/>
                    </a:lnTo>
                    <a:lnTo>
                      <a:pt x="14" y="24"/>
                    </a:lnTo>
                    <a:lnTo>
                      <a:pt x="25" y="16"/>
                    </a:lnTo>
                    <a:lnTo>
                      <a:pt x="38" y="10"/>
                    </a:lnTo>
                    <a:lnTo>
                      <a:pt x="52" y="7"/>
                    </a:lnTo>
                    <a:lnTo>
                      <a:pt x="67" y="3"/>
                    </a:lnTo>
                    <a:lnTo>
                      <a:pt x="82" y="2"/>
                    </a:lnTo>
                    <a:lnTo>
                      <a:pt x="97" y="1"/>
                    </a:lnTo>
                    <a:lnTo>
                      <a:pt x="109" y="0"/>
                    </a:lnTo>
                    <a:lnTo>
                      <a:pt x="121" y="0"/>
                    </a:lnTo>
                    <a:lnTo>
                      <a:pt x="130" y="1"/>
                    </a:lnTo>
                    <a:lnTo>
                      <a:pt x="136" y="1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" name="Freeform 223"/>
              <p:cNvSpPr>
                <a:spLocks noChangeArrowheads="1"/>
              </p:cNvSpPr>
              <p:nvPr/>
            </p:nvSpPr>
            <p:spPr bwMode="auto">
              <a:xfrm>
                <a:off x="3329" y="3113"/>
                <a:ext cx="76" cy="62"/>
              </a:xfrm>
              <a:custGeom>
                <a:avLst/>
                <a:gdLst>
                  <a:gd name="T0" fmla="*/ 1 w 152"/>
                  <a:gd name="T1" fmla="*/ 1 h 123"/>
                  <a:gd name="T2" fmla="*/ 1 w 152"/>
                  <a:gd name="T3" fmla="*/ 1 h 123"/>
                  <a:gd name="T4" fmla="*/ 1 w 152"/>
                  <a:gd name="T5" fmla="*/ 1 h 123"/>
                  <a:gd name="T6" fmla="*/ 1 w 152"/>
                  <a:gd name="T7" fmla="*/ 1 h 123"/>
                  <a:gd name="T8" fmla="*/ 1 w 152"/>
                  <a:gd name="T9" fmla="*/ 1 h 123"/>
                  <a:gd name="T10" fmla="*/ 1 w 152"/>
                  <a:gd name="T11" fmla="*/ 1 h 123"/>
                  <a:gd name="T12" fmla="*/ 1 w 152"/>
                  <a:gd name="T13" fmla="*/ 1 h 123"/>
                  <a:gd name="T14" fmla="*/ 1 w 152"/>
                  <a:gd name="T15" fmla="*/ 1 h 123"/>
                  <a:gd name="T16" fmla="*/ 1 w 152"/>
                  <a:gd name="T17" fmla="*/ 1 h 123"/>
                  <a:gd name="T18" fmla="*/ 1 w 152"/>
                  <a:gd name="T19" fmla="*/ 1 h 123"/>
                  <a:gd name="T20" fmla="*/ 1 w 152"/>
                  <a:gd name="T21" fmla="*/ 1 h 123"/>
                  <a:gd name="T22" fmla="*/ 1 w 152"/>
                  <a:gd name="T23" fmla="*/ 1 h 123"/>
                  <a:gd name="T24" fmla="*/ 1 w 152"/>
                  <a:gd name="T25" fmla="*/ 1 h 123"/>
                  <a:gd name="T26" fmla="*/ 1 w 152"/>
                  <a:gd name="T27" fmla="*/ 1 h 123"/>
                  <a:gd name="T28" fmla="*/ 1 w 152"/>
                  <a:gd name="T29" fmla="*/ 1 h 123"/>
                  <a:gd name="T30" fmla="*/ 0 w 152"/>
                  <a:gd name="T31" fmla="*/ 1 h 123"/>
                  <a:gd name="T32" fmla="*/ 1 w 152"/>
                  <a:gd name="T33" fmla="*/ 1 h 123"/>
                  <a:gd name="T34" fmla="*/ 1 w 152"/>
                  <a:gd name="T35" fmla="*/ 1 h 123"/>
                  <a:gd name="T36" fmla="*/ 1 w 152"/>
                  <a:gd name="T37" fmla="*/ 1 h 123"/>
                  <a:gd name="T38" fmla="*/ 1 w 152"/>
                  <a:gd name="T39" fmla="*/ 0 h 123"/>
                  <a:gd name="T40" fmla="*/ 1 w 152"/>
                  <a:gd name="T41" fmla="*/ 1 h 123"/>
                  <a:gd name="T42" fmla="*/ 1 w 152"/>
                  <a:gd name="T43" fmla="*/ 1 h 123"/>
                  <a:gd name="T44" fmla="*/ 1 w 152"/>
                  <a:gd name="T45" fmla="*/ 1 h 123"/>
                  <a:gd name="T46" fmla="*/ 1 w 152"/>
                  <a:gd name="T47" fmla="*/ 1 h 123"/>
                  <a:gd name="T48" fmla="*/ 1 w 152"/>
                  <a:gd name="T49" fmla="*/ 1 h 123"/>
                  <a:gd name="T50" fmla="*/ 1 w 152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52" y="99"/>
                    </a:moveTo>
                    <a:lnTo>
                      <a:pt x="139" y="122"/>
                    </a:lnTo>
                    <a:lnTo>
                      <a:pt x="137" y="122"/>
                    </a:lnTo>
                    <a:lnTo>
                      <a:pt x="131" y="122"/>
                    </a:lnTo>
                    <a:lnTo>
                      <a:pt x="122" y="123"/>
                    </a:lnTo>
                    <a:lnTo>
                      <a:pt x="110" y="122"/>
                    </a:lnTo>
                    <a:lnTo>
                      <a:pt x="98" y="122"/>
                    </a:lnTo>
                    <a:lnTo>
                      <a:pt x="83" y="121"/>
                    </a:lnTo>
                    <a:lnTo>
                      <a:pt x="68" y="118"/>
                    </a:lnTo>
                    <a:lnTo>
                      <a:pt x="53" y="116"/>
                    </a:lnTo>
                    <a:lnTo>
                      <a:pt x="39" y="111"/>
                    </a:lnTo>
                    <a:lnTo>
                      <a:pt x="26" y="106"/>
                    </a:lnTo>
                    <a:lnTo>
                      <a:pt x="15" y="99"/>
                    </a:lnTo>
                    <a:lnTo>
                      <a:pt x="7" y="91"/>
                    </a:lnTo>
                    <a:lnTo>
                      <a:pt x="1" y="79"/>
                    </a:lnTo>
                    <a:lnTo>
                      <a:pt x="0" y="66"/>
                    </a:lnTo>
                    <a:lnTo>
                      <a:pt x="3" y="51"/>
                    </a:lnTo>
                    <a:lnTo>
                      <a:pt x="11" y="33"/>
                    </a:lnTo>
                    <a:lnTo>
                      <a:pt x="34" y="6"/>
                    </a:lnTo>
                    <a:lnTo>
                      <a:pt x="58" y="0"/>
                    </a:lnTo>
                    <a:lnTo>
                      <a:pt x="83" y="8"/>
                    </a:lnTo>
                    <a:lnTo>
                      <a:pt x="104" y="27"/>
                    </a:lnTo>
                    <a:lnTo>
                      <a:pt x="123" y="50"/>
                    </a:lnTo>
                    <a:lnTo>
                      <a:pt x="138" y="73"/>
                    </a:lnTo>
                    <a:lnTo>
                      <a:pt x="148" y="92"/>
                    </a:lnTo>
                    <a:lnTo>
                      <a:pt x="152" y="9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" name="Freeform 224"/>
              <p:cNvSpPr>
                <a:spLocks noChangeArrowheads="1"/>
              </p:cNvSpPr>
              <p:nvPr/>
            </p:nvSpPr>
            <p:spPr bwMode="auto">
              <a:xfrm>
                <a:off x="3017" y="3114"/>
                <a:ext cx="68" cy="74"/>
              </a:xfrm>
              <a:custGeom>
                <a:avLst/>
                <a:gdLst>
                  <a:gd name="T0" fmla="*/ 1 w 136"/>
                  <a:gd name="T1" fmla="*/ 1 h 148"/>
                  <a:gd name="T2" fmla="*/ 0 w 136"/>
                  <a:gd name="T3" fmla="*/ 1 h 148"/>
                  <a:gd name="T4" fmla="*/ 1 w 136"/>
                  <a:gd name="T5" fmla="*/ 1 h 148"/>
                  <a:gd name="T6" fmla="*/ 1 w 136"/>
                  <a:gd name="T7" fmla="*/ 1 h 148"/>
                  <a:gd name="T8" fmla="*/ 1 w 136"/>
                  <a:gd name="T9" fmla="*/ 1 h 148"/>
                  <a:gd name="T10" fmla="*/ 1 w 136"/>
                  <a:gd name="T11" fmla="*/ 1 h 148"/>
                  <a:gd name="T12" fmla="*/ 1 w 136"/>
                  <a:gd name="T13" fmla="*/ 1 h 148"/>
                  <a:gd name="T14" fmla="*/ 1 w 136"/>
                  <a:gd name="T15" fmla="*/ 1 h 148"/>
                  <a:gd name="T16" fmla="*/ 1 w 136"/>
                  <a:gd name="T17" fmla="*/ 1 h 148"/>
                  <a:gd name="T18" fmla="*/ 1 w 136"/>
                  <a:gd name="T19" fmla="*/ 1 h 148"/>
                  <a:gd name="T20" fmla="*/ 1 w 136"/>
                  <a:gd name="T21" fmla="*/ 1 h 148"/>
                  <a:gd name="T22" fmla="*/ 1 w 136"/>
                  <a:gd name="T23" fmla="*/ 1 h 148"/>
                  <a:gd name="T24" fmla="*/ 1 w 136"/>
                  <a:gd name="T25" fmla="*/ 1 h 148"/>
                  <a:gd name="T26" fmla="*/ 1 w 136"/>
                  <a:gd name="T27" fmla="*/ 1 h 148"/>
                  <a:gd name="T28" fmla="*/ 1 w 136"/>
                  <a:gd name="T29" fmla="*/ 1 h 148"/>
                  <a:gd name="T30" fmla="*/ 1 w 136"/>
                  <a:gd name="T31" fmla="*/ 1 h 148"/>
                  <a:gd name="T32" fmla="*/ 1 w 136"/>
                  <a:gd name="T33" fmla="*/ 1 h 148"/>
                  <a:gd name="T34" fmla="*/ 1 w 136"/>
                  <a:gd name="T35" fmla="*/ 1 h 148"/>
                  <a:gd name="T36" fmla="*/ 1 w 136"/>
                  <a:gd name="T37" fmla="*/ 1 h 148"/>
                  <a:gd name="T38" fmla="*/ 1 w 136"/>
                  <a:gd name="T39" fmla="*/ 1 h 148"/>
                  <a:gd name="T40" fmla="*/ 1 w 136"/>
                  <a:gd name="T41" fmla="*/ 1 h 148"/>
                  <a:gd name="T42" fmla="*/ 1 w 136"/>
                  <a:gd name="T43" fmla="*/ 1 h 148"/>
                  <a:gd name="T44" fmla="*/ 1 w 136"/>
                  <a:gd name="T45" fmla="*/ 1 h 148"/>
                  <a:gd name="T46" fmla="*/ 1 w 136"/>
                  <a:gd name="T47" fmla="*/ 1 h 148"/>
                  <a:gd name="T48" fmla="*/ 1 w 136"/>
                  <a:gd name="T49" fmla="*/ 1 h 148"/>
                  <a:gd name="T50" fmla="*/ 1 w 136"/>
                  <a:gd name="T51" fmla="*/ 1 h 148"/>
                  <a:gd name="T52" fmla="*/ 1 w 136"/>
                  <a:gd name="T53" fmla="*/ 1 h 148"/>
                  <a:gd name="T54" fmla="*/ 1 w 136"/>
                  <a:gd name="T55" fmla="*/ 1 h 148"/>
                  <a:gd name="T56" fmla="*/ 1 w 136"/>
                  <a:gd name="T57" fmla="*/ 1 h 148"/>
                  <a:gd name="T58" fmla="*/ 1 w 136"/>
                  <a:gd name="T59" fmla="*/ 1 h 148"/>
                  <a:gd name="T60" fmla="*/ 1 w 136"/>
                  <a:gd name="T61" fmla="*/ 1 h 148"/>
                  <a:gd name="T62" fmla="*/ 1 w 136"/>
                  <a:gd name="T63" fmla="*/ 1 h 1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8">
                    <a:moveTo>
                      <a:pt x="14" y="75"/>
                    </a:moveTo>
                    <a:lnTo>
                      <a:pt x="6" y="67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8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7"/>
                    </a:lnTo>
                    <a:lnTo>
                      <a:pt x="20" y="25"/>
                    </a:lnTo>
                    <a:lnTo>
                      <a:pt x="24" y="25"/>
                    </a:lnTo>
                    <a:lnTo>
                      <a:pt x="30" y="25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0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7" y="24"/>
                    </a:lnTo>
                    <a:lnTo>
                      <a:pt x="121" y="26"/>
                    </a:lnTo>
                    <a:lnTo>
                      <a:pt x="126" y="29"/>
                    </a:lnTo>
                    <a:lnTo>
                      <a:pt x="129" y="32"/>
                    </a:lnTo>
                    <a:lnTo>
                      <a:pt x="133" y="37"/>
                    </a:lnTo>
                    <a:lnTo>
                      <a:pt x="136" y="46"/>
                    </a:lnTo>
                    <a:lnTo>
                      <a:pt x="135" y="56"/>
                    </a:lnTo>
                    <a:lnTo>
                      <a:pt x="130" y="65"/>
                    </a:lnTo>
                    <a:lnTo>
                      <a:pt x="122" y="73"/>
                    </a:lnTo>
                    <a:lnTo>
                      <a:pt x="130" y="80"/>
                    </a:lnTo>
                    <a:lnTo>
                      <a:pt x="135" y="90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5"/>
                    </a:lnTo>
                    <a:lnTo>
                      <a:pt x="126" y="118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40"/>
                    </a:lnTo>
                    <a:lnTo>
                      <a:pt x="80" y="146"/>
                    </a:lnTo>
                    <a:lnTo>
                      <a:pt x="69" y="148"/>
                    </a:lnTo>
                    <a:lnTo>
                      <a:pt x="59" y="146"/>
                    </a:lnTo>
                    <a:lnTo>
                      <a:pt x="51" y="140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20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" name="Freeform 225"/>
              <p:cNvSpPr>
                <a:spLocks noChangeArrowheads="1"/>
              </p:cNvSpPr>
              <p:nvPr/>
            </p:nvSpPr>
            <p:spPr bwMode="auto">
              <a:xfrm>
                <a:off x="3041" y="3140"/>
                <a:ext cx="20" cy="21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0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27" y="39"/>
                    </a:lnTo>
                    <a:lnTo>
                      <a:pt x="33" y="34"/>
                    </a:lnTo>
                    <a:lnTo>
                      <a:pt x="38" y="27"/>
                    </a:lnTo>
                    <a:lnTo>
                      <a:pt x="39" y="20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20"/>
                    </a:lnTo>
                    <a:lnTo>
                      <a:pt x="1" y="27"/>
                    </a:lnTo>
                    <a:lnTo>
                      <a:pt x="6" y="34"/>
                    </a:lnTo>
                    <a:lnTo>
                      <a:pt x="12" y="39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" name="Freeform 226"/>
              <p:cNvSpPr>
                <a:spLocks noChangeArrowheads="1"/>
              </p:cNvSpPr>
              <p:nvPr/>
            </p:nvSpPr>
            <p:spPr bwMode="auto">
              <a:xfrm>
                <a:off x="3104" y="2590"/>
                <a:ext cx="68" cy="74"/>
              </a:xfrm>
              <a:custGeom>
                <a:avLst/>
                <a:gdLst>
                  <a:gd name="T0" fmla="*/ 1 w 136"/>
                  <a:gd name="T1" fmla="*/ 1 h 147"/>
                  <a:gd name="T2" fmla="*/ 0 w 136"/>
                  <a:gd name="T3" fmla="*/ 1 h 147"/>
                  <a:gd name="T4" fmla="*/ 1 w 136"/>
                  <a:gd name="T5" fmla="*/ 1 h 147"/>
                  <a:gd name="T6" fmla="*/ 1 w 136"/>
                  <a:gd name="T7" fmla="*/ 1 h 147"/>
                  <a:gd name="T8" fmla="*/ 1 w 136"/>
                  <a:gd name="T9" fmla="*/ 1 h 147"/>
                  <a:gd name="T10" fmla="*/ 1 w 136"/>
                  <a:gd name="T11" fmla="*/ 1 h 147"/>
                  <a:gd name="T12" fmla="*/ 1 w 136"/>
                  <a:gd name="T13" fmla="*/ 1 h 147"/>
                  <a:gd name="T14" fmla="*/ 1 w 136"/>
                  <a:gd name="T15" fmla="*/ 1 h 147"/>
                  <a:gd name="T16" fmla="*/ 1 w 136"/>
                  <a:gd name="T17" fmla="*/ 1 h 147"/>
                  <a:gd name="T18" fmla="*/ 1 w 136"/>
                  <a:gd name="T19" fmla="*/ 1 h 147"/>
                  <a:gd name="T20" fmla="*/ 1 w 136"/>
                  <a:gd name="T21" fmla="*/ 1 h 147"/>
                  <a:gd name="T22" fmla="*/ 1 w 136"/>
                  <a:gd name="T23" fmla="*/ 1 h 147"/>
                  <a:gd name="T24" fmla="*/ 1 w 136"/>
                  <a:gd name="T25" fmla="*/ 1 h 147"/>
                  <a:gd name="T26" fmla="*/ 1 w 136"/>
                  <a:gd name="T27" fmla="*/ 1 h 147"/>
                  <a:gd name="T28" fmla="*/ 1 w 136"/>
                  <a:gd name="T29" fmla="*/ 1 h 147"/>
                  <a:gd name="T30" fmla="*/ 1 w 136"/>
                  <a:gd name="T31" fmla="*/ 1 h 147"/>
                  <a:gd name="T32" fmla="*/ 1 w 136"/>
                  <a:gd name="T33" fmla="*/ 1 h 147"/>
                  <a:gd name="T34" fmla="*/ 1 w 136"/>
                  <a:gd name="T35" fmla="*/ 1 h 147"/>
                  <a:gd name="T36" fmla="*/ 1 w 136"/>
                  <a:gd name="T37" fmla="*/ 1 h 147"/>
                  <a:gd name="T38" fmla="*/ 1 w 136"/>
                  <a:gd name="T39" fmla="*/ 1 h 147"/>
                  <a:gd name="T40" fmla="*/ 1 w 136"/>
                  <a:gd name="T41" fmla="*/ 1 h 147"/>
                  <a:gd name="T42" fmla="*/ 1 w 136"/>
                  <a:gd name="T43" fmla="*/ 1 h 147"/>
                  <a:gd name="T44" fmla="*/ 1 w 136"/>
                  <a:gd name="T45" fmla="*/ 1 h 147"/>
                  <a:gd name="T46" fmla="*/ 1 w 136"/>
                  <a:gd name="T47" fmla="*/ 1 h 147"/>
                  <a:gd name="T48" fmla="*/ 1 w 136"/>
                  <a:gd name="T49" fmla="*/ 1 h 147"/>
                  <a:gd name="T50" fmla="*/ 1 w 136"/>
                  <a:gd name="T51" fmla="*/ 1 h 147"/>
                  <a:gd name="T52" fmla="*/ 1 w 136"/>
                  <a:gd name="T53" fmla="*/ 1 h 147"/>
                  <a:gd name="T54" fmla="*/ 1 w 136"/>
                  <a:gd name="T55" fmla="*/ 1 h 147"/>
                  <a:gd name="T56" fmla="*/ 1 w 136"/>
                  <a:gd name="T57" fmla="*/ 1 h 147"/>
                  <a:gd name="T58" fmla="*/ 1 w 136"/>
                  <a:gd name="T59" fmla="*/ 1 h 147"/>
                  <a:gd name="T60" fmla="*/ 1 w 136"/>
                  <a:gd name="T61" fmla="*/ 1 h 147"/>
                  <a:gd name="T62" fmla="*/ 1 w 136"/>
                  <a:gd name="T63" fmla="*/ 1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7">
                    <a:moveTo>
                      <a:pt x="14" y="74"/>
                    </a:moveTo>
                    <a:lnTo>
                      <a:pt x="6" y="66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6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6"/>
                    </a:lnTo>
                    <a:lnTo>
                      <a:pt x="20" y="25"/>
                    </a:lnTo>
                    <a:lnTo>
                      <a:pt x="25" y="24"/>
                    </a:lnTo>
                    <a:lnTo>
                      <a:pt x="30" y="24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1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6" y="24"/>
                    </a:lnTo>
                    <a:lnTo>
                      <a:pt x="121" y="25"/>
                    </a:lnTo>
                    <a:lnTo>
                      <a:pt x="126" y="28"/>
                    </a:lnTo>
                    <a:lnTo>
                      <a:pt x="129" y="32"/>
                    </a:lnTo>
                    <a:lnTo>
                      <a:pt x="133" y="35"/>
                    </a:lnTo>
                    <a:lnTo>
                      <a:pt x="136" y="46"/>
                    </a:lnTo>
                    <a:lnTo>
                      <a:pt x="135" y="55"/>
                    </a:lnTo>
                    <a:lnTo>
                      <a:pt x="130" y="65"/>
                    </a:lnTo>
                    <a:lnTo>
                      <a:pt x="122" y="72"/>
                    </a:lnTo>
                    <a:lnTo>
                      <a:pt x="130" y="80"/>
                    </a:lnTo>
                    <a:lnTo>
                      <a:pt x="135" y="89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4"/>
                    </a:lnTo>
                    <a:lnTo>
                      <a:pt x="126" y="117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39"/>
                    </a:lnTo>
                    <a:lnTo>
                      <a:pt x="80" y="145"/>
                    </a:lnTo>
                    <a:lnTo>
                      <a:pt x="69" y="147"/>
                    </a:lnTo>
                    <a:lnTo>
                      <a:pt x="59" y="145"/>
                    </a:lnTo>
                    <a:lnTo>
                      <a:pt x="51" y="139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19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" name="Freeform 227"/>
              <p:cNvSpPr>
                <a:spLocks noChangeArrowheads="1"/>
              </p:cNvSpPr>
              <p:nvPr/>
            </p:nvSpPr>
            <p:spPr bwMode="auto">
              <a:xfrm>
                <a:off x="3129" y="2616"/>
                <a:ext cx="20" cy="20"/>
              </a:xfrm>
              <a:custGeom>
                <a:avLst/>
                <a:gdLst>
                  <a:gd name="T0" fmla="*/ 1 w 39"/>
                  <a:gd name="T1" fmla="*/ 1 h 39"/>
                  <a:gd name="T2" fmla="*/ 1 w 39"/>
                  <a:gd name="T3" fmla="*/ 1 h 39"/>
                  <a:gd name="T4" fmla="*/ 1 w 39"/>
                  <a:gd name="T5" fmla="*/ 1 h 39"/>
                  <a:gd name="T6" fmla="*/ 1 w 39"/>
                  <a:gd name="T7" fmla="*/ 1 h 39"/>
                  <a:gd name="T8" fmla="*/ 1 w 39"/>
                  <a:gd name="T9" fmla="*/ 1 h 39"/>
                  <a:gd name="T10" fmla="*/ 1 w 39"/>
                  <a:gd name="T11" fmla="*/ 1 h 39"/>
                  <a:gd name="T12" fmla="*/ 1 w 39"/>
                  <a:gd name="T13" fmla="*/ 1 h 39"/>
                  <a:gd name="T14" fmla="*/ 1 w 39"/>
                  <a:gd name="T15" fmla="*/ 1 h 39"/>
                  <a:gd name="T16" fmla="*/ 1 w 39"/>
                  <a:gd name="T17" fmla="*/ 0 h 39"/>
                  <a:gd name="T18" fmla="*/ 1 w 39"/>
                  <a:gd name="T19" fmla="*/ 1 h 39"/>
                  <a:gd name="T20" fmla="*/ 1 w 39"/>
                  <a:gd name="T21" fmla="*/ 1 h 39"/>
                  <a:gd name="T22" fmla="*/ 1 w 39"/>
                  <a:gd name="T23" fmla="*/ 1 h 39"/>
                  <a:gd name="T24" fmla="*/ 0 w 39"/>
                  <a:gd name="T25" fmla="*/ 1 h 39"/>
                  <a:gd name="T26" fmla="*/ 1 w 39"/>
                  <a:gd name="T27" fmla="*/ 1 h 39"/>
                  <a:gd name="T28" fmla="*/ 1 w 39"/>
                  <a:gd name="T29" fmla="*/ 1 h 39"/>
                  <a:gd name="T30" fmla="*/ 1 w 39"/>
                  <a:gd name="T31" fmla="*/ 1 h 39"/>
                  <a:gd name="T32" fmla="*/ 1 w 39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lnTo>
                      <a:pt x="28" y="38"/>
                    </a:lnTo>
                    <a:lnTo>
                      <a:pt x="33" y="33"/>
                    </a:lnTo>
                    <a:lnTo>
                      <a:pt x="38" y="27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8" y="1"/>
                    </a:lnTo>
                    <a:lnTo>
                      <a:pt x="19" y="0"/>
                    </a:lnTo>
                    <a:lnTo>
                      <a:pt x="13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7"/>
                    </a:lnTo>
                    <a:lnTo>
                      <a:pt x="6" y="33"/>
                    </a:lnTo>
                    <a:lnTo>
                      <a:pt x="13" y="38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" name="Freeform 228"/>
              <p:cNvSpPr>
                <a:spLocks noChangeArrowheads="1"/>
              </p:cNvSpPr>
              <p:nvPr/>
            </p:nvSpPr>
            <p:spPr bwMode="auto">
              <a:xfrm>
                <a:off x="3055" y="2362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29"/>
                    </a:lnTo>
                    <a:lnTo>
                      <a:pt x="2" y="35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10" y="50"/>
                    </a:lnTo>
                    <a:lnTo>
                      <a:pt x="14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" name="Freeform 229"/>
              <p:cNvSpPr>
                <a:spLocks noChangeArrowheads="1"/>
              </p:cNvSpPr>
              <p:nvPr/>
            </p:nvSpPr>
            <p:spPr bwMode="auto">
              <a:xfrm>
                <a:off x="3063" y="236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" name="Freeform 230"/>
              <p:cNvSpPr>
                <a:spLocks noChangeArrowheads="1"/>
              </p:cNvSpPr>
              <p:nvPr/>
            </p:nvSpPr>
            <p:spPr bwMode="auto">
              <a:xfrm>
                <a:off x="2814" y="247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" name="Freeform 231"/>
              <p:cNvSpPr>
                <a:spLocks noChangeArrowheads="1"/>
              </p:cNvSpPr>
              <p:nvPr/>
            </p:nvSpPr>
            <p:spPr bwMode="auto">
              <a:xfrm>
                <a:off x="2821" y="2486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8" y="10"/>
                    </a:lnTo>
                    <a:lnTo>
                      <a:pt x="29" y="13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" name="Freeform 232"/>
              <p:cNvSpPr>
                <a:spLocks noChangeArrowheads="1"/>
              </p:cNvSpPr>
              <p:nvPr/>
            </p:nvSpPr>
            <p:spPr bwMode="auto">
              <a:xfrm>
                <a:off x="2798" y="2274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Freeform 233"/>
              <p:cNvSpPr>
                <a:spLocks noChangeArrowheads="1"/>
              </p:cNvSpPr>
              <p:nvPr/>
            </p:nvSpPr>
            <p:spPr bwMode="auto">
              <a:xfrm>
                <a:off x="2805" y="2281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Freeform 234"/>
              <p:cNvSpPr>
                <a:spLocks noChangeArrowheads="1"/>
              </p:cNvSpPr>
              <p:nvPr/>
            </p:nvSpPr>
            <p:spPr bwMode="auto">
              <a:xfrm>
                <a:off x="2918" y="259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5" y="13"/>
                    </a:lnTo>
                    <a:lnTo>
                      <a:pt x="52" y="8"/>
                    </a:lnTo>
                    <a:lnTo>
                      <a:pt x="47" y="5"/>
                    </a:lnTo>
                    <a:lnTo>
                      <a:pt x="42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7" y="54"/>
                    </a:lnTo>
                    <a:lnTo>
                      <a:pt x="52" y="51"/>
                    </a:lnTo>
                    <a:lnTo>
                      <a:pt x="55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Freeform 235"/>
              <p:cNvSpPr>
                <a:spLocks noChangeArrowheads="1"/>
              </p:cNvSpPr>
              <p:nvPr/>
            </p:nvSpPr>
            <p:spPr bwMode="auto">
              <a:xfrm>
                <a:off x="2925" y="260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" name="Freeform 236"/>
              <p:cNvSpPr>
                <a:spLocks noChangeArrowheads="1"/>
              </p:cNvSpPr>
              <p:nvPr/>
            </p:nvSpPr>
            <p:spPr bwMode="auto">
              <a:xfrm>
                <a:off x="2819" y="2655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" name="Freeform 237"/>
              <p:cNvSpPr>
                <a:spLocks noChangeArrowheads="1"/>
              </p:cNvSpPr>
              <p:nvPr/>
            </p:nvSpPr>
            <p:spPr bwMode="auto">
              <a:xfrm>
                <a:off x="2827" y="2662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7" y="6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" name="Freeform 238"/>
              <p:cNvSpPr>
                <a:spLocks noChangeArrowheads="1"/>
              </p:cNvSpPr>
              <p:nvPr/>
            </p:nvSpPr>
            <p:spPr bwMode="auto">
              <a:xfrm>
                <a:off x="3120" y="2711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7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5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" name="Freeform 239"/>
              <p:cNvSpPr>
                <a:spLocks noChangeArrowheads="1"/>
              </p:cNvSpPr>
              <p:nvPr/>
            </p:nvSpPr>
            <p:spPr bwMode="auto">
              <a:xfrm>
                <a:off x="3128" y="271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4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8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" name="Freeform 240"/>
              <p:cNvSpPr>
                <a:spLocks noChangeArrowheads="1"/>
              </p:cNvSpPr>
              <p:nvPr/>
            </p:nvSpPr>
            <p:spPr bwMode="auto">
              <a:xfrm>
                <a:off x="3136" y="2454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6" y="60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" name="Freeform 241"/>
              <p:cNvSpPr>
                <a:spLocks noChangeArrowheads="1"/>
              </p:cNvSpPr>
              <p:nvPr/>
            </p:nvSpPr>
            <p:spPr bwMode="auto">
              <a:xfrm>
                <a:off x="3144" y="2462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8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" name="Freeform 242"/>
              <p:cNvSpPr>
                <a:spLocks noChangeArrowheads="1"/>
              </p:cNvSpPr>
              <p:nvPr/>
            </p:nvSpPr>
            <p:spPr bwMode="auto">
              <a:xfrm>
                <a:off x="3139" y="2831"/>
                <a:ext cx="30" cy="29"/>
              </a:xfrm>
              <a:custGeom>
                <a:avLst/>
                <a:gdLst>
                  <a:gd name="T0" fmla="*/ 1 w 58"/>
                  <a:gd name="T1" fmla="*/ 0 h 60"/>
                  <a:gd name="T2" fmla="*/ 1 w 58"/>
                  <a:gd name="T3" fmla="*/ 0 h 60"/>
                  <a:gd name="T4" fmla="*/ 1 w 58"/>
                  <a:gd name="T5" fmla="*/ 0 h 60"/>
                  <a:gd name="T6" fmla="*/ 1 w 58"/>
                  <a:gd name="T7" fmla="*/ 0 h 60"/>
                  <a:gd name="T8" fmla="*/ 1 w 58"/>
                  <a:gd name="T9" fmla="*/ 0 h 60"/>
                  <a:gd name="T10" fmla="*/ 1 w 58"/>
                  <a:gd name="T11" fmla="*/ 0 h 60"/>
                  <a:gd name="T12" fmla="*/ 1 w 58"/>
                  <a:gd name="T13" fmla="*/ 0 h 60"/>
                  <a:gd name="T14" fmla="*/ 1 w 58"/>
                  <a:gd name="T15" fmla="*/ 0 h 60"/>
                  <a:gd name="T16" fmla="*/ 1 w 58"/>
                  <a:gd name="T17" fmla="*/ 0 h 60"/>
                  <a:gd name="T18" fmla="*/ 1 w 58"/>
                  <a:gd name="T19" fmla="*/ 0 h 60"/>
                  <a:gd name="T20" fmla="*/ 1 w 58"/>
                  <a:gd name="T21" fmla="*/ 0 h 60"/>
                  <a:gd name="T22" fmla="*/ 1 w 58"/>
                  <a:gd name="T23" fmla="*/ 0 h 60"/>
                  <a:gd name="T24" fmla="*/ 0 w 58"/>
                  <a:gd name="T25" fmla="*/ 0 h 60"/>
                  <a:gd name="T26" fmla="*/ 0 w 58"/>
                  <a:gd name="T27" fmla="*/ 0 h 60"/>
                  <a:gd name="T28" fmla="*/ 1 w 58"/>
                  <a:gd name="T29" fmla="*/ 0 h 60"/>
                  <a:gd name="T30" fmla="*/ 1 w 58"/>
                  <a:gd name="T31" fmla="*/ 0 h 60"/>
                  <a:gd name="T32" fmla="*/ 1 w 58"/>
                  <a:gd name="T33" fmla="*/ 0 h 60"/>
                  <a:gd name="T34" fmla="*/ 1 w 58"/>
                  <a:gd name="T35" fmla="*/ 0 h 60"/>
                  <a:gd name="T36" fmla="*/ 1 w 58"/>
                  <a:gd name="T37" fmla="*/ 0 h 60"/>
                  <a:gd name="T38" fmla="*/ 1 w 58"/>
                  <a:gd name="T39" fmla="*/ 0 h 60"/>
                  <a:gd name="T40" fmla="*/ 1 w 58"/>
                  <a:gd name="T41" fmla="*/ 0 h 60"/>
                  <a:gd name="T42" fmla="*/ 1 w 58"/>
                  <a:gd name="T43" fmla="*/ 0 h 60"/>
                  <a:gd name="T44" fmla="*/ 1 w 58"/>
                  <a:gd name="T45" fmla="*/ 0 h 60"/>
                  <a:gd name="T46" fmla="*/ 1 w 58"/>
                  <a:gd name="T47" fmla="*/ 0 h 60"/>
                  <a:gd name="T48" fmla="*/ 1 w 58"/>
                  <a:gd name="T49" fmla="*/ 0 h 60"/>
                  <a:gd name="T50" fmla="*/ 1 w 58"/>
                  <a:gd name="T51" fmla="*/ 0 h 60"/>
                  <a:gd name="T52" fmla="*/ 1 w 58"/>
                  <a:gd name="T53" fmla="*/ 0 h 60"/>
                  <a:gd name="T54" fmla="*/ 1 w 58"/>
                  <a:gd name="T55" fmla="*/ 0 h 60"/>
                  <a:gd name="T56" fmla="*/ 1 w 58"/>
                  <a:gd name="T57" fmla="*/ 0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60">
                    <a:moveTo>
                      <a:pt x="58" y="30"/>
                    </a:moveTo>
                    <a:lnTo>
                      <a:pt x="58" y="24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0" y="9"/>
                    </a:lnTo>
                    <a:lnTo>
                      <a:pt x="46" y="6"/>
                    </a:lnTo>
                    <a:lnTo>
                      <a:pt x="40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2" y="54"/>
                    </a:lnTo>
                    <a:lnTo>
                      <a:pt x="18" y="58"/>
                    </a:lnTo>
                    <a:lnTo>
                      <a:pt x="23" y="59"/>
                    </a:lnTo>
                    <a:lnTo>
                      <a:pt x="28" y="60"/>
                    </a:lnTo>
                    <a:lnTo>
                      <a:pt x="34" y="59"/>
                    </a:lnTo>
                    <a:lnTo>
                      <a:pt x="40" y="58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6" y="42"/>
                    </a:lnTo>
                    <a:lnTo>
                      <a:pt x="58" y="36"/>
                    </a:lnTo>
                    <a:lnTo>
                      <a:pt x="58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" name="Freeform 243"/>
              <p:cNvSpPr>
                <a:spLocks noChangeArrowheads="1"/>
              </p:cNvSpPr>
              <p:nvPr/>
            </p:nvSpPr>
            <p:spPr bwMode="auto">
              <a:xfrm>
                <a:off x="3147" y="2838"/>
                <a:ext cx="14" cy="15"/>
              </a:xfrm>
              <a:custGeom>
                <a:avLst/>
                <a:gdLst>
                  <a:gd name="T0" fmla="*/ 1 w 28"/>
                  <a:gd name="T1" fmla="*/ 1 h 30"/>
                  <a:gd name="T2" fmla="*/ 1 w 28"/>
                  <a:gd name="T3" fmla="*/ 1 h 30"/>
                  <a:gd name="T4" fmla="*/ 1 w 28"/>
                  <a:gd name="T5" fmla="*/ 1 h 30"/>
                  <a:gd name="T6" fmla="*/ 1 w 28"/>
                  <a:gd name="T7" fmla="*/ 1 h 30"/>
                  <a:gd name="T8" fmla="*/ 1 w 28"/>
                  <a:gd name="T9" fmla="*/ 1 h 30"/>
                  <a:gd name="T10" fmla="*/ 1 w 28"/>
                  <a:gd name="T11" fmla="*/ 1 h 30"/>
                  <a:gd name="T12" fmla="*/ 1 w 28"/>
                  <a:gd name="T13" fmla="*/ 1 h 30"/>
                  <a:gd name="T14" fmla="*/ 0 w 28"/>
                  <a:gd name="T15" fmla="*/ 1 h 30"/>
                  <a:gd name="T16" fmla="*/ 0 w 28"/>
                  <a:gd name="T17" fmla="*/ 1 h 30"/>
                  <a:gd name="T18" fmla="*/ 0 w 28"/>
                  <a:gd name="T19" fmla="*/ 1 h 30"/>
                  <a:gd name="T20" fmla="*/ 1 w 28"/>
                  <a:gd name="T21" fmla="*/ 1 h 30"/>
                  <a:gd name="T22" fmla="*/ 1 w 28"/>
                  <a:gd name="T23" fmla="*/ 1 h 30"/>
                  <a:gd name="T24" fmla="*/ 1 w 28"/>
                  <a:gd name="T25" fmla="*/ 1 h 30"/>
                  <a:gd name="T26" fmla="*/ 1 w 28"/>
                  <a:gd name="T27" fmla="*/ 1 h 30"/>
                  <a:gd name="T28" fmla="*/ 1 w 28"/>
                  <a:gd name="T29" fmla="*/ 1 h 30"/>
                  <a:gd name="T30" fmla="*/ 1 w 28"/>
                  <a:gd name="T31" fmla="*/ 0 h 30"/>
                  <a:gd name="T32" fmla="*/ 1 w 28"/>
                  <a:gd name="T33" fmla="*/ 0 h 30"/>
                  <a:gd name="T34" fmla="*/ 1 w 28"/>
                  <a:gd name="T35" fmla="*/ 0 h 30"/>
                  <a:gd name="T36" fmla="*/ 1 w 28"/>
                  <a:gd name="T37" fmla="*/ 1 h 30"/>
                  <a:gd name="T38" fmla="*/ 1 w 28"/>
                  <a:gd name="T39" fmla="*/ 1 h 30"/>
                  <a:gd name="T40" fmla="*/ 1 w 28"/>
                  <a:gd name="T41" fmla="*/ 1 h 30"/>
                  <a:gd name="T42" fmla="*/ 1 w 28"/>
                  <a:gd name="T43" fmla="*/ 1 h 30"/>
                  <a:gd name="T44" fmla="*/ 1 w 28"/>
                  <a:gd name="T45" fmla="*/ 1 h 30"/>
                  <a:gd name="T46" fmla="*/ 1 w 28"/>
                  <a:gd name="T47" fmla="*/ 1 h 30"/>
                  <a:gd name="T48" fmla="*/ 1 w 28"/>
                  <a:gd name="T49" fmla="*/ 1 h 30"/>
                  <a:gd name="T50" fmla="*/ 1 w 28"/>
                  <a:gd name="T51" fmla="*/ 1 h 30"/>
                  <a:gd name="T52" fmla="*/ 1 w 28"/>
                  <a:gd name="T53" fmla="*/ 1 h 30"/>
                  <a:gd name="T54" fmla="*/ 1 w 28"/>
                  <a:gd name="T55" fmla="*/ 1 h 30"/>
                  <a:gd name="T56" fmla="*/ 1 w 28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30">
                    <a:moveTo>
                      <a:pt x="13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5" y="28"/>
                    </a:lnTo>
                    <a:lnTo>
                      <a:pt x="3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7" y="9"/>
                    </a:lnTo>
                    <a:lnTo>
                      <a:pt x="28" y="13"/>
                    </a:lnTo>
                    <a:lnTo>
                      <a:pt x="28" y="15"/>
                    </a:lnTo>
                    <a:lnTo>
                      <a:pt x="27" y="21"/>
                    </a:lnTo>
                    <a:lnTo>
                      <a:pt x="25" y="25"/>
                    </a:lnTo>
                    <a:lnTo>
                      <a:pt x="19" y="29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" name="Freeform 244"/>
              <p:cNvSpPr>
                <a:spLocks noChangeArrowheads="1"/>
              </p:cNvSpPr>
              <p:nvPr/>
            </p:nvSpPr>
            <p:spPr bwMode="auto">
              <a:xfrm>
                <a:off x="3001" y="2926"/>
                <a:ext cx="29" cy="30"/>
              </a:xfrm>
              <a:custGeom>
                <a:avLst/>
                <a:gdLst>
                  <a:gd name="T0" fmla="*/ 0 w 60"/>
                  <a:gd name="T1" fmla="*/ 1 h 60"/>
                  <a:gd name="T2" fmla="*/ 0 w 60"/>
                  <a:gd name="T3" fmla="*/ 1 h 60"/>
                  <a:gd name="T4" fmla="*/ 0 w 60"/>
                  <a:gd name="T5" fmla="*/ 1 h 60"/>
                  <a:gd name="T6" fmla="*/ 0 w 60"/>
                  <a:gd name="T7" fmla="*/ 1 h 60"/>
                  <a:gd name="T8" fmla="*/ 0 w 60"/>
                  <a:gd name="T9" fmla="*/ 1 h 60"/>
                  <a:gd name="T10" fmla="*/ 0 w 60"/>
                  <a:gd name="T11" fmla="*/ 1 h 60"/>
                  <a:gd name="T12" fmla="*/ 0 w 60"/>
                  <a:gd name="T13" fmla="*/ 1 h 60"/>
                  <a:gd name="T14" fmla="*/ 0 w 60"/>
                  <a:gd name="T15" fmla="*/ 1 h 60"/>
                  <a:gd name="T16" fmla="*/ 0 w 60"/>
                  <a:gd name="T17" fmla="*/ 0 h 60"/>
                  <a:gd name="T18" fmla="*/ 0 w 60"/>
                  <a:gd name="T19" fmla="*/ 1 h 60"/>
                  <a:gd name="T20" fmla="*/ 0 w 60"/>
                  <a:gd name="T21" fmla="*/ 1 h 60"/>
                  <a:gd name="T22" fmla="*/ 0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0 w 60"/>
                  <a:gd name="T29" fmla="*/ 1 h 60"/>
                  <a:gd name="T30" fmla="*/ 0 w 60"/>
                  <a:gd name="T31" fmla="*/ 1 h 60"/>
                  <a:gd name="T32" fmla="*/ 0 w 60"/>
                  <a:gd name="T33" fmla="*/ 1 h 60"/>
                  <a:gd name="T34" fmla="*/ 0 w 60"/>
                  <a:gd name="T35" fmla="*/ 1 h 60"/>
                  <a:gd name="T36" fmla="*/ 0 w 60"/>
                  <a:gd name="T37" fmla="*/ 1 h 60"/>
                  <a:gd name="T38" fmla="*/ 0 w 60"/>
                  <a:gd name="T39" fmla="*/ 1 h 60"/>
                  <a:gd name="T40" fmla="*/ 0 w 60"/>
                  <a:gd name="T41" fmla="*/ 1 h 60"/>
                  <a:gd name="T42" fmla="*/ 0 w 60"/>
                  <a:gd name="T43" fmla="*/ 1 h 60"/>
                  <a:gd name="T44" fmla="*/ 0 w 60"/>
                  <a:gd name="T45" fmla="*/ 1 h 60"/>
                  <a:gd name="T46" fmla="*/ 0 w 60"/>
                  <a:gd name="T47" fmla="*/ 1 h 60"/>
                  <a:gd name="T48" fmla="*/ 0 w 60"/>
                  <a:gd name="T49" fmla="*/ 1 h 60"/>
                  <a:gd name="T50" fmla="*/ 0 w 60"/>
                  <a:gd name="T51" fmla="*/ 1 h 60"/>
                  <a:gd name="T52" fmla="*/ 0 w 60"/>
                  <a:gd name="T53" fmla="*/ 1 h 60"/>
                  <a:gd name="T54" fmla="*/ 0 w 60"/>
                  <a:gd name="T55" fmla="*/ 1 h 60"/>
                  <a:gd name="T56" fmla="*/ 0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2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" name="Freeform 245"/>
              <p:cNvSpPr>
                <a:spLocks noChangeArrowheads="1"/>
              </p:cNvSpPr>
              <p:nvPr/>
            </p:nvSpPr>
            <p:spPr bwMode="auto">
              <a:xfrm>
                <a:off x="3008" y="293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" name="Freeform 246"/>
              <p:cNvSpPr>
                <a:spLocks noChangeArrowheads="1"/>
              </p:cNvSpPr>
              <p:nvPr/>
            </p:nvSpPr>
            <p:spPr bwMode="auto">
              <a:xfrm>
                <a:off x="2878" y="295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8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" name="Freeform 247"/>
              <p:cNvSpPr>
                <a:spLocks noChangeArrowheads="1"/>
              </p:cNvSpPr>
              <p:nvPr/>
            </p:nvSpPr>
            <p:spPr bwMode="auto">
              <a:xfrm>
                <a:off x="2885" y="2965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" name="Freeform 248"/>
              <p:cNvSpPr>
                <a:spLocks noChangeArrowheads="1"/>
              </p:cNvSpPr>
              <p:nvPr/>
            </p:nvSpPr>
            <p:spPr bwMode="auto">
              <a:xfrm>
                <a:off x="2806" y="2879"/>
                <a:ext cx="30" cy="29"/>
              </a:xfrm>
              <a:custGeom>
                <a:avLst/>
                <a:gdLst>
                  <a:gd name="T0" fmla="*/ 1 w 60"/>
                  <a:gd name="T1" fmla="*/ 1 h 57"/>
                  <a:gd name="T2" fmla="*/ 1 w 60"/>
                  <a:gd name="T3" fmla="*/ 1 h 57"/>
                  <a:gd name="T4" fmla="*/ 1 w 60"/>
                  <a:gd name="T5" fmla="*/ 1 h 57"/>
                  <a:gd name="T6" fmla="*/ 1 w 60"/>
                  <a:gd name="T7" fmla="*/ 1 h 57"/>
                  <a:gd name="T8" fmla="*/ 1 w 60"/>
                  <a:gd name="T9" fmla="*/ 1 h 57"/>
                  <a:gd name="T10" fmla="*/ 1 w 60"/>
                  <a:gd name="T11" fmla="*/ 1 h 57"/>
                  <a:gd name="T12" fmla="*/ 1 w 60"/>
                  <a:gd name="T13" fmla="*/ 1 h 57"/>
                  <a:gd name="T14" fmla="*/ 1 w 60"/>
                  <a:gd name="T15" fmla="*/ 0 h 57"/>
                  <a:gd name="T16" fmla="*/ 1 w 60"/>
                  <a:gd name="T17" fmla="*/ 0 h 57"/>
                  <a:gd name="T18" fmla="*/ 1 w 60"/>
                  <a:gd name="T19" fmla="*/ 1 h 57"/>
                  <a:gd name="T20" fmla="*/ 1 w 60"/>
                  <a:gd name="T21" fmla="*/ 1 h 57"/>
                  <a:gd name="T22" fmla="*/ 1 w 60"/>
                  <a:gd name="T23" fmla="*/ 1 h 57"/>
                  <a:gd name="T24" fmla="*/ 0 w 60"/>
                  <a:gd name="T25" fmla="*/ 1 h 57"/>
                  <a:gd name="T26" fmla="*/ 1 w 60"/>
                  <a:gd name="T27" fmla="*/ 1 h 57"/>
                  <a:gd name="T28" fmla="*/ 1 w 60"/>
                  <a:gd name="T29" fmla="*/ 1 h 57"/>
                  <a:gd name="T30" fmla="*/ 1 w 60"/>
                  <a:gd name="T31" fmla="*/ 1 h 57"/>
                  <a:gd name="T32" fmla="*/ 1 w 60"/>
                  <a:gd name="T33" fmla="*/ 1 h 57"/>
                  <a:gd name="T34" fmla="*/ 1 w 60"/>
                  <a:gd name="T35" fmla="*/ 1 h 57"/>
                  <a:gd name="T36" fmla="*/ 1 w 60"/>
                  <a:gd name="T37" fmla="*/ 1 h 57"/>
                  <a:gd name="T38" fmla="*/ 1 w 60"/>
                  <a:gd name="T39" fmla="*/ 1 h 57"/>
                  <a:gd name="T40" fmla="*/ 1 w 60"/>
                  <a:gd name="T41" fmla="*/ 1 h 57"/>
                  <a:gd name="T42" fmla="*/ 1 w 60"/>
                  <a:gd name="T43" fmla="*/ 1 h 57"/>
                  <a:gd name="T44" fmla="*/ 1 w 60"/>
                  <a:gd name="T45" fmla="*/ 1 h 57"/>
                  <a:gd name="T46" fmla="*/ 1 w 60"/>
                  <a:gd name="T47" fmla="*/ 1 h 57"/>
                  <a:gd name="T48" fmla="*/ 1 w 60"/>
                  <a:gd name="T49" fmla="*/ 1 h 57"/>
                  <a:gd name="T50" fmla="*/ 1 w 60"/>
                  <a:gd name="T51" fmla="*/ 1 h 57"/>
                  <a:gd name="T52" fmla="*/ 1 w 60"/>
                  <a:gd name="T53" fmla="*/ 1 h 57"/>
                  <a:gd name="T54" fmla="*/ 1 w 60"/>
                  <a:gd name="T55" fmla="*/ 1 h 57"/>
                  <a:gd name="T56" fmla="*/ 1 w 60"/>
                  <a:gd name="T57" fmla="*/ 1 h 5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7">
                    <a:moveTo>
                      <a:pt x="60" y="27"/>
                    </a:moveTo>
                    <a:lnTo>
                      <a:pt x="59" y="23"/>
                    </a:lnTo>
                    <a:lnTo>
                      <a:pt x="57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7"/>
                    </a:lnTo>
                    <a:lnTo>
                      <a:pt x="1" y="33"/>
                    </a:lnTo>
                    <a:lnTo>
                      <a:pt x="2" y="39"/>
                    </a:lnTo>
                    <a:lnTo>
                      <a:pt x="4" y="45"/>
                    </a:lnTo>
                    <a:lnTo>
                      <a:pt x="8" y="49"/>
                    </a:lnTo>
                    <a:lnTo>
                      <a:pt x="12" y="53"/>
                    </a:lnTo>
                    <a:lnTo>
                      <a:pt x="18" y="55"/>
                    </a:lnTo>
                    <a:lnTo>
                      <a:pt x="24" y="57"/>
                    </a:lnTo>
                    <a:lnTo>
                      <a:pt x="30" y="57"/>
                    </a:lnTo>
                    <a:lnTo>
                      <a:pt x="35" y="57"/>
                    </a:lnTo>
                    <a:lnTo>
                      <a:pt x="41" y="55"/>
                    </a:lnTo>
                    <a:lnTo>
                      <a:pt x="46" y="53"/>
                    </a:lnTo>
                    <a:lnTo>
                      <a:pt x="50" y="49"/>
                    </a:lnTo>
                    <a:lnTo>
                      <a:pt x="54" y="45"/>
                    </a:lnTo>
                    <a:lnTo>
                      <a:pt x="57" y="39"/>
                    </a:lnTo>
                    <a:lnTo>
                      <a:pt x="59" y="33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" name="Freeform 249"/>
              <p:cNvSpPr>
                <a:spLocks noChangeArrowheads="1"/>
              </p:cNvSpPr>
              <p:nvPr/>
            </p:nvSpPr>
            <p:spPr bwMode="auto">
              <a:xfrm>
                <a:off x="2813" y="2886"/>
                <a:ext cx="15" cy="14"/>
              </a:xfrm>
              <a:custGeom>
                <a:avLst/>
                <a:gdLst>
                  <a:gd name="T0" fmla="*/ 1 w 30"/>
                  <a:gd name="T1" fmla="*/ 1 h 27"/>
                  <a:gd name="T2" fmla="*/ 1 w 30"/>
                  <a:gd name="T3" fmla="*/ 1 h 27"/>
                  <a:gd name="T4" fmla="*/ 1 w 30"/>
                  <a:gd name="T5" fmla="*/ 1 h 27"/>
                  <a:gd name="T6" fmla="*/ 1 w 30"/>
                  <a:gd name="T7" fmla="*/ 1 h 27"/>
                  <a:gd name="T8" fmla="*/ 1 w 30"/>
                  <a:gd name="T9" fmla="*/ 1 h 27"/>
                  <a:gd name="T10" fmla="*/ 1 w 30"/>
                  <a:gd name="T11" fmla="*/ 1 h 27"/>
                  <a:gd name="T12" fmla="*/ 1 w 30"/>
                  <a:gd name="T13" fmla="*/ 1 h 27"/>
                  <a:gd name="T14" fmla="*/ 0 w 30"/>
                  <a:gd name="T15" fmla="*/ 1 h 27"/>
                  <a:gd name="T16" fmla="*/ 0 w 30"/>
                  <a:gd name="T17" fmla="*/ 1 h 27"/>
                  <a:gd name="T18" fmla="*/ 0 w 30"/>
                  <a:gd name="T19" fmla="*/ 1 h 27"/>
                  <a:gd name="T20" fmla="*/ 1 w 30"/>
                  <a:gd name="T21" fmla="*/ 1 h 27"/>
                  <a:gd name="T22" fmla="*/ 1 w 30"/>
                  <a:gd name="T23" fmla="*/ 1 h 27"/>
                  <a:gd name="T24" fmla="*/ 1 w 30"/>
                  <a:gd name="T25" fmla="*/ 1 h 27"/>
                  <a:gd name="T26" fmla="*/ 1 w 30"/>
                  <a:gd name="T27" fmla="*/ 1 h 27"/>
                  <a:gd name="T28" fmla="*/ 1 w 30"/>
                  <a:gd name="T29" fmla="*/ 0 h 27"/>
                  <a:gd name="T30" fmla="*/ 1 w 30"/>
                  <a:gd name="T31" fmla="*/ 0 h 27"/>
                  <a:gd name="T32" fmla="*/ 1 w 30"/>
                  <a:gd name="T33" fmla="*/ 0 h 27"/>
                  <a:gd name="T34" fmla="*/ 1 w 30"/>
                  <a:gd name="T35" fmla="*/ 0 h 27"/>
                  <a:gd name="T36" fmla="*/ 1 w 30"/>
                  <a:gd name="T37" fmla="*/ 0 h 27"/>
                  <a:gd name="T38" fmla="*/ 1 w 30"/>
                  <a:gd name="T39" fmla="*/ 1 h 27"/>
                  <a:gd name="T40" fmla="*/ 1 w 30"/>
                  <a:gd name="T41" fmla="*/ 1 h 27"/>
                  <a:gd name="T42" fmla="*/ 1 w 30"/>
                  <a:gd name="T43" fmla="*/ 1 h 27"/>
                  <a:gd name="T44" fmla="*/ 1 w 30"/>
                  <a:gd name="T45" fmla="*/ 1 h 27"/>
                  <a:gd name="T46" fmla="*/ 1 w 30"/>
                  <a:gd name="T47" fmla="*/ 1 h 27"/>
                  <a:gd name="T48" fmla="*/ 1 w 30"/>
                  <a:gd name="T49" fmla="*/ 1 h 27"/>
                  <a:gd name="T50" fmla="*/ 1 w 30"/>
                  <a:gd name="T51" fmla="*/ 1 h 27"/>
                  <a:gd name="T52" fmla="*/ 1 w 30"/>
                  <a:gd name="T53" fmla="*/ 1 h 27"/>
                  <a:gd name="T54" fmla="*/ 1 w 30"/>
                  <a:gd name="T55" fmla="*/ 1 h 27"/>
                  <a:gd name="T56" fmla="*/ 1 w 30"/>
                  <a:gd name="T57" fmla="*/ 1 h 2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7">
                    <a:moveTo>
                      <a:pt x="15" y="27"/>
                    </a:moveTo>
                    <a:lnTo>
                      <a:pt x="11" y="27"/>
                    </a:lnTo>
                    <a:lnTo>
                      <a:pt x="9" y="26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1"/>
                    </a:lnTo>
                    <a:lnTo>
                      <a:pt x="25" y="2"/>
                    </a:lnTo>
                    <a:lnTo>
                      <a:pt x="26" y="4"/>
                    </a:lnTo>
                    <a:lnTo>
                      <a:pt x="29" y="7"/>
                    </a:lnTo>
                    <a:lnTo>
                      <a:pt x="30" y="10"/>
                    </a:lnTo>
                    <a:lnTo>
                      <a:pt x="30" y="12"/>
                    </a:lnTo>
                    <a:lnTo>
                      <a:pt x="29" y="18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" name="Freeform 250"/>
              <p:cNvSpPr>
                <a:spLocks noChangeArrowheads="1"/>
              </p:cNvSpPr>
              <p:nvPr/>
            </p:nvSpPr>
            <p:spPr bwMode="auto">
              <a:xfrm>
                <a:off x="2920" y="307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" name="Freeform 251"/>
              <p:cNvSpPr>
                <a:spLocks noChangeArrowheads="1"/>
              </p:cNvSpPr>
              <p:nvPr/>
            </p:nvSpPr>
            <p:spPr bwMode="auto">
              <a:xfrm>
                <a:off x="2928" y="307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" name="Freeform 252"/>
              <p:cNvSpPr>
                <a:spLocks noChangeArrowheads="1"/>
              </p:cNvSpPr>
              <p:nvPr/>
            </p:nvSpPr>
            <p:spPr bwMode="auto">
              <a:xfrm>
                <a:off x="2865" y="320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8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" name="Freeform 253"/>
              <p:cNvSpPr>
                <a:spLocks noChangeArrowheads="1"/>
              </p:cNvSpPr>
              <p:nvPr/>
            </p:nvSpPr>
            <p:spPr bwMode="auto">
              <a:xfrm>
                <a:off x="2872" y="3213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21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" name="Freeform 254"/>
              <p:cNvSpPr>
                <a:spLocks noChangeArrowheads="1"/>
              </p:cNvSpPr>
              <p:nvPr/>
            </p:nvSpPr>
            <p:spPr bwMode="auto">
              <a:xfrm>
                <a:off x="2942" y="3332"/>
                <a:ext cx="30" cy="29"/>
              </a:xfrm>
              <a:custGeom>
                <a:avLst/>
                <a:gdLst>
                  <a:gd name="T0" fmla="*/ 1 w 59"/>
                  <a:gd name="T1" fmla="*/ 0 h 59"/>
                  <a:gd name="T2" fmla="*/ 1 w 59"/>
                  <a:gd name="T3" fmla="*/ 0 h 59"/>
                  <a:gd name="T4" fmla="*/ 1 w 59"/>
                  <a:gd name="T5" fmla="*/ 0 h 59"/>
                  <a:gd name="T6" fmla="*/ 1 w 59"/>
                  <a:gd name="T7" fmla="*/ 0 h 59"/>
                  <a:gd name="T8" fmla="*/ 1 w 59"/>
                  <a:gd name="T9" fmla="*/ 0 h 59"/>
                  <a:gd name="T10" fmla="*/ 1 w 59"/>
                  <a:gd name="T11" fmla="*/ 0 h 59"/>
                  <a:gd name="T12" fmla="*/ 1 w 59"/>
                  <a:gd name="T13" fmla="*/ 0 h 59"/>
                  <a:gd name="T14" fmla="*/ 1 w 59"/>
                  <a:gd name="T15" fmla="*/ 0 h 59"/>
                  <a:gd name="T16" fmla="*/ 1 w 59"/>
                  <a:gd name="T17" fmla="*/ 0 h 59"/>
                  <a:gd name="T18" fmla="*/ 1 w 59"/>
                  <a:gd name="T19" fmla="*/ 0 h 59"/>
                  <a:gd name="T20" fmla="*/ 1 w 59"/>
                  <a:gd name="T21" fmla="*/ 0 h 59"/>
                  <a:gd name="T22" fmla="*/ 1 w 59"/>
                  <a:gd name="T23" fmla="*/ 0 h 59"/>
                  <a:gd name="T24" fmla="*/ 0 w 59"/>
                  <a:gd name="T25" fmla="*/ 0 h 59"/>
                  <a:gd name="T26" fmla="*/ 1 w 59"/>
                  <a:gd name="T27" fmla="*/ 0 h 59"/>
                  <a:gd name="T28" fmla="*/ 1 w 59"/>
                  <a:gd name="T29" fmla="*/ 0 h 59"/>
                  <a:gd name="T30" fmla="*/ 1 w 59"/>
                  <a:gd name="T31" fmla="*/ 0 h 59"/>
                  <a:gd name="T32" fmla="*/ 1 w 59"/>
                  <a:gd name="T33" fmla="*/ 0 h 59"/>
                  <a:gd name="T34" fmla="*/ 1 w 59"/>
                  <a:gd name="T35" fmla="*/ 0 h 59"/>
                  <a:gd name="T36" fmla="*/ 1 w 59"/>
                  <a:gd name="T37" fmla="*/ 0 h 59"/>
                  <a:gd name="T38" fmla="*/ 1 w 59"/>
                  <a:gd name="T39" fmla="*/ 0 h 59"/>
                  <a:gd name="T40" fmla="*/ 1 w 59"/>
                  <a:gd name="T41" fmla="*/ 0 h 59"/>
                  <a:gd name="T42" fmla="*/ 1 w 59"/>
                  <a:gd name="T43" fmla="*/ 0 h 59"/>
                  <a:gd name="T44" fmla="*/ 1 w 59"/>
                  <a:gd name="T45" fmla="*/ 0 h 59"/>
                  <a:gd name="T46" fmla="*/ 1 w 59"/>
                  <a:gd name="T47" fmla="*/ 0 h 59"/>
                  <a:gd name="T48" fmla="*/ 1 w 59"/>
                  <a:gd name="T49" fmla="*/ 0 h 59"/>
                  <a:gd name="T50" fmla="*/ 1 w 59"/>
                  <a:gd name="T51" fmla="*/ 0 h 59"/>
                  <a:gd name="T52" fmla="*/ 1 w 59"/>
                  <a:gd name="T53" fmla="*/ 0 h 59"/>
                  <a:gd name="T54" fmla="*/ 1 w 59"/>
                  <a:gd name="T55" fmla="*/ 0 h 59"/>
                  <a:gd name="T56" fmla="*/ 1 w 59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59">
                    <a:moveTo>
                      <a:pt x="59" y="29"/>
                    </a:moveTo>
                    <a:lnTo>
                      <a:pt x="58" y="23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8" y="35"/>
                    </a:lnTo>
                    <a:lnTo>
                      <a:pt x="59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" name="Freeform 255"/>
              <p:cNvSpPr>
                <a:spLocks noChangeArrowheads="1"/>
              </p:cNvSpPr>
              <p:nvPr/>
            </p:nvSpPr>
            <p:spPr bwMode="auto">
              <a:xfrm>
                <a:off x="2949" y="3339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8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" name="Freeform 256"/>
              <p:cNvSpPr>
                <a:spLocks noChangeArrowheads="1"/>
              </p:cNvSpPr>
              <p:nvPr/>
            </p:nvSpPr>
            <p:spPr bwMode="auto">
              <a:xfrm>
                <a:off x="3086" y="3252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10" y="51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5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7" y="54"/>
                    </a:lnTo>
                    <a:lnTo>
                      <a:pt x="51" y="51"/>
                    </a:lnTo>
                    <a:lnTo>
                      <a:pt x="55" y="46"/>
                    </a:lnTo>
                    <a:lnTo>
                      <a:pt x="58" y="40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" name="Freeform 257"/>
              <p:cNvSpPr>
                <a:spLocks noChangeArrowheads="1"/>
              </p:cNvSpPr>
              <p:nvPr/>
            </p:nvSpPr>
            <p:spPr bwMode="auto">
              <a:xfrm>
                <a:off x="3093" y="3259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2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" name="Freeform 258"/>
              <p:cNvSpPr>
                <a:spLocks noChangeArrowheads="1"/>
              </p:cNvSpPr>
              <p:nvPr/>
            </p:nvSpPr>
            <p:spPr bwMode="auto">
              <a:xfrm>
                <a:off x="3083" y="300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5" y="14"/>
                    </a:lnTo>
                    <a:lnTo>
                      <a:pt x="52" y="9"/>
                    </a:lnTo>
                    <a:lnTo>
                      <a:pt x="47" y="6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5" y="60"/>
                    </a:lnTo>
                    <a:lnTo>
                      <a:pt x="41" y="57"/>
                    </a:lnTo>
                    <a:lnTo>
                      <a:pt x="47" y="55"/>
                    </a:lnTo>
                    <a:lnTo>
                      <a:pt x="52" y="52"/>
                    </a:lnTo>
                    <a:lnTo>
                      <a:pt x="55" y="47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" name="Freeform 259"/>
              <p:cNvSpPr>
                <a:spLocks noChangeArrowheads="1"/>
              </p:cNvSpPr>
              <p:nvPr/>
            </p:nvSpPr>
            <p:spPr bwMode="auto">
              <a:xfrm>
                <a:off x="3090" y="3008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30" y="11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" name="Freeform 260"/>
              <p:cNvSpPr>
                <a:spLocks noChangeArrowheads="1"/>
              </p:cNvSpPr>
              <p:nvPr/>
            </p:nvSpPr>
            <p:spPr bwMode="auto">
              <a:xfrm>
                <a:off x="3171" y="3193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" name="Freeform 261"/>
              <p:cNvSpPr>
                <a:spLocks noChangeArrowheads="1"/>
              </p:cNvSpPr>
              <p:nvPr/>
            </p:nvSpPr>
            <p:spPr bwMode="auto">
              <a:xfrm>
                <a:off x="3178" y="3200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" name="Freeform 262"/>
              <p:cNvSpPr>
                <a:spLocks noChangeArrowheads="1"/>
              </p:cNvSpPr>
              <p:nvPr/>
            </p:nvSpPr>
            <p:spPr bwMode="auto">
              <a:xfrm>
                <a:off x="3283" y="3094"/>
                <a:ext cx="30" cy="30"/>
              </a:xfrm>
              <a:custGeom>
                <a:avLst/>
                <a:gdLst>
                  <a:gd name="T0" fmla="*/ 1 w 58"/>
                  <a:gd name="T1" fmla="*/ 1 h 58"/>
                  <a:gd name="T2" fmla="*/ 1 w 58"/>
                  <a:gd name="T3" fmla="*/ 1 h 58"/>
                  <a:gd name="T4" fmla="*/ 1 w 58"/>
                  <a:gd name="T5" fmla="*/ 1 h 58"/>
                  <a:gd name="T6" fmla="*/ 1 w 58"/>
                  <a:gd name="T7" fmla="*/ 1 h 58"/>
                  <a:gd name="T8" fmla="*/ 1 w 58"/>
                  <a:gd name="T9" fmla="*/ 1 h 58"/>
                  <a:gd name="T10" fmla="*/ 1 w 58"/>
                  <a:gd name="T11" fmla="*/ 1 h 58"/>
                  <a:gd name="T12" fmla="*/ 1 w 58"/>
                  <a:gd name="T13" fmla="*/ 1 h 58"/>
                  <a:gd name="T14" fmla="*/ 1 w 58"/>
                  <a:gd name="T15" fmla="*/ 0 h 58"/>
                  <a:gd name="T16" fmla="*/ 1 w 58"/>
                  <a:gd name="T17" fmla="*/ 0 h 58"/>
                  <a:gd name="T18" fmla="*/ 1 w 58"/>
                  <a:gd name="T19" fmla="*/ 1 h 58"/>
                  <a:gd name="T20" fmla="*/ 1 w 58"/>
                  <a:gd name="T21" fmla="*/ 1 h 58"/>
                  <a:gd name="T22" fmla="*/ 1 w 58"/>
                  <a:gd name="T23" fmla="*/ 1 h 58"/>
                  <a:gd name="T24" fmla="*/ 0 w 58"/>
                  <a:gd name="T25" fmla="*/ 1 h 58"/>
                  <a:gd name="T26" fmla="*/ 0 w 58"/>
                  <a:gd name="T27" fmla="*/ 1 h 58"/>
                  <a:gd name="T28" fmla="*/ 1 w 58"/>
                  <a:gd name="T29" fmla="*/ 1 h 58"/>
                  <a:gd name="T30" fmla="*/ 1 w 58"/>
                  <a:gd name="T31" fmla="*/ 1 h 58"/>
                  <a:gd name="T32" fmla="*/ 1 w 58"/>
                  <a:gd name="T33" fmla="*/ 1 h 58"/>
                  <a:gd name="T34" fmla="*/ 1 w 58"/>
                  <a:gd name="T35" fmla="*/ 1 h 58"/>
                  <a:gd name="T36" fmla="*/ 1 w 58"/>
                  <a:gd name="T37" fmla="*/ 1 h 58"/>
                  <a:gd name="T38" fmla="*/ 1 w 58"/>
                  <a:gd name="T39" fmla="*/ 1 h 58"/>
                  <a:gd name="T40" fmla="*/ 1 w 58"/>
                  <a:gd name="T41" fmla="*/ 1 h 58"/>
                  <a:gd name="T42" fmla="*/ 1 w 58"/>
                  <a:gd name="T43" fmla="*/ 1 h 58"/>
                  <a:gd name="T44" fmla="*/ 1 w 58"/>
                  <a:gd name="T45" fmla="*/ 1 h 58"/>
                  <a:gd name="T46" fmla="*/ 1 w 58"/>
                  <a:gd name="T47" fmla="*/ 1 h 58"/>
                  <a:gd name="T48" fmla="*/ 1 w 58"/>
                  <a:gd name="T49" fmla="*/ 1 h 58"/>
                  <a:gd name="T50" fmla="*/ 1 w 58"/>
                  <a:gd name="T51" fmla="*/ 1 h 58"/>
                  <a:gd name="T52" fmla="*/ 1 w 58"/>
                  <a:gd name="T53" fmla="*/ 1 h 58"/>
                  <a:gd name="T54" fmla="*/ 1 w 58"/>
                  <a:gd name="T55" fmla="*/ 1 h 58"/>
                  <a:gd name="T56" fmla="*/ 1 w 58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8">
                    <a:moveTo>
                      <a:pt x="58" y="28"/>
                    </a:moveTo>
                    <a:lnTo>
                      <a:pt x="58" y="23"/>
                    </a:lnTo>
                    <a:lnTo>
                      <a:pt x="56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3" y="58"/>
                    </a:lnTo>
                    <a:lnTo>
                      <a:pt x="28" y="58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6" y="40"/>
                    </a:lnTo>
                    <a:lnTo>
                      <a:pt x="58" y="34"/>
                    </a:lnTo>
                    <a:lnTo>
                      <a:pt x="58" y="28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" name="Freeform 263"/>
              <p:cNvSpPr>
                <a:spLocks noChangeArrowheads="1"/>
              </p:cNvSpPr>
              <p:nvPr/>
            </p:nvSpPr>
            <p:spPr bwMode="auto">
              <a:xfrm>
                <a:off x="3291" y="3102"/>
                <a:ext cx="14" cy="14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4"/>
                    </a:lnTo>
                    <a:lnTo>
                      <a:pt x="3" y="21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5"/>
                    </a:lnTo>
                    <a:lnTo>
                      <a:pt x="28" y="8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0" y="27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" name="Freeform 264"/>
              <p:cNvSpPr>
                <a:spLocks noChangeArrowheads="1"/>
              </p:cNvSpPr>
              <p:nvPr/>
            </p:nvSpPr>
            <p:spPr bwMode="auto">
              <a:xfrm>
                <a:off x="3280" y="3273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5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" name="Freeform 265"/>
              <p:cNvSpPr>
                <a:spLocks noChangeArrowheads="1"/>
              </p:cNvSpPr>
              <p:nvPr/>
            </p:nvSpPr>
            <p:spPr bwMode="auto">
              <a:xfrm>
                <a:off x="3288" y="3280"/>
                <a:ext cx="15" cy="15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" name="Freeform 266"/>
              <p:cNvSpPr>
                <a:spLocks noChangeArrowheads="1"/>
              </p:cNvSpPr>
              <p:nvPr/>
            </p:nvSpPr>
            <p:spPr bwMode="auto">
              <a:xfrm>
                <a:off x="3264" y="3390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0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8"/>
                    </a:lnTo>
                    <a:lnTo>
                      <a:pt x="9" y="52"/>
                    </a:lnTo>
                    <a:lnTo>
                      <a:pt x="13" y="56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29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46" y="56"/>
                    </a:lnTo>
                    <a:lnTo>
                      <a:pt x="50" y="52"/>
                    </a:lnTo>
                    <a:lnTo>
                      <a:pt x="54" y="48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" name="Freeform 267"/>
              <p:cNvSpPr>
                <a:spLocks noChangeArrowheads="1"/>
              </p:cNvSpPr>
              <p:nvPr/>
            </p:nvSpPr>
            <p:spPr bwMode="auto">
              <a:xfrm>
                <a:off x="3272" y="339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4" y="4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" name="Freeform 268"/>
              <p:cNvSpPr>
                <a:spLocks noChangeArrowheads="1"/>
              </p:cNvSpPr>
              <p:nvPr/>
            </p:nvSpPr>
            <p:spPr bwMode="auto">
              <a:xfrm>
                <a:off x="3480" y="331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" name="Freeform 269"/>
              <p:cNvSpPr>
                <a:spLocks noChangeArrowheads="1"/>
              </p:cNvSpPr>
              <p:nvPr/>
            </p:nvSpPr>
            <p:spPr bwMode="auto">
              <a:xfrm>
                <a:off x="3487" y="332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" name="Freeform 270"/>
              <p:cNvSpPr>
                <a:spLocks noChangeArrowheads="1"/>
              </p:cNvSpPr>
              <p:nvPr/>
            </p:nvSpPr>
            <p:spPr bwMode="auto">
              <a:xfrm>
                <a:off x="3586" y="339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6" y="13"/>
                    </a:lnTo>
                    <a:lnTo>
                      <a:pt x="52" y="9"/>
                    </a:lnTo>
                    <a:lnTo>
                      <a:pt x="48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1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8" y="55"/>
                    </a:lnTo>
                    <a:lnTo>
                      <a:pt x="52" y="51"/>
                    </a:lnTo>
                    <a:lnTo>
                      <a:pt x="56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" name="Freeform 271"/>
              <p:cNvSpPr>
                <a:spLocks noChangeArrowheads="1"/>
              </p:cNvSpPr>
              <p:nvPr/>
            </p:nvSpPr>
            <p:spPr bwMode="auto">
              <a:xfrm>
                <a:off x="3594" y="3405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11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8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" name="Freeform 272"/>
              <p:cNvSpPr>
                <a:spLocks noChangeArrowheads="1"/>
              </p:cNvSpPr>
              <p:nvPr/>
            </p:nvSpPr>
            <p:spPr bwMode="auto">
              <a:xfrm>
                <a:off x="3541" y="3129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0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0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" name="Freeform 273"/>
              <p:cNvSpPr>
                <a:spLocks noChangeArrowheads="1"/>
              </p:cNvSpPr>
              <p:nvPr/>
            </p:nvSpPr>
            <p:spPr bwMode="auto">
              <a:xfrm>
                <a:off x="3549" y="3136"/>
                <a:ext cx="14" cy="15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" name="Freeform 274"/>
              <p:cNvSpPr>
                <a:spLocks noChangeArrowheads="1"/>
              </p:cNvSpPr>
              <p:nvPr/>
            </p:nvSpPr>
            <p:spPr bwMode="auto">
              <a:xfrm>
                <a:off x="3696" y="311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3"/>
                    </a:lnTo>
                    <a:lnTo>
                      <a:pt x="51" y="9"/>
                    </a:lnTo>
                    <a:lnTo>
                      <a:pt x="46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" name="Freeform 275"/>
              <p:cNvSpPr>
                <a:spLocks noChangeArrowheads="1"/>
              </p:cNvSpPr>
              <p:nvPr/>
            </p:nvSpPr>
            <p:spPr bwMode="auto">
              <a:xfrm>
                <a:off x="3703" y="311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" name="Freeform 276"/>
              <p:cNvSpPr>
                <a:spLocks noChangeArrowheads="1"/>
              </p:cNvSpPr>
              <p:nvPr/>
            </p:nvSpPr>
            <p:spPr bwMode="auto">
              <a:xfrm>
                <a:off x="3669" y="3257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2" y="3"/>
                    </a:lnTo>
                    <a:lnTo>
                      <a:pt x="36" y="2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5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" name="Freeform 277"/>
              <p:cNvSpPr>
                <a:spLocks noChangeArrowheads="1"/>
              </p:cNvSpPr>
              <p:nvPr/>
            </p:nvSpPr>
            <p:spPr bwMode="auto">
              <a:xfrm>
                <a:off x="3677" y="326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" name="Freeform 278"/>
              <p:cNvSpPr>
                <a:spLocks noChangeArrowheads="1"/>
              </p:cNvSpPr>
              <p:nvPr/>
            </p:nvSpPr>
            <p:spPr bwMode="auto">
              <a:xfrm>
                <a:off x="3693" y="3382"/>
                <a:ext cx="30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3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" name="Freeform 279"/>
              <p:cNvSpPr>
                <a:spLocks noChangeArrowheads="1"/>
              </p:cNvSpPr>
              <p:nvPr/>
            </p:nvSpPr>
            <p:spPr bwMode="auto">
              <a:xfrm>
                <a:off x="3701" y="3390"/>
                <a:ext cx="14" cy="14"/>
              </a:xfrm>
              <a:custGeom>
                <a:avLst/>
                <a:gdLst>
                  <a:gd name="T0" fmla="*/ 1 w 28"/>
                  <a:gd name="T1" fmla="*/ 0 h 29"/>
                  <a:gd name="T2" fmla="*/ 1 w 28"/>
                  <a:gd name="T3" fmla="*/ 0 h 29"/>
                  <a:gd name="T4" fmla="*/ 1 w 28"/>
                  <a:gd name="T5" fmla="*/ 0 h 29"/>
                  <a:gd name="T6" fmla="*/ 1 w 28"/>
                  <a:gd name="T7" fmla="*/ 0 h 29"/>
                  <a:gd name="T8" fmla="*/ 1 w 28"/>
                  <a:gd name="T9" fmla="*/ 0 h 29"/>
                  <a:gd name="T10" fmla="*/ 1 w 28"/>
                  <a:gd name="T11" fmla="*/ 0 h 29"/>
                  <a:gd name="T12" fmla="*/ 1 w 28"/>
                  <a:gd name="T13" fmla="*/ 0 h 29"/>
                  <a:gd name="T14" fmla="*/ 0 w 28"/>
                  <a:gd name="T15" fmla="*/ 0 h 29"/>
                  <a:gd name="T16" fmla="*/ 0 w 28"/>
                  <a:gd name="T17" fmla="*/ 0 h 29"/>
                  <a:gd name="T18" fmla="*/ 0 w 28"/>
                  <a:gd name="T19" fmla="*/ 0 h 29"/>
                  <a:gd name="T20" fmla="*/ 1 w 28"/>
                  <a:gd name="T21" fmla="*/ 0 h 29"/>
                  <a:gd name="T22" fmla="*/ 1 w 28"/>
                  <a:gd name="T23" fmla="*/ 0 h 29"/>
                  <a:gd name="T24" fmla="*/ 1 w 28"/>
                  <a:gd name="T25" fmla="*/ 0 h 29"/>
                  <a:gd name="T26" fmla="*/ 1 w 28"/>
                  <a:gd name="T27" fmla="*/ 0 h 29"/>
                  <a:gd name="T28" fmla="*/ 1 w 28"/>
                  <a:gd name="T29" fmla="*/ 0 h 29"/>
                  <a:gd name="T30" fmla="*/ 1 w 28"/>
                  <a:gd name="T31" fmla="*/ 0 h 29"/>
                  <a:gd name="T32" fmla="*/ 1 w 28"/>
                  <a:gd name="T33" fmla="*/ 0 h 29"/>
                  <a:gd name="T34" fmla="*/ 1 w 28"/>
                  <a:gd name="T35" fmla="*/ 0 h 29"/>
                  <a:gd name="T36" fmla="*/ 1 w 28"/>
                  <a:gd name="T37" fmla="*/ 0 h 29"/>
                  <a:gd name="T38" fmla="*/ 1 w 28"/>
                  <a:gd name="T39" fmla="*/ 0 h 29"/>
                  <a:gd name="T40" fmla="*/ 1 w 28"/>
                  <a:gd name="T41" fmla="*/ 0 h 29"/>
                  <a:gd name="T42" fmla="*/ 1 w 28"/>
                  <a:gd name="T43" fmla="*/ 0 h 29"/>
                  <a:gd name="T44" fmla="*/ 1 w 28"/>
                  <a:gd name="T45" fmla="*/ 0 h 29"/>
                  <a:gd name="T46" fmla="*/ 1 w 28"/>
                  <a:gd name="T47" fmla="*/ 0 h 29"/>
                  <a:gd name="T48" fmla="*/ 1 w 28"/>
                  <a:gd name="T49" fmla="*/ 0 h 29"/>
                  <a:gd name="T50" fmla="*/ 1 w 28"/>
                  <a:gd name="T51" fmla="*/ 0 h 29"/>
                  <a:gd name="T52" fmla="*/ 1 w 28"/>
                  <a:gd name="T53" fmla="*/ 0 h 29"/>
                  <a:gd name="T54" fmla="*/ 1 w 28"/>
                  <a:gd name="T55" fmla="*/ 0 h 29"/>
                  <a:gd name="T56" fmla="*/ 1 w 28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5" y="27"/>
                    </a:lnTo>
                    <a:lnTo>
                      <a:pt x="3" y="25"/>
                    </a:lnTo>
                    <a:lnTo>
                      <a:pt x="2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7" y="8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19" y="28"/>
                    </a:ln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" name="Freeform 280"/>
              <p:cNvSpPr>
                <a:spLocks noChangeArrowheads="1"/>
              </p:cNvSpPr>
              <p:nvPr/>
            </p:nvSpPr>
            <p:spPr bwMode="auto">
              <a:xfrm>
                <a:off x="3842" y="3409"/>
                <a:ext cx="30" cy="30"/>
              </a:xfrm>
              <a:custGeom>
                <a:avLst/>
                <a:gdLst>
                  <a:gd name="T0" fmla="*/ 1 w 60"/>
                  <a:gd name="T1" fmla="*/ 1 h 58"/>
                  <a:gd name="T2" fmla="*/ 1 w 60"/>
                  <a:gd name="T3" fmla="*/ 1 h 58"/>
                  <a:gd name="T4" fmla="*/ 1 w 60"/>
                  <a:gd name="T5" fmla="*/ 1 h 58"/>
                  <a:gd name="T6" fmla="*/ 1 w 60"/>
                  <a:gd name="T7" fmla="*/ 1 h 58"/>
                  <a:gd name="T8" fmla="*/ 1 w 60"/>
                  <a:gd name="T9" fmla="*/ 1 h 58"/>
                  <a:gd name="T10" fmla="*/ 1 w 60"/>
                  <a:gd name="T11" fmla="*/ 1 h 58"/>
                  <a:gd name="T12" fmla="*/ 1 w 60"/>
                  <a:gd name="T13" fmla="*/ 1 h 58"/>
                  <a:gd name="T14" fmla="*/ 1 w 60"/>
                  <a:gd name="T15" fmla="*/ 0 h 58"/>
                  <a:gd name="T16" fmla="*/ 1 w 60"/>
                  <a:gd name="T17" fmla="*/ 0 h 58"/>
                  <a:gd name="T18" fmla="*/ 1 w 60"/>
                  <a:gd name="T19" fmla="*/ 1 h 58"/>
                  <a:gd name="T20" fmla="*/ 1 w 60"/>
                  <a:gd name="T21" fmla="*/ 1 h 58"/>
                  <a:gd name="T22" fmla="*/ 1 w 60"/>
                  <a:gd name="T23" fmla="*/ 1 h 58"/>
                  <a:gd name="T24" fmla="*/ 0 w 60"/>
                  <a:gd name="T25" fmla="*/ 1 h 58"/>
                  <a:gd name="T26" fmla="*/ 1 w 60"/>
                  <a:gd name="T27" fmla="*/ 1 h 58"/>
                  <a:gd name="T28" fmla="*/ 1 w 60"/>
                  <a:gd name="T29" fmla="*/ 1 h 58"/>
                  <a:gd name="T30" fmla="*/ 1 w 60"/>
                  <a:gd name="T31" fmla="*/ 1 h 58"/>
                  <a:gd name="T32" fmla="*/ 1 w 60"/>
                  <a:gd name="T33" fmla="*/ 1 h 58"/>
                  <a:gd name="T34" fmla="*/ 1 w 60"/>
                  <a:gd name="T35" fmla="*/ 1 h 58"/>
                  <a:gd name="T36" fmla="*/ 1 w 60"/>
                  <a:gd name="T37" fmla="*/ 1 h 58"/>
                  <a:gd name="T38" fmla="*/ 1 w 60"/>
                  <a:gd name="T39" fmla="*/ 1 h 58"/>
                  <a:gd name="T40" fmla="*/ 1 w 60"/>
                  <a:gd name="T41" fmla="*/ 1 h 58"/>
                  <a:gd name="T42" fmla="*/ 1 w 60"/>
                  <a:gd name="T43" fmla="*/ 1 h 58"/>
                  <a:gd name="T44" fmla="*/ 1 w 60"/>
                  <a:gd name="T45" fmla="*/ 1 h 58"/>
                  <a:gd name="T46" fmla="*/ 1 w 60"/>
                  <a:gd name="T47" fmla="*/ 1 h 58"/>
                  <a:gd name="T48" fmla="*/ 1 w 60"/>
                  <a:gd name="T49" fmla="*/ 1 h 58"/>
                  <a:gd name="T50" fmla="*/ 1 w 60"/>
                  <a:gd name="T51" fmla="*/ 1 h 58"/>
                  <a:gd name="T52" fmla="*/ 1 w 60"/>
                  <a:gd name="T53" fmla="*/ 1 h 58"/>
                  <a:gd name="T54" fmla="*/ 1 w 60"/>
                  <a:gd name="T55" fmla="*/ 1 h 58"/>
                  <a:gd name="T56" fmla="*/ 1 w 60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8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4" y="58"/>
                    </a:lnTo>
                    <a:lnTo>
                      <a:pt x="30" y="58"/>
                    </a:lnTo>
                    <a:lnTo>
                      <a:pt x="36" y="58"/>
                    </a:lnTo>
                    <a:lnTo>
                      <a:pt x="41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" name="Freeform 281"/>
              <p:cNvSpPr>
                <a:spLocks noChangeArrowheads="1"/>
              </p:cNvSpPr>
              <p:nvPr/>
            </p:nvSpPr>
            <p:spPr bwMode="auto">
              <a:xfrm>
                <a:off x="3850" y="3417"/>
                <a:ext cx="15" cy="14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" name="Freeform 282"/>
              <p:cNvSpPr>
                <a:spLocks noChangeArrowheads="1"/>
              </p:cNvSpPr>
              <p:nvPr/>
            </p:nvSpPr>
            <p:spPr bwMode="auto">
              <a:xfrm>
                <a:off x="3869" y="3310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" name="Freeform 283"/>
              <p:cNvSpPr>
                <a:spLocks noChangeArrowheads="1"/>
              </p:cNvSpPr>
              <p:nvPr/>
            </p:nvSpPr>
            <p:spPr bwMode="auto">
              <a:xfrm>
                <a:off x="3876" y="3318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" name="Freeform 284"/>
              <p:cNvSpPr>
                <a:spLocks noChangeArrowheads="1"/>
              </p:cNvSpPr>
              <p:nvPr/>
            </p:nvSpPr>
            <p:spPr bwMode="auto">
              <a:xfrm>
                <a:off x="3869" y="3182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" name="Freeform 285"/>
              <p:cNvSpPr>
                <a:spLocks noChangeArrowheads="1"/>
              </p:cNvSpPr>
              <p:nvPr/>
            </p:nvSpPr>
            <p:spPr bwMode="auto">
              <a:xfrm>
                <a:off x="3876" y="318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" name="Freeform 286"/>
              <p:cNvSpPr>
                <a:spLocks noChangeArrowheads="1"/>
              </p:cNvSpPr>
              <p:nvPr/>
            </p:nvSpPr>
            <p:spPr bwMode="auto">
              <a:xfrm>
                <a:off x="2809" y="3310"/>
                <a:ext cx="29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4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7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" name="Freeform 287"/>
              <p:cNvSpPr>
                <a:spLocks noChangeArrowheads="1"/>
              </p:cNvSpPr>
              <p:nvPr/>
            </p:nvSpPr>
            <p:spPr bwMode="auto">
              <a:xfrm>
                <a:off x="2816" y="3318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" name="Freeform 288"/>
              <p:cNvSpPr>
                <a:spLocks noChangeArrowheads="1"/>
              </p:cNvSpPr>
              <p:nvPr/>
            </p:nvSpPr>
            <p:spPr bwMode="auto">
              <a:xfrm>
                <a:off x="2947" y="223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7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" name="Freeform 289"/>
              <p:cNvSpPr>
                <a:spLocks noChangeArrowheads="1"/>
              </p:cNvSpPr>
              <p:nvPr/>
            </p:nvSpPr>
            <p:spPr bwMode="auto">
              <a:xfrm>
                <a:off x="2954" y="224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075" name="Group 5"/>
          <p:cNvGrpSpPr>
            <a:grpSpLocks/>
          </p:cNvGrpSpPr>
          <p:nvPr/>
        </p:nvGrpSpPr>
        <p:grpSpPr bwMode="auto">
          <a:xfrm>
            <a:off x="-95533" y="-38100"/>
            <a:ext cx="12287534" cy="6986588"/>
            <a:chOff x="-16" y="-14"/>
            <a:chExt cx="5776" cy="4334"/>
          </a:xfrm>
        </p:grpSpPr>
        <p:pic>
          <p:nvPicPr>
            <p:cNvPr id="3081" name="Picture 6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2109" y="2085"/>
              <a:ext cx="429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7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165"/>
              <a:ext cx="57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8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538" y="2065"/>
              <a:ext cx="429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9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" y="-10"/>
              <a:ext cx="572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980107" y="564756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i="1" dirty="0" err="1">
                <a:latin typeface="Times New Roman" panose="02020603050405020304" pitchFamily="18" charset="0"/>
              </a:rPr>
              <a:t>Trình</a:t>
            </a:r>
            <a:r>
              <a:rPr lang="en-US" altLang="vi-VN" sz="3600" b="1" i="1" dirty="0">
                <a:latin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latin typeface="Times New Roman" panose="02020603050405020304" pitchFamily="18" charset="0"/>
              </a:rPr>
              <a:t>bày</a:t>
            </a:r>
            <a:r>
              <a:rPr lang="en-US" altLang="vi-VN" sz="3600" b="1" i="1" dirty="0">
                <a:latin typeface="Times New Roman" panose="02020603050405020304" pitchFamily="18" charset="0"/>
              </a:rPr>
              <a:t>: </a:t>
            </a:r>
            <a:r>
              <a:rPr lang="en-US" altLang="vi-VN" sz="3600" b="1" i="1" dirty="0" err="1">
                <a:latin typeface="Times New Roman" panose="02020603050405020304" pitchFamily="18" charset="0"/>
              </a:rPr>
              <a:t>Nguyễn</a:t>
            </a:r>
            <a:r>
              <a:rPr lang="en-US" altLang="vi-VN" sz="3600" b="1" i="1" dirty="0">
                <a:latin typeface="Times New Roman" panose="02020603050405020304" pitchFamily="18" charset="0"/>
              </a:rPr>
              <a:t> </a:t>
            </a:r>
            <a:r>
              <a:rPr lang="vi-VN" altLang="vi-VN" sz="3600" b="1" i="1" dirty="0" smtClean="0">
                <a:latin typeface="Times New Roman" panose="02020603050405020304" pitchFamily="18" charset="0"/>
              </a:rPr>
              <a:t>Thị </a:t>
            </a:r>
            <a:r>
              <a:rPr lang="en-US" altLang="vi-VN" sz="3600" b="1" i="1" dirty="0" err="1" smtClean="0">
                <a:latin typeface="Times New Roman" panose="02020603050405020304" pitchFamily="18" charset="0"/>
              </a:rPr>
              <a:t>Hữu</a:t>
            </a:r>
            <a:r>
              <a:rPr lang="en-US" altLang="vi-VN" sz="3600" b="1" i="1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latin typeface="Times New Roman" panose="02020603050405020304" pitchFamily="18" charset="0"/>
              </a:rPr>
              <a:t>Hồng</a:t>
            </a:r>
            <a:endParaRPr lang="en-US" altLang="vi-VN" sz="3600" b="1" i="1" dirty="0">
              <a:latin typeface="Times New Roman" panose="02020603050405020304" pitchFamily="18" charset="0"/>
            </a:endParaRPr>
          </a:p>
        </p:txBody>
      </p:sp>
      <p:sp>
        <p:nvSpPr>
          <p:cNvPr id="3077" name="WordArt 294"/>
          <p:cNvSpPr>
            <a:spLocks noChangeArrowheads="1" noChangeShapeType="1" noTextEdit="1"/>
          </p:cNvSpPr>
          <p:nvPr/>
        </p:nvSpPr>
        <p:spPr bwMode="auto">
          <a:xfrm>
            <a:off x="1839913" y="168275"/>
            <a:ext cx="8367712" cy="73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>
                  <a:alpha val="50195"/>
                </a:srgbClr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9" name="WordArt 294"/>
          <p:cNvSpPr>
            <a:spLocks noChangeArrowheads="1" noChangeShapeType="1" noTextEdit="1"/>
          </p:cNvSpPr>
          <p:nvPr/>
        </p:nvSpPr>
        <p:spPr bwMode="auto">
          <a:xfrm>
            <a:off x="1690534" y="957551"/>
            <a:ext cx="8367713" cy="46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2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</a:t>
            </a:r>
            <a:r>
              <a:rPr lang="en-US" sz="32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PHÚ THỌ</a:t>
            </a:r>
          </a:p>
        </p:txBody>
      </p:sp>
      <p:sp>
        <p:nvSpPr>
          <p:cNvPr id="297" name="Rectangle 5"/>
          <p:cNvSpPr>
            <a:spLocks noChangeArrowheads="1"/>
          </p:cNvSpPr>
          <p:nvPr/>
        </p:nvSpPr>
        <p:spPr bwMode="auto">
          <a:xfrm>
            <a:off x="653864" y="1632386"/>
            <a:ext cx="1064740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Chào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mừng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Quý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thầy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,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cô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về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dự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giờ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thăm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vi-VN" sz="7200" b="1" i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lớp</a:t>
            </a:r>
            <a:r>
              <a:rPr lang="en-US" altLang="vi-VN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 2.2 </a:t>
            </a:r>
          </a:p>
        </p:txBody>
      </p:sp>
      <p:pic>
        <p:nvPicPr>
          <p:cNvPr id="298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21000000">
            <a:off x="8186225" y="4288870"/>
            <a:ext cx="2396490" cy="2344420"/>
          </a:xfrm>
          <a:prstGeom prst="rect">
            <a:avLst/>
          </a:prstGeom>
        </p:spPr>
      </p:pic>
      <p:sp>
        <p:nvSpPr>
          <p:cNvPr id="299" name="Rectangle 298"/>
          <p:cNvSpPr>
            <a:spLocks noChangeArrowheads="1"/>
          </p:cNvSpPr>
          <p:nvPr/>
        </p:nvSpPr>
        <p:spPr bwMode="auto">
          <a:xfrm>
            <a:off x="1992313" y="4419486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vi-VN" sz="3600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gày</a:t>
            </a:r>
            <a:r>
              <a:rPr lang="en-US" altLang="vi-VN" sz="360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07 </a:t>
            </a:r>
            <a:r>
              <a:rPr lang="en-US" altLang="vi-VN" sz="3600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9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9" y="3953841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1" y="4091426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1" y="2879777"/>
            <a:ext cx="1211607" cy="1211607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039516" y="3259315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5" y="810850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2" y="1216687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9754" y="2242208"/>
            <a:ext cx="10706791" cy="2777637"/>
          </a:xfrm>
          <a:prstGeom prst="rect">
            <a:avLst/>
          </a:prstGeom>
          <a:noFill/>
        </p:spPr>
        <p:txBody>
          <a:bodyPr wrap="squar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13108">
              <a:defRPr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Khởi động</a:t>
            </a:r>
          </a:p>
          <a:p>
            <a:pPr algn="ctr" defTabSz="913108">
              <a:defRPr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Nhảy bài “Aram sam sam”</a:t>
            </a:r>
          </a:p>
          <a:p>
            <a:pPr algn="ctr" defTabSz="913108">
              <a:defRPr/>
            </a:pP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  <a:p>
            <a:pPr algn="ctr" defTabSz="913108">
              <a:defRPr/>
            </a:pP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-25400"/>
            <a:ext cx="11988800" cy="7706879"/>
          </a:xfrm>
          <a:prstGeom prst="rect">
            <a:avLst/>
          </a:prstGeom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852" y="1509713"/>
            <a:ext cx="7942501" cy="3981451"/>
          </a:xfrm>
          <a:prstGeom prst="rect">
            <a:avLst/>
          </a:prstGeom>
        </p:spPr>
      </p:pic>
      <p:pic>
        <p:nvPicPr>
          <p:cNvPr id="25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132" y="995366"/>
            <a:ext cx="1911029" cy="2062609"/>
          </a:xfrm>
          <a:prstGeom prst="rect">
            <a:avLst/>
          </a:prstGeom>
        </p:spPr>
      </p:pic>
      <p:pic>
        <p:nvPicPr>
          <p:cNvPr id="26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6055" y="905905"/>
            <a:ext cx="1482495" cy="1830855"/>
          </a:xfrm>
          <a:prstGeom prst="rect">
            <a:avLst/>
          </a:prstGeom>
        </p:spPr>
      </p:pic>
      <p:pic>
        <p:nvPicPr>
          <p:cNvPr id="27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142" y="4494850"/>
            <a:ext cx="6151721" cy="15106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13AAD2C-D71F-4D98-A875-94CFA863D87C}"/>
              </a:ext>
            </a:extLst>
          </p:cNvPr>
          <p:cNvSpPr txBox="1"/>
          <p:nvPr/>
        </p:nvSpPr>
        <p:spPr>
          <a:xfrm>
            <a:off x="3390223" y="182508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VNI-Avo" pitchFamily="2" charset="0"/>
            </a:endParaRPr>
          </a:p>
        </p:txBody>
      </p:sp>
      <p:pic>
        <p:nvPicPr>
          <p:cNvPr id="29" name="Picture 6">
            <a:extLst>
              <a:ext uri="{FF2B5EF4-FFF2-40B4-BE49-F238E27FC236}">
                <a16:creationId xmlns="" xmlns:a16="http://schemas.microsoft.com/office/drawing/2014/main" id="{FBCBA27C-207A-45AD-90D3-19F137ED16E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58" t="52233" r="16268" b="12199"/>
          <a:stretch/>
        </p:blipFill>
        <p:spPr>
          <a:xfrm>
            <a:off x="1682752" y="3455233"/>
            <a:ext cx="1528365" cy="15537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 6"/>
          <p:cNvSpPr/>
          <p:nvPr/>
        </p:nvSpPr>
        <p:spPr>
          <a:xfrm>
            <a:off x="3132259" y="2824439"/>
            <a:ext cx="625203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Ôn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và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khởi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động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Title 3">
            <a:extLst>
              <a:ext uri="{FF2B5EF4-FFF2-40B4-BE49-F238E27FC236}">
                <a16:creationId xmlns="" xmlns:a16="http://schemas.microsoft.com/office/drawing/2014/main" id="{08791BD9-D0A3-4A21-8943-5E5E98F00B83}"/>
              </a:ext>
            </a:extLst>
          </p:cNvPr>
          <p:cNvSpPr txBox="1">
            <a:spLocks/>
          </p:cNvSpPr>
          <p:nvPr/>
        </p:nvSpPr>
        <p:spPr>
          <a:xfrm>
            <a:off x="412119" y="22269"/>
            <a:ext cx="11233248" cy="1169168"/>
          </a:xfrm>
          <a:prstGeom prst="rect">
            <a:avLst/>
          </a:prstGeom>
        </p:spPr>
        <p:txBody>
          <a:bodyPr lIns="121781" tIns="60891" rIns="121781" bIns="6089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65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56564" y="1191436"/>
            <a:ext cx="10144357" cy="1084906"/>
          </a:xfrm>
          <a:prstGeom prst="rect">
            <a:avLst/>
          </a:prstGeom>
          <a:noFill/>
        </p:spPr>
        <p:txBody>
          <a:bodyPr wrap="square" lIns="68499" tIns="34287" rIns="68499" bIns="34287" rtlCol="0">
            <a:spAutoFit/>
          </a:bodyPr>
          <a:lstStyle/>
          <a:p>
            <a:pPr algn="ctr" defTabSz="684886">
              <a:lnSpc>
                <a:spcPct val="150000"/>
              </a:lnSpc>
            </a:pP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 lớp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lang="en-US" sz="4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08791BD9-D0A3-4A21-8943-5E5E98F00B83}"/>
              </a:ext>
            </a:extLst>
          </p:cNvPr>
          <p:cNvSpPr txBox="1">
            <a:spLocks/>
          </p:cNvSpPr>
          <p:nvPr/>
        </p:nvSpPr>
        <p:spPr>
          <a:xfrm>
            <a:off x="412119" y="22269"/>
            <a:ext cx="11233248" cy="1169168"/>
          </a:xfrm>
          <a:prstGeom prst="rect">
            <a:avLst/>
          </a:prstGeom>
        </p:spPr>
        <p:txBody>
          <a:bodyPr lIns="121781" tIns="60891" rIns="121781" bIns="6089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696009B-60B3-4CB5-BDD1-F95D552381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087" y="1021009"/>
            <a:ext cx="2541845" cy="3555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524" t="34375" r="26427" b="19361"/>
          <a:stretch/>
        </p:blipFill>
        <p:spPr>
          <a:xfrm>
            <a:off x="2112133" y="3005176"/>
            <a:ext cx="7833218" cy="385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9371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=""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493434" y="589110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2865" y="1536509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9444" y="1472558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3656" y="5339007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</p:sp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9" name="TextBox 28">
                  <a:extLst>
                    <a:ext uri="{FF2B5EF4-FFF2-40B4-BE49-F238E27FC236}">
                      <a16:creationId xmlns=""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477188" y="4512376"/>
              <a:ext cx="96151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 giáo đáp lại lời chào của các bạn nhỏ như thế nào?</a:t>
              </a:r>
              <a:endParaRPr lang="vi-VN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72399" y="5427511"/>
            <a:ext cx="9981774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đáp lại lời chào của các bạn nhỏ bằng cách mỉm cười thật tươi.</a:t>
            </a:r>
            <a:endParaRPr lang="vi-V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8233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=""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50310" y="534362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8038" y="1345051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9444" y="1467072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8911" y="5380992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</p:sp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9" name="TextBox 28">
                  <a:extLst>
                    <a:ext uri="{FF2B5EF4-FFF2-40B4-BE49-F238E27FC236}">
                      <a16:creationId xmlns=""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499" y="4355139"/>
              <a:ext cx="96023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Tìm những câu thơ tả cảnh vật khi cô dạy em học bài.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1597856" y="4143699"/>
            <a:ext cx="378043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91090" y="4553151"/>
            <a:ext cx="310896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499650" y="5050461"/>
            <a:ext cx="329184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73212" y="5365822"/>
            <a:ext cx="1124298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nhài; Nắng ghé vào cửa lớp; Xem chúng em học bài.</a:t>
            </a:r>
            <a:endParaRPr lang="vi-V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270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=""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74164" y="698969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0330" y="1415074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600653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0450" y="5160939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</p:sp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9" name="TextBox 28">
                  <a:extLst>
                    <a:ext uri="{FF2B5EF4-FFF2-40B4-BE49-F238E27FC236}">
                      <a16:creationId xmlns=""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499" y="4355139"/>
              <a:ext cx="81115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Bạn nhỏ đã kể những gì về cô giáo của mình?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93415" y="5272317"/>
            <a:ext cx="1124298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đến lớp rất sớm. Cô vui vẻ, dịu dàng (cô mỉm cười thật tươi để đáp lời chào của HS). Cô dạy các em tập viết, cô giảng bài.</a:t>
            </a:r>
            <a:endParaRPr lang="vi-V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7345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=""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294651" y="630438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8038" y="1242074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445219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6952" y="5088648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</p:sp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9" name="TextBox 28">
                  <a:extLst>
                    <a:ext uri="{FF2B5EF4-FFF2-40B4-BE49-F238E27FC236}">
                      <a16:creationId xmlns=""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500" y="4228527"/>
              <a:ext cx="903577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 bài thơ, em thấy tình cảm bạn nhỏ dành cho cô giáo thế nào?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21221" y="5333364"/>
            <a:ext cx="9987446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Bạn nhỏ yêu quý, yêu thương cô giáo.</a:t>
            </a:r>
          </a:p>
          <a:p>
            <a:endParaRPr lang="vi-V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147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144" y="534473"/>
            <a:ext cx="3468925" cy="9632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58" y="1497724"/>
            <a:ext cx="7139035" cy="39261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775" y="1497724"/>
            <a:ext cx="5133277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30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=""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1790474" y="488016"/>
            <a:ext cx="8117285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=""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=""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=""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=""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388583" y="252315"/>
            <a:ext cx="7069337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THEO VĂN BẢN ĐỌC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="" xmlns:a16="http://schemas.microsoft.com/office/drawing/2014/main" id="{9DF6392C-8C30-4BF2-B957-929426074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4986" t="56779" r="65713" b="31353"/>
          <a:stretch/>
        </p:blipFill>
        <p:spPr>
          <a:xfrm>
            <a:off x="806660" y="1778535"/>
            <a:ext cx="10096463" cy="22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194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256305" y="882595"/>
            <a:ext cx="9955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 smtClean="0">
                <a:latin typeface="+mj-lt"/>
              </a:rPr>
              <a:t>a/ L</a:t>
            </a:r>
            <a:r>
              <a:rPr lang="en-US" sz="3600" b="1" dirty="0" err="1" smtClean="0">
                <a:latin typeface="+mj-lt"/>
              </a:rPr>
              <a:t>ần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đầu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được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nghe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một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bạn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hát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rất</a:t>
            </a:r>
            <a:r>
              <a:rPr lang="en-US" sz="3600" b="1" dirty="0" smtClean="0">
                <a:latin typeface="+mj-lt"/>
              </a:rPr>
              <a:t> hay</a:t>
            </a:r>
            <a:endParaRPr lang="en-US" sz="36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3771" y="1685677"/>
            <a:ext cx="9796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3771" y="3440003"/>
            <a:ext cx="9000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quà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43771" y="4086334"/>
            <a:ext cx="91731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Ôi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Bất ngờ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quá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đồ chơi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rấ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Con cảm ơn bố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ạ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A! Cái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áo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đẹp quá, con thích vô cùng. Con cảm ơn mẹ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ạ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84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378;p32">
            <a:extLst>
              <a:ext uri="{FF2B5EF4-FFF2-40B4-BE49-F238E27FC236}">
                <a16:creationId xmlns=""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1790474" y="488016"/>
            <a:ext cx="8117285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=""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=""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=""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=""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388583" y="252315"/>
            <a:ext cx="7069337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THEO VĂN BẢN ĐỌC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="" xmlns:a16="http://schemas.microsoft.com/office/drawing/2014/main" id="{FA6BF288-08BC-4392-881A-9A3A089AA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8013" t="40818" r="53820" b="24748"/>
          <a:stretch/>
        </p:blipFill>
        <p:spPr>
          <a:xfrm>
            <a:off x="915108" y="1418590"/>
            <a:ext cx="10097463" cy="51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265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2" y="28420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67000" y="-2653354"/>
            <a:ext cx="6858000" cy="12192000"/>
          </a:xfrm>
          <a:prstGeom prst="rect">
            <a:avLst/>
          </a:prstGeom>
        </p:spPr>
      </p:pic>
      <p:sp>
        <p:nvSpPr>
          <p:cNvPr id="11" name="20"/>
          <p:cNvSpPr/>
          <p:nvPr/>
        </p:nvSpPr>
        <p:spPr>
          <a:xfrm>
            <a:off x="3884624" y="2047670"/>
            <a:ext cx="589583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/>
            <a:r>
              <a:rPr lang="en-US" sz="80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  <p:pic>
        <p:nvPicPr>
          <p:cNvPr id="14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-75242" y="4418849"/>
            <a:ext cx="2396490" cy="2344420"/>
          </a:xfrm>
          <a:prstGeom prst="rect">
            <a:avLst/>
          </a:prstGeom>
        </p:spPr>
      </p:pic>
      <p:pic>
        <p:nvPicPr>
          <p:cNvPr id="1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0074281" y="4075325"/>
            <a:ext cx="2263295" cy="324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3" y="286602"/>
            <a:ext cx="11627893" cy="641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WordArt 293"/>
          <p:cNvSpPr>
            <a:spLocks noChangeArrowheads="1" noChangeShapeType="1" noTextEdit="1"/>
          </p:cNvSpPr>
          <p:nvPr/>
        </p:nvSpPr>
        <p:spPr bwMode="auto">
          <a:xfrm>
            <a:off x="1851025" y="765176"/>
            <a:ext cx="8515350" cy="309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94"/>
              </a:avLst>
            </a:prstTxWarp>
          </a:bodyPr>
          <a:lstStyle/>
          <a:p>
            <a:pPr algn="ctr" eaLnBrk="1" hangingPunct="1">
              <a:defRPr/>
            </a:pPr>
            <a:r>
              <a:rPr lang="vi-VN" sz="6000" b="1" kern="1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CẢM ƠN </a:t>
            </a:r>
          </a:p>
          <a:p>
            <a:pPr algn="ctr" eaLnBrk="1" hangingPunct="1">
              <a:defRPr/>
            </a:pPr>
            <a:r>
              <a:rPr lang="vi-VN" sz="4000" b="1" kern="1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QUÝ THẦY</a:t>
            </a:r>
            <a:r>
              <a:rPr lang="en-US" sz="4000" b="1" kern="1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,</a:t>
            </a:r>
            <a:r>
              <a:rPr lang="vi-VN" sz="4000" b="1" kern="1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 </a:t>
            </a:r>
            <a:r>
              <a:rPr lang="vi-VN" sz="4000" b="1" kern="1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CÔ </a:t>
            </a:r>
            <a:r>
              <a:rPr lang="en-US" sz="4000" b="1" kern="1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ĐÃ VỀ DỰ</a:t>
            </a:r>
          </a:p>
          <a:p>
            <a:pPr algn="ctr" eaLnBrk="1" hangingPunct="1">
              <a:defRPr/>
            </a:pPr>
            <a:r>
              <a:rPr lang="en-US" sz="4000" b="1" kern="1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 CẢM ƠN CÁC EM ĐÃ CHÚ Ý LẮNG NGHE</a:t>
            </a:r>
            <a:endParaRPr lang="en-US" sz="4000" b="1" kern="1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74628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634</Words>
  <Application>Microsoft Office PowerPoint</Application>
  <PresentationFormat>Widescreen</PresentationFormat>
  <Paragraphs>98</Paragraphs>
  <Slides>13</Slides>
  <Notes>8</Notes>
  <HiddenSlides>0</HiddenSlides>
  <MMClips>6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31" baseType="lpstr">
      <vt:lpstr>Microsoft YaHei</vt:lpstr>
      <vt:lpstr>宋体</vt:lpstr>
      <vt:lpstr>Arial</vt:lpstr>
      <vt:lpstr>Arial-Rounded</vt:lpstr>
      <vt:lpstr>Calibri</vt:lpstr>
      <vt:lpstr>Calibri Light</vt:lpstr>
      <vt:lpstr>Just Another Hand</vt:lpstr>
      <vt:lpstr>Livvic</vt:lpstr>
      <vt:lpstr>Montserrat</vt:lpstr>
      <vt:lpstr>Montserrat Medium</vt:lpstr>
      <vt:lpstr>Nunito</vt:lpstr>
      <vt:lpstr>Roboto</vt:lpstr>
      <vt:lpstr>Roboto Condensed Light</vt:lpstr>
      <vt:lpstr>Times New Roman</vt:lpstr>
      <vt:lpstr>VNI-Avo</vt:lpstr>
      <vt:lpstr>等线</vt:lpstr>
      <vt:lpstr>Volicy Bulletin Board Thesis by Slidesgo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acer</cp:lastModifiedBy>
  <cp:revision>98</cp:revision>
  <dcterms:created xsi:type="dcterms:W3CDTF">2021-06-19T10:18:58Z</dcterms:created>
  <dcterms:modified xsi:type="dcterms:W3CDTF">2024-10-07T05:01:56Z</dcterms:modified>
</cp:coreProperties>
</file>