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94" r:id="rId4"/>
    <p:sldId id="295" r:id="rId5"/>
    <p:sldId id="296" r:id="rId6"/>
    <p:sldId id="297" r:id="rId7"/>
    <p:sldId id="298" r:id="rId8"/>
    <p:sldId id="258" r:id="rId9"/>
    <p:sldId id="276" r:id="rId10"/>
    <p:sldId id="265" r:id="rId11"/>
    <p:sldId id="260" r:id="rId12"/>
    <p:sldId id="299" r:id="rId13"/>
    <p:sldId id="259" r:id="rId14"/>
    <p:sldId id="264" r:id="rId15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292C7-33F1-4A70-BDDD-C0D905E3F9BC}" v="3" dt="2022-07-13T09:42:50.275"/>
    <p1510:client id="{BB3751D0-1007-4191-BCF0-40469DB7897C}" v="202" dt="2022-07-13T09:31:47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618" y="66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ng Ha" userId="270efafb50020bd6" providerId="LiveId" clId="{BB3751D0-1007-4191-BCF0-40469DB7897C}"/>
    <pc:docChg chg="undo redo custSel addSld delSld modSld">
      <pc:chgData name="Trang Ha" userId="270efafb50020bd6" providerId="LiveId" clId="{BB3751D0-1007-4191-BCF0-40469DB7897C}" dt="2022-07-13T09:37:08.124" v="2306" actId="1076"/>
      <pc:docMkLst>
        <pc:docMk/>
      </pc:docMkLst>
      <pc:sldChg chg="modSp mod">
        <pc:chgData name="Trang Ha" userId="270efafb50020bd6" providerId="LiveId" clId="{BB3751D0-1007-4191-BCF0-40469DB7897C}" dt="2022-07-12T08:18:38.016" v="75" actId="14100"/>
        <pc:sldMkLst>
          <pc:docMk/>
          <pc:sldMk cId="562573195" sldId="256"/>
        </pc:sldMkLst>
        <pc:spChg chg="mod">
          <ac:chgData name="Trang Ha" userId="270efafb50020bd6" providerId="LiveId" clId="{BB3751D0-1007-4191-BCF0-40469DB7897C}" dt="2022-07-12T08:18:38.016" v="75" actId="14100"/>
          <ac:spMkLst>
            <pc:docMk/>
            <pc:sldMk cId="562573195" sldId="256"/>
            <ac:spMk id="10" creationId="{00000000-0000-0000-0000-000000000000}"/>
          </ac:spMkLst>
        </pc:spChg>
        <pc:picChg chg="mod">
          <ac:chgData name="Trang Ha" userId="270efafb50020bd6" providerId="LiveId" clId="{BB3751D0-1007-4191-BCF0-40469DB7897C}" dt="2022-07-12T08:18:28.474" v="74" actId="1076"/>
          <ac:picMkLst>
            <pc:docMk/>
            <pc:sldMk cId="562573195" sldId="256"/>
            <ac:picMk id="12" creationId="{00000000-0000-0000-0000-000000000000}"/>
          </ac:picMkLst>
        </pc:picChg>
        <pc:picChg chg="mod">
          <ac:chgData name="Trang Ha" userId="270efafb50020bd6" providerId="LiveId" clId="{BB3751D0-1007-4191-BCF0-40469DB7897C}" dt="2022-07-12T08:18:23.156" v="73" actId="1076"/>
          <ac:picMkLst>
            <pc:docMk/>
            <pc:sldMk cId="562573195" sldId="256"/>
            <ac:picMk id="15" creationId="{00000000-0000-0000-0000-000000000000}"/>
          </ac:picMkLst>
        </pc:picChg>
      </pc:sldChg>
      <pc:sldChg chg="addSp delSp modSp mod delAnim modAnim">
        <pc:chgData name="Trang Ha" userId="270efafb50020bd6" providerId="LiveId" clId="{BB3751D0-1007-4191-BCF0-40469DB7897C}" dt="2022-07-13T08:56:43.837" v="1603" actId="207"/>
        <pc:sldMkLst>
          <pc:docMk/>
          <pc:sldMk cId="2365650238" sldId="258"/>
        </pc:sldMkLst>
        <pc:spChg chg="mod">
          <ac:chgData name="Trang Ha" userId="270efafb50020bd6" providerId="LiveId" clId="{BB3751D0-1007-4191-BCF0-40469DB7897C}" dt="2022-07-12T08:50:21.722" v="168" actId="20577"/>
          <ac:spMkLst>
            <pc:docMk/>
            <pc:sldMk cId="2365650238" sldId="258"/>
            <ac:spMk id="7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15:59.027" v="1039" actId="114"/>
          <ac:spMkLst>
            <pc:docMk/>
            <pc:sldMk cId="2365650238" sldId="258"/>
            <ac:spMk id="8" creationId="{DCB513E1-1903-FAB6-DFF5-596EED432C07}"/>
          </ac:spMkLst>
        </pc:spChg>
        <pc:spChg chg="add del mod">
          <ac:chgData name="Trang Ha" userId="270efafb50020bd6" providerId="LiveId" clId="{BB3751D0-1007-4191-BCF0-40469DB7897C}" dt="2022-07-13T00:45:07.477" v="371" actId="478"/>
          <ac:spMkLst>
            <pc:docMk/>
            <pc:sldMk cId="2365650238" sldId="258"/>
            <ac:spMk id="9" creationId="{29FB7635-7009-A2C3-B65F-B3AF0DC5819A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3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13" creationId="{25EB7E16-A5FB-0AB0-430D-503FE868B398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14" creationId="{C67E3C21-DB63-12FA-2D20-628156612AFE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5" creationId="{00000000-0000-0000-0000-000000000000}"/>
          </ac:spMkLst>
        </pc:spChg>
        <pc:spChg chg="add mod ord">
          <ac:chgData name="Trang Ha" userId="270efafb50020bd6" providerId="LiveId" clId="{BB3751D0-1007-4191-BCF0-40469DB7897C}" dt="2022-07-13T01:22:52.913" v="1082" actId="1076"/>
          <ac:spMkLst>
            <pc:docMk/>
            <pc:sldMk cId="2365650238" sldId="258"/>
            <ac:spMk id="15" creationId="{7AE48AAF-D4D3-6A7B-ACFF-F44F926690BC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6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00:52.448" v="665" actId="114"/>
          <ac:spMkLst>
            <pc:docMk/>
            <pc:sldMk cId="2365650238" sldId="258"/>
            <ac:spMk id="16" creationId="{CBC5FB10-FF76-01EB-5480-AA0D14D2FEA5}"/>
          </ac:spMkLst>
        </pc:spChg>
        <pc:spChg chg="del">
          <ac:chgData name="Trang Ha" userId="270efafb50020bd6" providerId="LiveId" clId="{BB3751D0-1007-4191-BCF0-40469DB7897C}" dt="2022-07-12T08:48:07.192" v="162" actId="478"/>
          <ac:spMkLst>
            <pc:docMk/>
            <pc:sldMk cId="2365650238" sldId="258"/>
            <ac:spMk id="17" creationId="{00000000-0000-0000-0000-000000000000}"/>
          </ac:spMkLst>
        </pc:spChg>
        <pc:spChg chg="add mod">
          <ac:chgData name="Trang Ha" userId="270efafb50020bd6" providerId="LiveId" clId="{BB3751D0-1007-4191-BCF0-40469DB7897C}" dt="2022-07-13T01:19:05.193" v="1051" actId="1076"/>
          <ac:spMkLst>
            <pc:docMk/>
            <pc:sldMk cId="2365650238" sldId="258"/>
            <ac:spMk id="17" creationId="{2C615625-17C8-FE96-497B-03259D24B511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8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19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0" creationId="{00000000-0000-0000-0000-000000000000}"/>
          </ac:spMkLst>
        </pc:spChg>
        <pc:spChg chg="del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1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2" creationId="{F5F9D3F3-BE4F-A0B9-61AB-F4A7899768BD}"/>
          </ac:spMkLst>
        </pc:spChg>
        <pc:spChg chg="add mod">
          <ac:chgData name="Trang Ha" userId="270efafb50020bd6" providerId="LiveId" clId="{BB3751D0-1007-4191-BCF0-40469DB7897C}" dt="2022-07-13T01:22:51.602" v="1081" actId="1035"/>
          <ac:spMkLst>
            <pc:docMk/>
            <pc:sldMk cId="2365650238" sldId="258"/>
            <ac:spMk id="23" creationId="{28FF6207-29A9-C7E9-9AB5-AA14E8740F6D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3" creationId="{64CBBD26-BB28-B100-FFFB-8C92F0A0FC5E}"/>
          </ac:spMkLst>
        </pc:spChg>
        <pc:spChg chg="add del mod">
          <ac:chgData name="Trang Ha" userId="270efafb50020bd6" providerId="LiveId" clId="{BB3751D0-1007-4191-BCF0-40469DB7897C}" dt="2022-07-12T08:47:58.716" v="161" actId="478"/>
          <ac:spMkLst>
            <pc:docMk/>
            <pc:sldMk cId="2365650238" sldId="258"/>
            <ac:spMk id="24" creationId="{121B2E4E-AD4A-5E4D-DF5B-750200115925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24" creationId="{F905882F-EB24-D364-E6B9-3753D6DDDB57}"/>
          </ac:spMkLst>
        </pc:spChg>
        <pc:spChg chg="add mod">
          <ac:chgData name="Trang Ha" userId="270efafb50020bd6" providerId="LiveId" clId="{BB3751D0-1007-4191-BCF0-40469DB7897C}" dt="2022-07-13T00:53:59.614" v="480" actId="1076"/>
          <ac:spMkLst>
            <pc:docMk/>
            <pc:sldMk cId="2365650238" sldId="258"/>
            <ac:spMk id="28" creationId="{345A7696-B389-A238-30A1-6DA3667F7B2A}"/>
          </ac:spMkLst>
        </pc:spChg>
        <pc:spChg chg="add mod">
          <ac:chgData name="Trang Ha" userId="270efafb50020bd6" providerId="LiveId" clId="{BB3751D0-1007-4191-BCF0-40469DB7897C}" dt="2022-07-13T01:14:40.283" v="1023" actId="1035"/>
          <ac:spMkLst>
            <pc:docMk/>
            <pc:sldMk cId="2365650238" sldId="258"/>
            <ac:spMk id="29" creationId="{B932D7ED-66D0-2DC9-224F-B824708BB224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30" creationId="{ABA78137-EB93-4A9E-06BA-95A5797FE39B}"/>
          </ac:spMkLst>
        </pc:spChg>
        <pc:spChg chg="add mod">
          <ac:chgData name="Trang Ha" userId="270efafb50020bd6" providerId="LiveId" clId="{BB3751D0-1007-4191-BCF0-40469DB7897C}" dt="2022-07-13T01:22:44.603" v="1080" actId="1036"/>
          <ac:spMkLst>
            <pc:docMk/>
            <pc:sldMk cId="2365650238" sldId="258"/>
            <ac:spMk id="31" creationId="{96E4FC9E-98D6-99CE-4590-CC78D79AF2CC}"/>
          </ac:spMkLst>
        </pc:spChg>
        <pc:spChg chg="add mod">
          <ac:chgData name="Trang Ha" userId="270efafb50020bd6" providerId="LiveId" clId="{BB3751D0-1007-4191-BCF0-40469DB7897C}" dt="2022-07-13T01:25:04.039" v="1095" actId="1076"/>
          <ac:spMkLst>
            <pc:docMk/>
            <pc:sldMk cId="2365650238" sldId="258"/>
            <ac:spMk id="34" creationId="{C09B4AF4-7303-6A48-CCE3-1A9026301B4A}"/>
          </ac:spMkLst>
        </pc:spChg>
        <pc:spChg chg="add mod">
          <ac:chgData name="Trang Ha" userId="270efafb50020bd6" providerId="LiveId" clId="{BB3751D0-1007-4191-BCF0-40469DB7897C}" dt="2022-07-13T01:26:57.536" v="1109" actId="1076"/>
          <ac:spMkLst>
            <pc:docMk/>
            <pc:sldMk cId="2365650238" sldId="258"/>
            <ac:spMk id="35" creationId="{5A19A76B-AA69-F92F-7C4F-3FA141D29D1A}"/>
          </ac:spMkLst>
        </pc:spChg>
        <pc:spChg chg="add mod">
          <ac:chgData name="Trang Ha" userId="270efafb50020bd6" providerId="LiveId" clId="{BB3751D0-1007-4191-BCF0-40469DB7897C}" dt="2022-07-13T01:23:19.714" v="1086" actId="20577"/>
          <ac:spMkLst>
            <pc:docMk/>
            <pc:sldMk cId="2365650238" sldId="258"/>
            <ac:spMk id="36" creationId="{C69397F9-26FB-BE54-DD41-FCD0A2E13E13}"/>
          </ac:spMkLst>
        </pc:spChg>
        <pc:spChg chg="add mod">
          <ac:chgData name="Trang Ha" userId="270efafb50020bd6" providerId="LiveId" clId="{BB3751D0-1007-4191-BCF0-40469DB7897C}" dt="2022-07-13T01:23:28.435" v="1089" actId="20577"/>
          <ac:spMkLst>
            <pc:docMk/>
            <pc:sldMk cId="2365650238" sldId="258"/>
            <ac:spMk id="37" creationId="{C4918B52-8395-7504-31DC-B8D3CD2EE683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38" creationId="{6D7E1181-5045-1574-57ED-8B86369E3556}"/>
          </ac:spMkLst>
        </pc:spChg>
        <pc:spChg chg="add mod">
          <ac:chgData name="Trang Ha" userId="270efafb50020bd6" providerId="LiveId" clId="{BB3751D0-1007-4191-BCF0-40469DB7897C}" dt="2022-07-13T08:56:05.947" v="1597" actId="571"/>
          <ac:spMkLst>
            <pc:docMk/>
            <pc:sldMk cId="2365650238" sldId="258"/>
            <ac:spMk id="39" creationId="{62DE67CD-289A-D43F-1B00-D4640F2445ED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41" creationId="{92757BA2-B735-1A88-5777-31C16AD65CB8}"/>
          </ac:spMkLst>
        </pc:spChg>
        <pc:spChg chg="add mod">
          <ac:chgData name="Trang Ha" userId="270efafb50020bd6" providerId="LiveId" clId="{BB3751D0-1007-4191-BCF0-40469DB7897C}" dt="2022-07-13T08:56:43.837" v="1603" actId="207"/>
          <ac:spMkLst>
            <pc:docMk/>
            <pc:sldMk cId="2365650238" sldId="258"/>
            <ac:spMk id="42" creationId="{B7914F60-906E-D166-B01D-9F90780BBEE7}"/>
          </ac:spMkLst>
        </pc:spChg>
        <pc:grpChg chg="del">
          <ac:chgData name="Trang Ha" userId="270efafb50020bd6" providerId="LiveId" clId="{BB3751D0-1007-4191-BCF0-40469DB7897C}" dt="2022-07-12T08:50:12.095" v="163" actId="478"/>
          <ac:grpSpMkLst>
            <pc:docMk/>
            <pc:sldMk cId="2365650238" sldId="258"/>
            <ac:grpSpMk id="12" creationId="{00000000-0000-0000-0000-000000000000}"/>
          </ac:grpSpMkLst>
        </pc:grpChg>
        <pc:picChg chg="add del mod">
          <ac:chgData name="Trang Ha" userId="270efafb50020bd6" providerId="LiveId" clId="{BB3751D0-1007-4191-BCF0-40469DB7897C}" dt="2022-07-12T08:52:40.236" v="179" actId="478"/>
          <ac:picMkLst>
            <pc:docMk/>
            <pc:sldMk cId="2365650238" sldId="258"/>
            <ac:picMk id="25" creationId="{1E85A568-FD2F-4AE9-7535-FF75CBFAF08C}"/>
          </ac:picMkLst>
        </pc:picChg>
        <pc:picChg chg="add mod">
          <ac:chgData name="Trang Ha" userId="270efafb50020bd6" providerId="LiveId" clId="{BB3751D0-1007-4191-BCF0-40469DB7897C}" dt="2022-07-13T01:40:20.371" v="1143" actId="14100"/>
          <ac:picMkLst>
            <pc:docMk/>
            <pc:sldMk cId="2365650238" sldId="258"/>
            <ac:picMk id="26" creationId="{66507F8D-E799-DFEF-BFF4-395D65187FCE}"/>
          </ac:picMkLst>
        </pc:picChg>
        <pc:picChg chg="add del mod">
          <ac:chgData name="Trang Ha" userId="270efafb50020bd6" providerId="LiveId" clId="{BB3751D0-1007-4191-BCF0-40469DB7897C}" dt="2022-07-13T01:10:58.790" v="1014" actId="478"/>
          <ac:picMkLst>
            <pc:docMk/>
            <pc:sldMk cId="2365650238" sldId="258"/>
            <ac:picMk id="27" creationId="{9CC4892F-4ACE-21D8-67B5-4CB80498D720}"/>
          </ac:picMkLst>
        </pc:picChg>
        <pc:picChg chg="add del mod">
          <ac:chgData name="Trang Ha" userId="270efafb50020bd6" providerId="LiveId" clId="{BB3751D0-1007-4191-BCF0-40469DB7897C}" dt="2022-07-12T11:49:00.546" v="323" actId="478"/>
          <ac:picMkLst>
            <pc:docMk/>
            <pc:sldMk cId="2365650238" sldId="258"/>
            <ac:picMk id="31" creationId="{482EA97D-E001-74A5-47A1-7975B2C889A8}"/>
          </ac:picMkLst>
        </pc:picChg>
        <pc:picChg chg="add mod">
          <ac:chgData name="Trang Ha" userId="270efafb50020bd6" providerId="LiveId" clId="{BB3751D0-1007-4191-BCF0-40469DB7897C}" dt="2022-07-13T01:14:40.283" v="1023" actId="1035"/>
          <ac:picMkLst>
            <pc:docMk/>
            <pc:sldMk cId="2365650238" sldId="258"/>
            <ac:picMk id="32" creationId="{71A8D471-D7C4-2221-DCC3-C03540A7B95F}"/>
          </ac:picMkLst>
        </pc:picChg>
        <pc:picChg chg="add mod">
          <ac:chgData name="Trang Ha" userId="270efafb50020bd6" providerId="LiveId" clId="{BB3751D0-1007-4191-BCF0-40469DB7897C}" dt="2022-07-13T01:14:40.283" v="1023" actId="1035"/>
          <ac:picMkLst>
            <pc:docMk/>
            <pc:sldMk cId="2365650238" sldId="258"/>
            <ac:picMk id="33" creationId="{A06C8B75-25EB-0675-CC73-959C328DFA51}"/>
          </ac:picMkLst>
        </pc:picChg>
        <pc:picChg chg="add mod">
          <ac:chgData name="Trang Ha" userId="270efafb50020bd6" providerId="LiveId" clId="{BB3751D0-1007-4191-BCF0-40469DB7897C}" dt="2022-07-13T08:56:14.531" v="1599" actId="1076"/>
          <ac:picMkLst>
            <pc:docMk/>
            <pc:sldMk cId="2365650238" sldId="258"/>
            <ac:picMk id="40" creationId="{53958AB3-4114-6787-8082-8B0EE2FE3808}"/>
          </ac:picMkLst>
        </pc:picChg>
        <pc:picChg chg="add mod">
          <ac:chgData name="Trang Ha" userId="270efafb50020bd6" providerId="LiveId" clId="{BB3751D0-1007-4191-BCF0-40469DB7897C}" dt="2022-07-13T08:45:05.552" v="1594" actId="14100"/>
          <ac:picMkLst>
            <pc:docMk/>
            <pc:sldMk cId="2365650238" sldId="258"/>
            <ac:picMk id="1026" creationId="{1C05E961-C134-8794-5703-7E1AADE52388}"/>
          </ac:picMkLst>
        </pc:picChg>
        <pc:picChg chg="del">
          <ac:chgData name="Trang Ha" userId="270efafb50020bd6" providerId="LiveId" clId="{BB3751D0-1007-4191-BCF0-40469DB7897C}" dt="2022-07-12T08:47:49.148" v="159" actId="478"/>
          <ac:picMkLst>
            <pc:docMk/>
            <pc:sldMk cId="2365650238" sldId="258"/>
            <ac:picMk id="2050" creationId="{00000000-0000-0000-0000-000000000000}"/>
          </ac:picMkLst>
        </pc:pic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11" creationId="{989A1B08-3DE1-EBB0-1C9E-71E9A2C2AAB2}"/>
          </ac:cxnSpMkLst>
        </pc:cxn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20" creationId="{1DD8B345-493E-7A42-39F7-9E6F4366C93D}"/>
          </ac:cxnSpMkLst>
        </pc:cxnChg>
        <pc:cxnChg chg="add mod">
          <ac:chgData name="Trang Ha" userId="270efafb50020bd6" providerId="LiveId" clId="{BB3751D0-1007-4191-BCF0-40469DB7897C}" dt="2022-07-13T01:22:44.603" v="1080" actId="1036"/>
          <ac:cxnSpMkLst>
            <pc:docMk/>
            <pc:sldMk cId="2365650238" sldId="258"/>
            <ac:cxnSpMk id="21" creationId="{049F9C94-E2EE-C349-7634-B8F680F1692B}"/>
          </ac:cxnSpMkLst>
        </pc:cxnChg>
      </pc:sldChg>
      <pc:sldChg chg="addSp delSp modSp mod delAnim modAnim">
        <pc:chgData name="Trang Ha" userId="270efafb50020bd6" providerId="LiveId" clId="{BB3751D0-1007-4191-BCF0-40469DB7897C}" dt="2022-07-13T02:57:54.275" v="1339"/>
        <pc:sldMkLst>
          <pc:docMk/>
          <pc:sldMk cId="2720404043" sldId="259"/>
        </pc:sldMkLst>
        <pc:spChg chg="del">
          <ac:chgData name="Trang Ha" userId="270efafb50020bd6" providerId="LiveId" clId="{BB3751D0-1007-4191-BCF0-40469DB7897C}" dt="2022-07-13T01:31:59.182" v="1135" actId="478"/>
          <ac:spMkLst>
            <pc:docMk/>
            <pc:sldMk cId="2720404043" sldId="259"/>
            <ac:spMk id="7" creationId="{00000000-0000-0000-0000-000000000000}"/>
          </ac:spMkLst>
        </pc:spChg>
        <pc:spChg chg="mod">
          <ac:chgData name="Trang Ha" userId="270efafb50020bd6" providerId="LiveId" clId="{BB3751D0-1007-4191-BCF0-40469DB7897C}" dt="2022-07-13T01:31:47.882" v="1132" actId="20577"/>
          <ac:spMkLst>
            <pc:docMk/>
            <pc:sldMk cId="2720404043" sldId="259"/>
            <ac:spMk id="11" creationId="{00000000-0000-0000-0000-000000000000}"/>
          </ac:spMkLst>
        </pc:spChg>
        <pc:spChg chg="del">
          <ac:chgData name="Trang Ha" userId="270efafb50020bd6" providerId="LiveId" clId="{BB3751D0-1007-4191-BCF0-40469DB7897C}" dt="2022-07-13T01:31:41.144" v="1130" actId="478"/>
          <ac:spMkLst>
            <pc:docMk/>
            <pc:sldMk cId="2720404043" sldId="259"/>
            <ac:spMk id="14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2:22:52.888" v="1174" actId="478"/>
          <ac:spMkLst>
            <pc:docMk/>
            <pc:sldMk cId="2720404043" sldId="259"/>
            <ac:spMk id="16" creationId="{D742BD37-39B9-1F67-F110-D0AF53E5A9D9}"/>
          </ac:spMkLst>
        </pc:spChg>
        <pc:spChg chg="add mod">
          <ac:chgData name="Trang Ha" userId="270efafb50020bd6" providerId="LiveId" clId="{BB3751D0-1007-4191-BCF0-40469DB7897C}" dt="2022-07-13T01:32:11.561" v="1139" actId="1076"/>
          <ac:spMkLst>
            <pc:docMk/>
            <pc:sldMk cId="2720404043" sldId="259"/>
            <ac:spMk id="19" creationId="{B878CAF2-88FB-1305-361C-6341600FB23E}"/>
          </ac:spMkLst>
        </pc:spChg>
        <pc:spChg chg="add mod">
          <ac:chgData name="Trang Ha" userId="270efafb50020bd6" providerId="LiveId" clId="{BB3751D0-1007-4191-BCF0-40469DB7897C}" dt="2022-07-13T02:54:48.033" v="1325" actId="404"/>
          <ac:spMkLst>
            <pc:docMk/>
            <pc:sldMk cId="2720404043" sldId="259"/>
            <ac:spMk id="20" creationId="{488C3930-EFF3-DF56-E42E-948E2C03032D}"/>
          </ac:spMkLst>
        </pc:spChg>
        <pc:spChg chg="add mod">
          <ac:chgData name="Trang Ha" userId="270efafb50020bd6" providerId="LiveId" clId="{BB3751D0-1007-4191-BCF0-40469DB7897C}" dt="2022-07-13T02:21:58.678" v="1154"/>
          <ac:spMkLst>
            <pc:docMk/>
            <pc:sldMk cId="2720404043" sldId="259"/>
            <ac:spMk id="22" creationId="{3BE51384-D967-60A8-BEA7-067188D2D47C}"/>
          </ac:spMkLst>
        </pc:spChg>
        <pc:spChg chg="del">
          <ac:chgData name="Trang Ha" userId="270efafb50020bd6" providerId="LiveId" clId="{BB3751D0-1007-4191-BCF0-40469DB7897C}" dt="2022-07-13T01:31:38.013" v="1128" actId="478"/>
          <ac:spMkLst>
            <pc:docMk/>
            <pc:sldMk cId="2720404043" sldId="259"/>
            <ac:spMk id="24" creationId="{00000000-0000-0000-0000-000000000000}"/>
          </ac:spMkLst>
        </pc:spChg>
        <pc:spChg chg="del mod">
          <ac:chgData name="Trang Ha" userId="270efafb50020bd6" providerId="LiveId" clId="{BB3751D0-1007-4191-BCF0-40469DB7897C}" dt="2022-07-13T01:31:39.509" v="1129" actId="478"/>
          <ac:spMkLst>
            <pc:docMk/>
            <pc:sldMk cId="2720404043" sldId="259"/>
            <ac:spMk id="25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2:23:53.874" v="1212"/>
          <ac:spMkLst>
            <pc:docMk/>
            <pc:sldMk cId="2720404043" sldId="259"/>
            <ac:spMk id="26" creationId="{B85510AB-45E9-18DA-AC95-06ED56296CC2}"/>
          </ac:spMkLst>
        </pc:spChg>
        <pc:spChg chg="add del mod">
          <ac:chgData name="Trang Ha" userId="270efafb50020bd6" providerId="LiveId" clId="{BB3751D0-1007-4191-BCF0-40469DB7897C}" dt="2022-07-13T02:23:44.691" v="1206" actId="478"/>
          <ac:spMkLst>
            <pc:docMk/>
            <pc:sldMk cId="2720404043" sldId="259"/>
            <ac:spMk id="27" creationId="{BA3DC62D-9F60-7EED-EF65-C6E118CEEFE6}"/>
          </ac:spMkLst>
        </pc:spChg>
        <pc:spChg chg="mod">
          <ac:chgData name="Trang Ha" userId="270efafb50020bd6" providerId="LiveId" clId="{BB3751D0-1007-4191-BCF0-40469DB7897C}" dt="2022-07-13T02:24:16.350" v="1267" actId="20577"/>
          <ac:spMkLst>
            <pc:docMk/>
            <pc:sldMk cId="2720404043" sldId="259"/>
            <ac:spMk id="30" creationId="{F4CC4FB5-7E18-AA85-41A4-213857ED2D64}"/>
          </ac:spMkLst>
        </pc:spChg>
        <pc:spChg chg="mod">
          <ac:chgData name="Trang Ha" userId="270efafb50020bd6" providerId="LiveId" clId="{BB3751D0-1007-4191-BCF0-40469DB7897C}" dt="2022-07-13T02:23:38.656" v="1204"/>
          <ac:spMkLst>
            <pc:docMk/>
            <pc:sldMk cId="2720404043" sldId="259"/>
            <ac:spMk id="31" creationId="{5DAA1D98-0DB1-C90F-0E96-BD190E436D96}"/>
          </ac:spMkLst>
        </pc:spChg>
        <pc:spChg chg="mod">
          <ac:chgData name="Trang Ha" userId="270efafb50020bd6" providerId="LiveId" clId="{BB3751D0-1007-4191-BCF0-40469DB7897C}" dt="2022-07-13T02:23:52.825" v="1210" actId="20577"/>
          <ac:spMkLst>
            <pc:docMk/>
            <pc:sldMk cId="2720404043" sldId="259"/>
            <ac:spMk id="32" creationId="{CA2335E9-EC0F-66E1-4A06-70046F3E88B8}"/>
          </ac:spMkLst>
        </pc:spChg>
        <pc:spChg chg="add mod">
          <ac:chgData name="Trang Ha" userId="270efafb50020bd6" providerId="LiveId" clId="{BB3751D0-1007-4191-BCF0-40469DB7897C}" dt="2022-07-13T02:55:31.555" v="1330" actId="20577"/>
          <ac:spMkLst>
            <pc:docMk/>
            <pc:sldMk cId="2720404043" sldId="259"/>
            <ac:spMk id="34" creationId="{AEADBC7D-663C-6BAD-B55D-2704A009D1A4}"/>
          </ac:spMkLst>
        </pc:spChg>
        <pc:spChg chg="add mod">
          <ac:chgData name="Trang Ha" userId="270efafb50020bd6" providerId="LiveId" clId="{BB3751D0-1007-4191-BCF0-40469DB7897C}" dt="2022-07-13T02:55:36.230" v="1332" actId="20577"/>
          <ac:spMkLst>
            <pc:docMk/>
            <pc:sldMk cId="2720404043" sldId="259"/>
            <ac:spMk id="35" creationId="{0696DF58-22D0-22FA-C1F4-7099240E2EA4}"/>
          </ac:spMkLst>
        </pc:spChg>
        <pc:grpChg chg="del">
          <ac:chgData name="Trang Ha" userId="270efafb50020bd6" providerId="LiveId" clId="{BB3751D0-1007-4191-BCF0-40469DB7897C}" dt="2022-07-13T01:31:49.048" v="1133" actId="478"/>
          <ac:grpSpMkLst>
            <pc:docMk/>
            <pc:sldMk cId="2720404043" sldId="259"/>
            <ac:grpSpMk id="12" creationId="{00000000-0000-0000-0000-000000000000}"/>
          </ac:grpSpMkLst>
        </pc:grpChg>
        <pc:grpChg chg="add mod">
          <ac:chgData name="Trang Ha" userId="270efafb50020bd6" providerId="LiveId" clId="{BB3751D0-1007-4191-BCF0-40469DB7897C}" dt="2022-07-13T02:23:48.972" v="1208" actId="1076"/>
          <ac:grpSpMkLst>
            <pc:docMk/>
            <pc:sldMk cId="2720404043" sldId="259"/>
            <ac:grpSpMk id="28" creationId="{306F92A2-C3C0-94E1-BC40-6C5066BB22B2}"/>
          </ac:grpSpMkLst>
        </pc:grpChg>
        <pc:grpChg chg="mod">
          <ac:chgData name="Trang Ha" userId="270efafb50020bd6" providerId="LiveId" clId="{BB3751D0-1007-4191-BCF0-40469DB7897C}" dt="2022-07-13T02:23:38.656" v="1204"/>
          <ac:grpSpMkLst>
            <pc:docMk/>
            <pc:sldMk cId="2720404043" sldId="259"/>
            <ac:grpSpMk id="29" creationId="{44601BBA-04F3-B111-4E53-C31F15B0CFC7}"/>
          </ac:grpSpMkLst>
        </pc:grpChg>
        <pc:picChg chg="add mod modCrop">
          <ac:chgData name="Trang Ha" userId="270efafb50020bd6" providerId="LiveId" clId="{BB3751D0-1007-4191-BCF0-40469DB7897C}" dt="2022-07-13T02:52:04.698" v="1300" actId="1076"/>
          <ac:picMkLst>
            <pc:docMk/>
            <pc:sldMk cId="2720404043" sldId="259"/>
            <ac:picMk id="15" creationId="{DDEB8B1C-55EC-3287-7ED3-9ACDA068CB0F}"/>
          </ac:picMkLst>
        </pc:picChg>
        <pc:picChg chg="add del mod">
          <ac:chgData name="Trang Ha" userId="270efafb50020bd6" providerId="LiveId" clId="{BB3751D0-1007-4191-BCF0-40469DB7897C}" dt="2022-07-13T02:22:08.496" v="1157" actId="1076"/>
          <ac:picMkLst>
            <pc:docMk/>
            <pc:sldMk cId="2720404043" sldId="259"/>
            <ac:picMk id="17" creationId="{19AFD16E-A82A-AFD2-67B2-61039B07D171}"/>
          </ac:picMkLst>
        </pc:picChg>
        <pc:picChg chg="add del mod">
          <ac:chgData name="Trang Ha" userId="270efafb50020bd6" providerId="LiveId" clId="{BB3751D0-1007-4191-BCF0-40469DB7897C}" dt="2022-07-13T01:32:03.079" v="1137"/>
          <ac:picMkLst>
            <pc:docMk/>
            <pc:sldMk cId="2720404043" sldId="259"/>
            <ac:picMk id="18" creationId="{616FD484-FA79-9AA1-FAEE-C3E430E16D28}"/>
          </ac:picMkLst>
        </pc:picChg>
        <pc:picChg chg="add mod modCrop">
          <ac:chgData name="Trang Ha" userId="270efafb50020bd6" providerId="LiveId" clId="{BB3751D0-1007-4191-BCF0-40469DB7897C}" dt="2022-07-13T02:57:30.039" v="1337" actId="1076"/>
          <ac:picMkLst>
            <pc:docMk/>
            <pc:sldMk cId="2720404043" sldId="259"/>
            <ac:picMk id="33" creationId="{F3C8755B-5017-FBC9-9DEC-FA9AC82FA50A}"/>
          </ac:picMkLst>
        </pc:picChg>
        <pc:picChg chg="del">
          <ac:chgData name="Trang Ha" userId="270efafb50020bd6" providerId="LiveId" clId="{BB3751D0-1007-4191-BCF0-40469DB7897C}" dt="2022-07-13T01:31:32.249" v="1125" actId="478"/>
          <ac:picMkLst>
            <pc:docMk/>
            <pc:sldMk cId="2720404043" sldId="259"/>
            <ac:picMk id="3074" creationId="{00000000-0000-0000-0000-000000000000}"/>
          </ac:picMkLst>
        </pc:picChg>
      </pc:sldChg>
      <pc:sldChg chg="addSp delSp modSp mod delAnim modAnim">
        <pc:chgData name="Trang Ha" userId="270efafb50020bd6" providerId="LiveId" clId="{BB3751D0-1007-4191-BCF0-40469DB7897C}" dt="2022-07-13T09:37:08.124" v="2306" actId="1076"/>
        <pc:sldMkLst>
          <pc:docMk/>
          <pc:sldMk cId="445810230" sldId="260"/>
        </pc:sldMkLst>
        <pc:spChg chg="del">
          <ac:chgData name="Trang Ha" userId="270efafb50020bd6" providerId="LiveId" clId="{BB3751D0-1007-4191-BCF0-40469DB7897C}" dt="2022-07-13T09:28:39.491" v="2250" actId="478"/>
          <ac:spMkLst>
            <pc:docMk/>
            <pc:sldMk cId="445810230" sldId="260"/>
            <ac:spMk id="7" creationId="{00000000-0000-0000-0000-000000000000}"/>
          </ac:spMkLst>
        </pc:spChg>
        <pc:spChg chg="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8" creationId="{00000000-0000-0000-0000-000000000000}"/>
          </ac:spMkLst>
        </pc:spChg>
        <pc:spChg chg="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9" creationId="{00000000-0000-0000-0000-000000000000}"/>
          </ac:spMkLst>
        </pc:spChg>
        <pc:spChg chg="mod">
          <ac:chgData name="Trang Ha" userId="270efafb50020bd6" providerId="LiveId" clId="{BB3751D0-1007-4191-BCF0-40469DB7897C}" dt="2022-07-13T09:31:04.508" v="2273" actId="255"/>
          <ac:spMkLst>
            <pc:docMk/>
            <pc:sldMk cId="445810230" sldId="260"/>
            <ac:spMk id="11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10.101" v="1607" actId="478"/>
          <ac:spMkLst>
            <pc:docMk/>
            <pc:sldMk cId="445810230" sldId="260"/>
            <ac:spMk id="13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32:19.471" v="2277" actId="1076"/>
          <ac:spMkLst>
            <pc:docMk/>
            <pc:sldMk cId="445810230" sldId="260"/>
            <ac:spMk id="16" creationId="{1A888193-A984-EB80-D140-5082E6EF60D3}"/>
          </ac:spMkLst>
        </pc:spChg>
        <pc:spChg chg="mod">
          <ac:chgData name="Trang Ha" userId="270efafb50020bd6" providerId="LiveId" clId="{BB3751D0-1007-4191-BCF0-40469DB7897C}" dt="2022-07-13T09:29:28.787" v="2259" actId="14100"/>
          <ac:spMkLst>
            <pc:docMk/>
            <pc:sldMk cId="445810230" sldId="260"/>
            <ac:spMk id="19" creationId="{00000000-0000-0000-0000-000000000000}"/>
          </ac:spMkLst>
        </pc:spChg>
        <pc:spChg chg="del mod">
          <ac:chgData name="Trang Ha" userId="270efafb50020bd6" providerId="LiveId" clId="{BB3751D0-1007-4191-BCF0-40469DB7897C}" dt="2022-07-13T08:59:15.177" v="1610" actId="478"/>
          <ac:spMkLst>
            <pc:docMk/>
            <pc:sldMk cId="445810230" sldId="260"/>
            <ac:spMk id="20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37:08.124" v="2306" actId="1076"/>
          <ac:spMkLst>
            <pc:docMk/>
            <pc:sldMk cId="445810230" sldId="260"/>
            <ac:spMk id="21" creationId="{BAB9D216-500C-9B1F-B94C-A1901B4755B4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2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3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6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27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28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29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30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1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2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26.760" v="1611" actId="478"/>
          <ac:spMkLst>
            <pc:docMk/>
            <pc:sldMk cId="445810230" sldId="260"/>
            <ac:spMk id="33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4" creationId="{00000000-0000-0000-0000-000000000000}"/>
          </ac:spMkLst>
        </pc:spChg>
        <pc:spChg chg="del">
          <ac:chgData name="Trang Ha" userId="270efafb50020bd6" providerId="LiveId" clId="{BB3751D0-1007-4191-BCF0-40469DB7897C}" dt="2022-07-13T08:59:30.217" v="1612" actId="478"/>
          <ac:spMkLst>
            <pc:docMk/>
            <pc:sldMk cId="445810230" sldId="260"/>
            <ac:spMk id="35" creationId="{00000000-0000-0000-0000-000000000000}"/>
          </ac:spMkLst>
        </pc:spChg>
        <pc:spChg chg="add mod">
          <ac:chgData name="Trang Ha" userId="270efafb50020bd6" providerId="LiveId" clId="{BB3751D0-1007-4191-BCF0-40469DB7897C}" dt="2022-07-13T09:02:58.055" v="1834" actId="571"/>
          <ac:spMkLst>
            <pc:docMk/>
            <pc:sldMk cId="445810230" sldId="260"/>
            <ac:spMk id="36" creationId="{D0842953-85FA-B644-121A-9F74105DC18A}"/>
          </ac:spMkLst>
        </pc:spChg>
        <pc:spChg chg="add mod">
          <ac:chgData name="Trang Ha" userId="270efafb50020bd6" providerId="LiveId" clId="{BB3751D0-1007-4191-BCF0-40469DB7897C}" dt="2022-07-13T09:03:06.157" v="1836" actId="571"/>
          <ac:spMkLst>
            <pc:docMk/>
            <pc:sldMk cId="445810230" sldId="260"/>
            <ac:spMk id="37" creationId="{010AFCA5-8EB6-E1A1-ED21-87821A53F26E}"/>
          </ac:spMkLst>
        </pc:spChg>
        <pc:spChg chg="add del mod">
          <ac:chgData name="Trang Ha" userId="270efafb50020bd6" providerId="LiveId" clId="{BB3751D0-1007-4191-BCF0-40469DB7897C}" dt="2022-07-13T09:11:58.594" v="1921" actId="478"/>
          <ac:spMkLst>
            <pc:docMk/>
            <pc:sldMk cId="445810230" sldId="260"/>
            <ac:spMk id="38" creationId="{022E60C3-E4C5-E139-39AF-9F5DE6E41842}"/>
          </ac:spMkLst>
        </pc:spChg>
        <pc:spChg chg="add del mod">
          <ac:chgData name="Trang Ha" userId="270efafb50020bd6" providerId="LiveId" clId="{BB3751D0-1007-4191-BCF0-40469DB7897C}" dt="2022-07-13T09:12:00.801" v="1922" actId="478"/>
          <ac:spMkLst>
            <pc:docMk/>
            <pc:sldMk cId="445810230" sldId="260"/>
            <ac:spMk id="40" creationId="{FFEF1B25-EB85-460F-E6EE-C16A48372F82}"/>
          </ac:spMkLst>
        </pc:spChg>
        <pc:spChg chg="add del mod">
          <ac:chgData name="Trang Ha" userId="270efafb50020bd6" providerId="LiveId" clId="{BB3751D0-1007-4191-BCF0-40469DB7897C}" dt="2022-07-13T09:11:57.119" v="1920" actId="478"/>
          <ac:spMkLst>
            <pc:docMk/>
            <pc:sldMk cId="445810230" sldId="260"/>
            <ac:spMk id="41" creationId="{D8CF6493-92FC-A726-69E2-58FFFB168004}"/>
          </ac:spMkLst>
        </pc:spChg>
        <pc:spChg chg="add del mod">
          <ac:chgData name="Trang Ha" userId="270efafb50020bd6" providerId="LiveId" clId="{BB3751D0-1007-4191-BCF0-40469DB7897C}" dt="2022-07-13T09:11:54.914" v="1918" actId="478"/>
          <ac:spMkLst>
            <pc:docMk/>
            <pc:sldMk cId="445810230" sldId="260"/>
            <ac:spMk id="42" creationId="{A3AD8030-EB87-52E3-9B18-2C85CE0D9CE4}"/>
          </ac:spMkLst>
        </pc:spChg>
        <pc:spChg chg="add mod">
          <ac:chgData name="Trang Ha" userId="270efafb50020bd6" providerId="LiveId" clId="{BB3751D0-1007-4191-BCF0-40469DB7897C}" dt="2022-07-13T09:33:03.805" v="2289" actId="1035"/>
          <ac:spMkLst>
            <pc:docMk/>
            <pc:sldMk cId="445810230" sldId="260"/>
            <ac:spMk id="46" creationId="{310FAFEF-EC99-22C4-08E3-87D5777FEA7B}"/>
          </ac:spMkLst>
        </pc:spChg>
        <pc:spChg chg="add mod">
          <ac:chgData name="Trang Ha" userId="270efafb50020bd6" providerId="LiveId" clId="{BB3751D0-1007-4191-BCF0-40469DB7897C}" dt="2022-07-13T09:33:31.902" v="2295" actId="1076"/>
          <ac:spMkLst>
            <pc:docMk/>
            <pc:sldMk cId="445810230" sldId="260"/>
            <ac:spMk id="47" creationId="{03E08344-111F-87D5-3566-9B364A6AB35A}"/>
          </ac:spMkLst>
        </pc:spChg>
        <pc:spChg chg="add mod">
          <ac:chgData name="Trang Ha" userId="270efafb50020bd6" providerId="LiveId" clId="{BB3751D0-1007-4191-BCF0-40469DB7897C}" dt="2022-07-13T09:33:55.279" v="2300" actId="1076"/>
          <ac:spMkLst>
            <pc:docMk/>
            <pc:sldMk cId="445810230" sldId="260"/>
            <ac:spMk id="48" creationId="{E677B5C6-EBFE-073E-281F-DFAC3B73BF4B}"/>
          </ac:spMkLst>
        </pc:spChg>
        <pc:spChg chg="add mod">
          <ac:chgData name="Trang Ha" userId="270efafb50020bd6" providerId="LiveId" clId="{BB3751D0-1007-4191-BCF0-40469DB7897C}" dt="2022-07-13T09:33:46.290" v="2298" actId="14100"/>
          <ac:spMkLst>
            <pc:docMk/>
            <pc:sldMk cId="445810230" sldId="260"/>
            <ac:spMk id="49" creationId="{9F064D88-07F0-F61F-2BAB-50930EF2CCE5}"/>
          </ac:spMkLst>
        </pc:spChg>
        <pc:spChg chg="add mod">
          <ac:chgData name="Trang Ha" userId="270efafb50020bd6" providerId="LiveId" clId="{BB3751D0-1007-4191-BCF0-40469DB7897C}" dt="2022-07-13T09:30:09.446" v="2268" actId="1076"/>
          <ac:spMkLst>
            <pc:docMk/>
            <pc:sldMk cId="445810230" sldId="260"/>
            <ac:spMk id="50" creationId="{1A160AD4-35A5-9016-34CA-DF997E1EAB70}"/>
          </ac:spMkLst>
        </pc:spChg>
        <pc:spChg chg="add del mod">
          <ac:chgData name="Trang Ha" userId="270efafb50020bd6" providerId="LiveId" clId="{BB3751D0-1007-4191-BCF0-40469DB7897C}" dt="2022-07-13T09:21:16.390" v="2020" actId="478"/>
          <ac:spMkLst>
            <pc:docMk/>
            <pc:sldMk cId="445810230" sldId="260"/>
            <ac:spMk id="55" creationId="{F53F1693-06FE-9517-D467-BE9AB787B49C}"/>
          </ac:spMkLst>
        </pc:spChg>
        <pc:spChg chg="add del mod">
          <ac:chgData name="Trang Ha" userId="270efafb50020bd6" providerId="LiveId" clId="{BB3751D0-1007-4191-BCF0-40469DB7897C}" dt="2022-07-13T09:24:13.128" v="2049" actId="478"/>
          <ac:spMkLst>
            <pc:docMk/>
            <pc:sldMk cId="445810230" sldId="260"/>
            <ac:spMk id="58" creationId="{B367E9E2-7BB5-5F16-87A7-ECD45156197B}"/>
          </ac:spMkLst>
        </pc:spChg>
        <pc:spChg chg="add mod">
          <ac:chgData name="Trang Ha" userId="270efafb50020bd6" providerId="LiveId" clId="{BB3751D0-1007-4191-BCF0-40469DB7897C}" dt="2022-07-13T09:29:08.149" v="2255" actId="1076"/>
          <ac:spMkLst>
            <pc:docMk/>
            <pc:sldMk cId="445810230" sldId="260"/>
            <ac:spMk id="59" creationId="{7A5CB53D-089D-F44A-0524-D578739086AF}"/>
          </ac:spMkLst>
        </pc:spChg>
        <pc:spChg chg="add mod">
          <ac:chgData name="Trang Ha" userId="270efafb50020bd6" providerId="LiveId" clId="{BB3751D0-1007-4191-BCF0-40469DB7897C}" dt="2022-07-13T09:29:05.842" v="2254" actId="1076"/>
          <ac:spMkLst>
            <pc:docMk/>
            <pc:sldMk cId="445810230" sldId="260"/>
            <ac:spMk id="61" creationId="{18F35DAB-B070-F99E-3377-C4E8E093C590}"/>
          </ac:spMkLst>
        </pc:spChg>
        <pc:spChg chg="add mod">
          <ac:chgData name="Trang Ha" userId="270efafb50020bd6" providerId="LiveId" clId="{BB3751D0-1007-4191-BCF0-40469DB7897C}" dt="2022-07-13T09:28:41.167" v="2251"/>
          <ac:spMkLst>
            <pc:docMk/>
            <pc:sldMk cId="445810230" sldId="260"/>
            <ac:spMk id="62" creationId="{D3997BF6-6A8A-2116-243F-EA9A51F88C60}"/>
          </ac:spMkLst>
        </pc:spChg>
        <pc:spChg chg="add del mod">
          <ac:chgData name="Trang Ha" userId="270efafb50020bd6" providerId="LiveId" clId="{BB3751D0-1007-4191-BCF0-40469DB7897C}" dt="2022-07-13T09:35:34.690" v="2302" actId="478"/>
          <ac:spMkLst>
            <pc:docMk/>
            <pc:sldMk cId="445810230" sldId="260"/>
            <ac:spMk id="63" creationId="{F757674D-62FD-5275-30AB-554F0747869C}"/>
          </ac:spMkLst>
        </pc:spChg>
        <pc:grpChg chg="mod">
          <ac:chgData name="Trang Ha" userId="270efafb50020bd6" providerId="LiveId" clId="{BB3751D0-1007-4191-BCF0-40469DB7897C}" dt="2022-07-13T09:03:06.157" v="1836" actId="571"/>
          <ac:grpSpMkLst>
            <pc:docMk/>
            <pc:sldMk cId="445810230" sldId="260"/>
            <ac:grpSpMk id="10" creationId="{00000000-0000-0000-0000-000000000000}"/>
          </ac:grpSpMkLst>
        </pc:grpChg>
        <pc:grpChg chg="mod">
          <ac:chgData name="Trang Ha" userId="270efafb50020bd6" providerId="LiveId" clId="{BB3751D0-1007-4191-BCF0-40469DB7897C}" dt="2022-07-13T09:30:28.024" v="2271" actId="1076"/>
          <ac:grpSpMkLst>
            <pc:docMk/>
            <pc:sldMk cId="445810230" sldId="260"/>
            <ac:grpSpMk id="12" creationId="{00000000-0000-0000-0000-000000000000}"/>
          </ac:grpSpMkLst>
        </pc:grpChg>
        <pc:picChg chg="add mod modCrop">
          <ac:chgData name="Trang Ha" userId="270efafb50020bd6" providerId="LiveId" clId="{BB3751D0-1007-4191-BCF0-40469DB7897C}" dt="2022-07-13T09:29:28.787" v="2259" actId="14100"/>
          <ac:picMkLst>
            <pc:docMk/>
            <pc:sldMk cId="445810230" sldId="260"/>
            <ac:picMk id="15" creationId="{6F1A80B8-1516-EB17-D84A-E55BFFD51F83}"/>
          </ac:picMkLst>
        </pc:picChg>
        <pc:picChg chg="add mod modCrop">
          <ac:chgData name="Trang Ha" userId="270efafb50020bd6" providerId="LiveId" clId="{BB3751D0-1007-4191-BCF0-40469DB7897C}" dt="2022-07-13T09:33:41.628" v="2297" actId="1076"/>
          <ac:picMkLst>
            <pc:docMk/>
            <pc:sldMk cId="445810230" sldId="260"/>
            <ac:picMk id="18" creationId="{DD440433-3FBA-8471-1D80-702D7A03A7C4}"/>
          </ac:picMkLst>
        </pc:picChg>
        <pc:picChg chg="add mod">
          <ac:chgData name="Trang Ha" userId="270efafb50020bd6" providerId="LiveId" clId="{BB3751D0-1007-4191-BCF0-40469DB7897C}" dt="2022-07-13T09:04:46.877" v="1851" actId="571"/>
          <ac:picMkLst>
            <pc:docMk/>
            <pc:sldMk cId="445810230" sldId="260"/>
            <ac:picMk id="39" creationId="{95C64372-26D5-F8E3-ED8C-7F396CDE730D}"/>
          </ac:picMkLst>
        </pc:picChg>
        <pc:picChg chg="add mod">
          <ac:chgData name="Trang Ha" userId="270efafb50020bd6" providerId="LiveId" clId="{BB3751D0-1007-4191-BCF0-40469DB7897C}" dt="2022-07-13T09:33:55.279" v="2300" actId="1076"/>
          <ac:picMkLst>
            <pc:docMk/>
            <pc:sldMk cId="445810230" sldId="260"/>
            <ac:picMk id="43" creationId="{866FD595-288B-9533-AF9C-693B206A253F}"/>
          </ac:picMkLst>
        </pc:picChg>
        <pc:picChg chg="add mod">
          <ac:chgData name="Trang Ha" userId="270efafb50020bd6" providerId="LiveId" clId="{BB3751D0-1007-4191-BCF0-40469DB7897C}" dt="2022-07-13T09:33:23.941" v="2294" actId="1076"/>
          <ac:picMkLst>
            <pc:docMk/>
            <pc:sldMk cId="445810230" sldId="260"/>
            <ac:picMk id="44" creationId="{28471B4A-E80D-DFC0-222D-9B688881DBD7}"/>
          </ac:picMkLst>
        </pc:picChg>
        <pc:picChg chg="add mod">
          <ac:chgData name="Trang Ha" userId="270efafb50020bd6" providerId="LiveId" clId="{BB3751D0-1007-4191-BCF0-40469DB7897C}" dt="2022-07-13T09:32:31.110" v="2280" actId="1076"/>
          <ac:picMkLst>
            <pc:docMk/>
            <pc:sldMk cId="445810230" sldId="260"/>
            <ac:picMk id="45" creationId="{B26F330D-B762-6A09-1F65-22E368190407}"/>
          </ac:picMkLst>
        </pc:picChg>
        <pc:picChg chg="add del mod">
          <ac:chgData name="Trang Ha" userId="270efafb50020bd6" providerId="LiveId" clId="{BB3751D0-1007-4191-BCF0-40469DB7897C}" dt="2022-07-13T09:21:16.390" v="2020" actId="478"/>
          <ac:picMkLst>
            <pc:docMk/>
            <pc:sldMk cId="445810230" sldId="260"/>
            <ac:picMk id="54" creationId="{67B8D033-B2AB-85B2-A135-5D569DCDCACA}"/>
          </ac:picMkLst>
        </pc:picChg>
        <pc:picChg chg="del">
          <ac:chgData name="Trang Ha" userId="270efafb50020bd6" providerId="LiveId" clId="{BB3751D0-1007-4191-BCF0-40469DB7897C}" dt="2022-07-13T08:59:03.068" v="1604" actId="478"/>
          <ac:picMkLst>
            <pc:docMk/>
            <pc:sldMk cId="445810230" sldId="260"/>
            <ac:picMk id="4098" creationId="{00000000-0000-0000-0000-000000000000}"/>
          </ac:picMkLst>
        </pc:picChg>
        <pc:cxnChg chg="add del mod">
          <ac:chgData name="Trang Ha" userId="270efafb50020bd6" providerId="LiveId" clId="{BB3751D0-1007-4191-BCF0-40469DB7897C}" dt="2022-07-13T09:26:43.509" v="2225" actId="478"/>
          <ac:cxnSpMkLst>
            <pc:docMk/>
            <pc:sldMk cId="445810230" sldId="260"/>
            <ac:cxnSpMk id="25" creationId="{8299B2E1-ED87-8432-AEB7-C3CFD735DD9C}"/>
          </ac:cxnSpMkLst>
        </pc:cxnChg>
      </pc:sldChg>
      <pc:sldChg chg="del">
        <pc:chgData name="Trang Ha" userId="270efafb50020bd6" providerId="LiveId" clId="{BB3751D0-1007-4191-BCF0-40469DB7897C}" dt="2022-07-13T09:35:42.608" v="2303" actId="2696"/>
        <pc:sldMkLst>
          <pc:docMk/>
          <pc:sldMk cId="2184236482" sldId="261"/>
        </pc:sldMkLst>
      </pc:sldChg>
      <pc:sldChg chg="del">
        <pc:chgData name="Trang Ha" userId="270efafb50020bd6" providerId="LiveId" clId="{BB3751D0-1007-4191-BCF0-40469DB7897C}" dt="2022-07-13T09:35:45.627" v="2304" actId="2696"/>
        <pc:sldMkLst>
          <pc:docMk/>
          <pc:sldMk cId="1175197886" sldId="262"/>
        </pc:sldMkLst>
      </pc:sldChg>
      <pc:sldChg chg="del">
        <pc:chgData name="Trang Ha" userId="270efafb50020bd6" providerId="LiveId" clId="{BB3751D0-1007-4191-BCF0-40469DB7897C}" dt="2022-07-13T09:36:17.640" v="2305" actId="2696"/>
        <pc:sldMkLst>
          <pc:docMk/>
          <pc:sldMk cId="927396885" sldId="263"/>
        </pc:sldMkLst>
      </pc:sldChg>
      <pc:sldChg chg="addSp delSp modSp add mod delAnim modAnim">
        <pc:chgData name="Trang Ha" userId="270efafb50020bd6" providerId="LiveId" clId="{BB3751D0-1007-4191-BCF0-40469DB7897C}" dt="2022-07-13T08:44:23.541" v="1591" actId="572"/>
        <pc:sldMkLst>
          <pc:docMk/>
          <pc:sldMk cId="3596358928" sldId="265"/>
        </pc:sldMkLst>
        <pc:spChg chg="del">
          <ac:chgData name="Trang Ha" userId="270efafb50020bd6" providerId="LiveId" clId="{BB3751D0-1007-4191-BCF0-40469DB7897C}" dt="2022-07-13T02:58:46.934" v="1346" actId="478"/>
          <ac:spMkLst>
            <pc:docMk/>
            <pc:sldMk cId="3596358928" sldId="265"/>
            <ac:spMk id="7" creationId="{00000000-0000-0000-0000-000000000000}"/>
          </ac:spMkLst>
        </pc:spChg>
        <pc:spChg chg="del">
          <ac:chgData name="Trang Ha" userId="270efafb50020bd6" providerId="LiveId" clId="{BB3751D0-1007-4191-BCF0-40469DB7897C}" dt="2022-07-13T02:58:41.616" v="1344" actId="478"/>
          <ac:spMkLst>
            <pc:docMk/>
            <pc:sldMk cId="3596358928" sldId="265"/>
            <ac:spMk id="14" creationId="{00000000-0000-0000-0000-000000000000}"/>
          </ac:spMkLst>
        </pc:spChg>
        <pc:spChg chg="add mod">
          <ac:chgData name="Trang Ha" userId="270efafb50020bd6" providerId="LiveId" clId="{BB3751D0-1007-4191-BCF0-40469DB7897C}" dt="2022-07-13T08:42:22.200" v="1583" actId="1076"/>
          <ac:spMkLst>
            <pc:docMk/>
            <pc:sldMk cId="3596358928" sldId="265"/>
            <ac:spMk id="15" creationId="{A0D17DDE-B8EF-6802-16F5-AE0AB7FC8DDE}"/>
          </ac:spMkLst>
        </pc:spChg>
        <pc:spChg chg="add mod">
          <ac:chgData name="Trang Ha" userId="270efafb50020bd6" providerId="LiveId" clId="{BB3751D0-1007-4191-BCF0-40469DB7897C}" dt="2022-07-13T08:33:19.513" v="1506" actId="14100"/>
          <ac:spMkLst>
            <pc:docMk/>
            <pc:sldMk cId="3596358928" sldId="265"/>
            <ac:spMk id="18" creationId="{A0B3A217-4C1C-70E7-E310-5CE8D7A0C6F5}"/>
          </ac:spMkLst>
        </pc:spChg>
        <pc:spChg chg="add mod">
          <ac:chgData name="Trang Ha" userId="270efafb50020bd6" providerId="LiveId" clId="{BB3751D0-1007-4191-BCF0-40469DB7897C}" dt="2022-07-13T08:42:32.362" v="1584" actId="1076"/>
          <ac:spMkLst>
            <pc:docMk/>
            <pc:sldMk cId="3596358928" sldId="265"/>
            <ac:spMk id="19" creationId="{2058193C-4260-CC62-7B5F-92F3D142D143}"/>
          </ac:spMkLst>
        </pc:spChg>
        <pc:spChg chg="add mod">
          <ac:chgData name="Trang Ha" userId="270efafb50020bd6" providerId="LiveId" clId="{BB3751D0-1007-4191-BCF0-40469DB7897C}" dt="2022-07-13T08:42:17.857" v="1582" actId="1076"/>
          <ac:spMkLst>
            <pc:docMk/>
            <pc:sldMk cId="3596358928" sldId="265"/>
            <ac:spMk id="22" creationId="{D026EE9C-6731-8C5D-5BF8-76C44253F1DB}"/>
          </ac:spMkLst>
        </pc:spChg>
        <pc:spChg chg="add mod">
          <ac:chgData name="Trang Ha" userId="270efafb50020bd6" providerId="LiveId" clId="{BB3751D0-1007-4191-BCF0-40469DB7897C}" dt="2022-07-13T08:42:15.968" v="1581" actId="1076"/>
          <ac:spMkLst>
            <pc:docMk/>
            <pc:sldMk cId="3596358928" sldId="265"/>
            <ac:spMk id="23" creationId="{A63E86C5-B6D9-1B7E-B95A-CDEA747D0E4A}"/>
          </ac:spMkLst>
        </pc:spChg>
        <pc:spChg chg="del">
          <ac:chgData name="Trang Ha" userId="270efafb50020bd6" providerId="LiveId" clId="{BB3751D0-1007-4191-BCF0-40469DB7897C}" dt="2022-07-13T02:58:39.431" v="1343" actId="478"/>
          <ac:spMkLst>
            <pc:docMk/>
            <pc:sldMk cId="3596358928" sldId="265"/>
            <ac:spMk id="24" creationId="{00000000-0000-0000-0000-000000000000}"/>
          </ac:spMkLst>
        </pc:spChg>
        <pc:spChg chg="del">
          <ac:chgData name="Trang Ha" userId="270efafb50020bd6" providerId="LiveId" clId="{BB3751D0-1007-4191-BCF0-40469DB7897C}" dt="2022-07-13T02:58:37.256" v="1342" actId="478"/>
          <ac:spMkLst>
            <pc:docMk/>
            <pc:sldMk cId="3596358928" sldId="265"/>
            <ac:spMk id="25" creationId="{00000000-0000-0000-0000-000000000000}"/>
          </ac:spMkLst>
        </pc:spChg>
        <pc:spChg chg="add del mod">
          <ac:chgData name="Trang Ha" userId="270efafb50020bd6" providerId="LiveId" clId="{BB3751D0-1007-4191-BCF0-40469DB7897C}" dt="2022-07-13T08:40:24.388" v="1562" actId="478"/>
          <ac:spMkLst>
            <pc:docMk/>
            <pc:sldMk cId="3596358928" sldId="265"/>
            <ac:spMk id="26" creationId="{4489E3FC-3C39-7278-95EF-3A798BF05FC0}"/>
          </ac:spMkLst>
        </pc:spChg>
        <pc:spChg chg="add del mod">
          <ac:chgData name="Trang Ha" userId="270efafb50020bd6" providerId="LiveId" clId="{BB3751D0-1007-4191-BCF0-40469DB7897C}" dt="2022-07-13T08:40:06.671" v="1559" actId="478"/>
          <ac:spMkLst>
            <pc:docMk/>
            <pc:sldMk cId="3596358928" sldId="265"/>
            <ac:spMk id="27" creationId="{07632BA9-7525-56A2-9F1D-0116E6E27146}"/>
          </ac:spMkLst>
        </pc:spChg>
        <pc:spChg chg="add mod">
          <ac:chgData name="Trang Ha" userId="270efafb50020bd6" providerId="LiveId" clId="{BB3751D0-1007-4191-BCF0-40469DB7897C}" dt="2022-07-13T08:42:13.283" v="1580" actId="1076"/>
          <ac:spMkLst>
            <pc:docMk/>
            <pc:sldMk cId="3596358928" sldId="265"/>
            <ac:spMk id="28" creationId="{1EF227BF-138D-F046-683F-6F47BB02B393}"/>
          </ac:spMkLst>
        </pc:spChg>
        <pc:grpChg chg="mod">
          <ac:chgData name="Trang Ha" userId="270efafb50020bd6" providerId="LiveId" clId="{BB3751D0-1007-4191-BCF0-40469DB7897C}" dt="2022-07-13T02:59:49.193" v="1358" actId="1076"/>
          <ac:grpSpMkLst>
            <pc:docMk/>
            <pc:sldMk cId="3596358928" sldId="265"/>
            <ac:grpSpMk id="12" creationId="{00000000-0000-0000-0000-000000000000}"/>
          </ac:grpSpMkLst>
        </pc:grpChg>
        <pc:graphicFrameChg chg="add mod modGraphic">
          <ac:chgData name="Trang Ha" userId="270efafb50020bd6" providerId="LiveId" clId="{BB3751D0-1007-4191-BCF0-40469DB7897C}" dt="2022-07-13T08:44:23.541" v="1591" actId="572"/>
          <ac:graphicFrameMkLst>
            <pc:docMk/>
            <pc:sldMk cId="3596358928" sldId="265"/>
            <ac:graphicFrameMk id="13" creationId="{477B3967-4CC9-AB5D-4BCB-0C99E1D012C6}"/>
          </ac:graphicFrameMkLst>
        </pc:graphicFrameChg>
        <pc:picChg chg="add del mod modCrop">
          <ac:chgData name="Trang Ha" userId="270efafb50020bd6" providerId="LiveId" clId="{BB3751D0-1007-4191-BCF0-40469DB7897C}" dt="2022-07-13T08:35:33.922" v="1524" actId="478"/>
          <ac:picMkLst>
            <pc:docMk/>
            <pc:sldMk cId="3596358928" sldId="265"/>
            <ac:picMk id="17" creationId="{BA0A714B-EA4A-82E3-04AA-DA4AF1DEF09B}"/>
          </ac:picMkLst>
        </pc:picChg>
        <pc:picChg chg="del">
          <ac:chgData name="Trang Ha" userId="270efafb50020bd6" providerId="LiveId" clId="{BB3751D0-1007-4191-BCF0-40469DB7897C}" dt="2022-07-13T02:58:33.348" v="1340" actId="478"/>
          <ac:picMkLst>
            <pc:docMk/>
            <pc:sldMk cId="3596358928" sldId="265"/>
            <ac:picMk id="3074" creationId="{00000000-0000-0000-0000-000000000000}"/>
          </ac:picMkLst>
        </pc:picChg>
      </pc:sldChg>
      <pc:sldChg chg="new del">
        <pc:chgData name="Trang Ha" userId="270efafb50020bd6" providerId="LiveId" clId="{BB3751D0-1007-4191-BCF0-40469DB7897C}" dt="2022-07-13T01:31:28.870" v="1124" actId="47"/>
        <pc:sldMkLst>
          <pc:docMk/>
          <pc:sldMk cId="2895752553" sldId="266"/>
        </pc:sldMkLst>
      </pc:sldChg>
    </pc:docChg>
  </pc:docChgLst>
  <pc:docChgLst>
    <pc:chgData name="Trang Ha" userId="270efafb50020bd6" providerId="LiveId" clId="{61C292C7-33F1-4A70-BDDD-C0D905E3F9BC}"/>
    <pc:docChg chg="custSel modSld">
      <pc:chgData name="Trang Ha" userId="270efafb50020bd6" providerId="LiveId" clId="{61C292C7-33F1-4A70-BDDD-C0D905E3F9BC}" dt="2022-07-14T08:40:43.871" v="11" actId="20577"/>
      <pc:docMkLst>
        <pc:docMk/>
      </pc:docMkLst>
      <pc:sldChg chg="modSp mod">
        <pc:chgData name="Trang Ha" userId="270efafb50020bd6" providerId="LiveId" clId="{61C292C7-33F1-4A70-BDDD-C0D905E3F9BC}" dt="2022-07-14T08:40:43.871" v="11" actId="20577"/>
        <pc:sldMkLst>
          <pc:docMk/>
          <pc:sldMk cId="562573195" sldId="256"/>
        </pc:sldMkLst>
        <pc:spChg chg="mod">
          <ac:chgData name="Trang Ha" userId="270efafb50020bd6" providerId="LiveId" clId="{61C292C7-33F1-4A70-BDDD-C0D905E3F9BC}" dt="2022-07-14T08:40:43.871" v="11" actId="20577"/>
          <ac:spMkLst>
            <pc:docMk/>
            <pc:sldMk cId="562573195" sldId="256"/>
            <ac:spMk id="10" creationId="{00000000-0000-0000-0000-000000000000}"/>
          </ac:spMkLst>
        </pc:spChg>
      </pc:sldChg>
      <pc:sldChg chg="delSp modSp mod delAnim modAnim">
        <pc:chgData name="Trang Ha" userId="270efafb50020bd6" providerId="LiveId" clId="{61C292C7-33F1-4A70-BDDD-C0D905E3F9BC}" dt="2022-07-13T09:43:06.118" v="6" actId="1076"/>
        <pc:sldMkLst>
          <pc:docMk/>
          <pc:sldMk cId="2365650238" sldId="258"/>
        </pc:sldMkLst>
        <pc:spChg chg="del">
          <ac:chgData name="Trang Ha" userId="270efafb50020bd6" providerId="LiveId" clId="{61C292C7-33F1-4A70-BDDD-C0D905E3F9BC}" dt="2022-07-13T09:43:01.350" v="5" actId="478"/>
          <ac:spMkLst>
            <pc:docMk/>
            <pc:sldMk cId="2365650238" sldId="258"/>
            <ac:spMk id="39" creationId="{62DE67CD-289A-D43F-1B00-D4640F2445ED}"/>
          </ac:spMkLst>
        </pc:spChg>
        <pc:spChg chg="mod">
          <ac:chgData name="Trang Ha" userId="270efafb50020bd6" providerId="LiveId" clId="{61C292C7-33F1-4A70-BDDD-C0D905E3F9BC}" dt="2022-07-13T09:43:06.118" v="6" actId="1076"/>
          <ac:spMkLst>
            <pc:docMk/>
            <pc:sldMk cId="2365650238" sldId="258"/>
            <ac:spMk id="41" creationId="{92757BA2-B735-1A88-5777-31C16AD65CB8}"/>
          </ac:spMkLst>
        </pc:spChg>
        <pc:picChg chg="mod">
          <ac:chgData name="Trang Ha" userId="270efafb50020bd6" providerId="LiveId" clId="{61C292C7-33F1-4A70-BDDD-C0D905E3F9BC}" dt="2022-07-13T09:42:50.274" v="2" actId="14100"/>
          <ac:picMkLst>
            <pc:docMk/>
            <pc:sldMk cId="2365650238" sldId="258"/>
            <ac:picMk id="32" creationId="{71A8D471-D7C4-2221-DCC3-C03540A7B95F}"/>
          </ac:picMkLst>
        </pc:picChg>
        <pc:picChg chg="del mod">
          <ac:chgData name="Trang Ha" userId="270efafb50020bd6" providerId="LiveId" clId="{61C292C7-33F1-4A70-BDDD-C0D905E3F9BC}" dt="2022-07-13T09:42:41.589" v="1" actId="478"/>
          <ac:picMkLst>
            <pc:docMk/>
            <pc:sldMk cId="2365650238" sldId="258"/>
            <ac:picMk id="40" creationId="{53958AB3-4114-6787-8082-8B0EE2FE38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2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4.jpe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gif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5.gif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4.jpe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audio" Target="../media/audio3.wav"/><Relationship Id="rId7" Type="http://schemas.openxmlformats.org/officeDocument/2006/relationships/image" Target="../media/image19.gif"/><Relationship Id="rId12" Type="http://schemas.openxmlformats.org/officeDocument/2006/relationships/image" Target="../media/image13.png"/><Relationship Id="rId2" Type="http://schemas.openxmlformats.org/officeDocument/2006/relationships/audio" Target="../media/audio2.wav"/><Relationship Id="rId16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2.jpeg"/><Relationship Id="rId5" Type="http://schemas.openxmlformats.org/officeDocument/2006/relationships/image" Target="../media/image17.gif"/><Relationship Id="rId15" Type="http://schemas.openxmlformats.org/officeDocument/2006/relationships/image" Target="../media/image21.jpeg"/><Relationship Id="rId10" Type="http://schemas.openxmlformats.org/officeDocument/2006/relationships/image" Target="../media/image10.jpeg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22.gif"/><Relationship Id="rId3" Type="http://schemas.openxmlformats.org/officeDocument/2006/relationships/audio" Target="../media/audio3.wav"/><Relationship Id="rId7" Type="http://schemas.openxmlformats.org/officeDocument/2006/relationships/image" Target="../media/image10.jpeg"/><Relationship Id="rId12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11" Type="http://schemas.openxmlformats.org/officeDocument/2006/relationships/image" Target="../media/image20.jpeg"/><Relationship Id="rId5" Type="http://schemas.openxmlformats.org/officeDocument/2006/relationships/image" Target="../media/image17.gif"/><Relationship Id="rId10" Type="http://schemas.openxmlformats.org/officeDocument/2006/relationships/image" Target="../media/image14.jpe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3.wav"/><Relationship Id="rId7" Type="http://schemas.openxmlformats.org/officeDocument/2006/relationships/image" Target="../media/image10.jpeg"/><Relationship Id="rId12" Type="http://schemas.openxmlformats.org/officeDocument/2006/relationships/image" Target="../media/image2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11" Type="http://schemas.openxmlformats.org/officeDocument/2006/relationships/image" Target="../media/image21.jpeg"/><Relationship Id="rId5" Type="http://schemas.openxmlformats.org/officeDocument/2006/relationships/image" Target="../media/image23.gif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4.jpe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gif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PHÚ THỌ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594519" y="4661730"/>
            <a:ext cx="14554199" cy="265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- Tiết:27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13: TÌM THÀNH PHẦN TRONG PHÉP NHÂN, PHÉP CHIA (T1)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823119" y="1537529"/>
            <a:ext cx="14325599" cy="291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 3/6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GIÁO VIÊN DẠY: LÊ THỊ THU HUYỀN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1704479" y="7148469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-164" t="14186" r="164" b="3656"/>
          <a:stretch/>
        </p:blipFill>
        <p:spPr>
          <a:xfrm>
            <a:off x="-5945" y="0"/>
            <a:ext cx="16256000" cy="9144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7659384" y="3286193"/>
            <a:ext cx="4572000" cy="4572000"/>
            <a:chOff x="11776779" y="3732627"/>
            <a:chExt cx="3429000" cy="3429000"/>
          </a:xfrm>
        </p:grpSpPr>
        <p:sp>
          <p:nvSpPr>
            <p:cNvPr id="12" name="Oval 11"/>
            <p:cNvSpPr/>
            <p:nvPr/>
          </p:nvSpPr>
          <p:spPr>
            <a:xfrm>
              <a:off x="12507667" y="4100052"/>
              <a:ext cx="504219" cy="4099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13857454" y="4120064"/>
              <a:ext cx="504219" cy="4099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6779" y="3732627"/>
              <a:ext cx="3429000" cy="3429000"/>
            </a:xfrm>
            <a:prstGeom prst="rect">
              <a:avLst/>
            </a:prstGeom>
          </p:spPr>
        </p:pic>
      </p:grpSp>
      <p:pic>
        <p:nvPicPr>
          <p:cNvPr id="26" name="Picture 10" descr="Download Free png Cartoon Hamburger Images, Stock Photos &amp; Vectors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57" b="90000" l="9712" r="899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748" y="5558743"/>
            <a:ext cx="1373823" cy="1383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5061280" y="5572193"/>
            <a:ext cx="1036809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Boba Tea Cartoon Png - Bubble Tea Cute Png Transparent PNG ...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648" y="5369498"/>
            <a:ext cx="826036" cy="142353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Beef Steak Clipart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16" y="5853360"/>
            <a:ext cx="1400273" cy="861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0" cstate="print"/>
          <a:srcRect t="17199" b="17907"/>
          <a:stretch/>
        </p:blipFill>
        <p:spPr>
          <a:xfrm>
            <a:off x="5393294" y="5927536"/>
            <a:ext cx="1184863" cy="958753"/>
          </a:xfrm>
          <a:prstGeom prst="rect">
            <a:avLst/>
          </a:prstGeom>
        </p:spPr>
      </p:pic>
      <p:pic>
        <p:nvPicPr>
          <p:cNvPr id="31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4144620" y="4211422"/>
            <a:ext cx="2671233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180601" y="720319"/>
            <a:ext cx="131165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endParaRPr lang="en-US" sz="8800" dirty="0">
              <a:solidFill>
                <a:prstClr val="white"/>
              </a:solidFill>
              <a:latin typeface="Bungee Inline" pitchFamily="2" charset="0"/>
            </a:endParaRPr>
          </a:p>
          <a:p>
            <a:pPr algn="ctr" defTabSz="1219170">
              <a:defRPr/>
            </a:pPr>
            <a:r>
              <a:rPr lang="en-US" sz="8800" dirty="0">
                <a:solidFill>
                  <a:srgbClr val="00B0F0"/>
                </a:solidFill>
                <a:latin typeface="Sigmar One" panose="00000500000000000000" pitchFamily="2" charset="0"/>
              </a:rPr>
              <a:t>GẤU CON HAM ĂN</a:t>
            </a:r>
          </a:p>
        </p:txBody>
      </p:sp>
    </p:spTree>
    <p:extLst>
      <p:ext uri="{BB962C8B-B14F-4D97-AF65-F5344CB8AC3E}">
        <p14:creationId xmlns:p14="http://schemas.microsoft.com/office/powerpoint/2010/main" val="20471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64" t="14186" r="164" b="3656"/>
          <a:stretch/>
        </p:blipFill>
        <p:spPr>
          <a:xfrm>
            <a:off x="-5945" y="0"/>
            <a:ext cx="16256000" cy="9144000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7992120" y="3611127"/>
            <a:ext cx="4572000" cy="4572000"/>
            <a:chOff x="5986351" y="2708345"/>
            <a:chExt cx="3429000" cy="3429000"/>
          </a:xfrm>
        </p:grpSpPr>
        <p:sp>
          <p:nvSpPr>
            <p:cNvPr id="60" name="Oval 59"/>
            <p:cNvSpPr/>
            <p:nvPr/>
          </p:nvSpPr>
          <p:spPr>
            <a:xfrm>
              <a:off x="7228907" y="3039248"/>
              <a:ext cx="350913" cy="3509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8441020" y="3067965"/>
              <a:ext cx="350913" cy="3509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6351" y="2708345"/>
              <a:ext cx="3429000" cy="3429000"/>
            </a:xfrm>
            <a:prstGeom prst="rect">
              <a:avLst/>
            </a:prstGeom>
          </p:spPr>
        </p:pic>
      </p:grpSp>
      <p:pic>
        <p:nvPicPr>
          <p:cNvPr id="75" name="Picture 10" descr="Download Free png Cartoon Hamburger Images, Stock Photos &amp; Vector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57" b="90000" l="9712" r="899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52" y="5578095"/>
            <a:ext cx="1373823" cy="1383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4693584" y="5591545"/>
            <a:ext cx="1036809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6" descr="Boba Tea Cartoon Png - Bubble Tea Cute Png Transparent PNG ...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952" y="5388850"/>
            <a:ext cx="826036" cy="142353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Beef Steak Clipart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120" y="5872712"/>
            <a:ext cx="1400273" cy="861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9" cstate="print"/>
          <a:srcRect t="17199" b="17907"/>
          <a:stretch/>
        </p:blipFill>
        <p:spPr>
          <a:xfrm>
            <a:off x="5025598" y="5946888"/>
            <a:ext cx="1184863" cy="958753"/>
          </a:xfrm>
          <a:prstGeom prst="rect">
            <a:avLst/>
          </a:prstGeom>
        </p:spPr>
      </p:pic>
      <p:pic>
        <p:nvPicPr>
          <p:cNvPr id="80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3776924" y="4230774"/>
            <a:ext cx="2671233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Download Software Development Services - Covent Garden PNG Image ...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38" y="3018196"/>
            <a:ext cx="2776291" cy="277629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28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164" t="14186" r="164" b="3656"/>
          <a:stretch/>
        </p:blipFill>
        <p:spPr>
          <a:xfrm>
            <a:off x="-5946" y="0"/>
            <a:ext cx="16347983" cy="91440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0927" y="3768115"/>
            <a:ext cx="16435155" cy="9407360"/>
            <a:chOff x="182857" y="2964780"/>
            <a:chExt cx="12257011" cy="7055520"/>
          </a:xfrm>
        </p:grpSpPr>
        <p:grpSp>
          <p:nvGrpSpPr>
            <p:cNvPr id="36" name="Group 35"/>
            <p:cNvGrpSpPr/>
            <p:nvPr/>
          </p:nvGrpSpPr>
          <p:grpSpPr>
            <a:xfrm>
              <a:off x="6391934" y="2964780"/>
              <a:ext cx="3561237" cy="3561237"/>
              <a:chOff x="4475181" y="3174988"/>
              <a:chExt cx="3241638" cy="3241638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5311375" y="4047526"/>
                <a:ext cx="1277670" cy="1169076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779733" y="5155369"/>
                <a:ext cx="297568" cy="247974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5690462" y="5403343"/>
                <a:ext cx="297568" cy="247974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839246" y="5510901"/>
                <a:ext cx="297568" cy="247974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5392894" y="5509562"/>
                <a:ext cx="297568" cy="247973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 rot="20175245">
                <a:off x="6384021" y="5403353"/>
                <a:ext cx="455310" cy="294827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5333">
                  <a:solidFill>
                    <a:srgbClr val="FFFF00"/>
                  </a:solidFill>
                  <a:latin typeface="Nunito Black" panose="00000A00000000000000" pitchFamily="2" charset="0"/>
                </a:endParaRPr>
              </a:p>
            </p:txBody>
          </p:sp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CFEFC"/>
                  </a:clrFrom>
                  <a:clrTo>
                    <a:srgbClr val="FCFE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5181" y="3174988"/>
                <a:ext cx="3241638" cy="3241638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857" y="8183884"/>
              <a:ext cx="12257011" cy="1836416"/>
            </a:xfrm>
            <a:prstGeom prst="rect">
              <a:avLst/>
            </a:prstGeom>
          </p:spPr>
        </p:pic>
      </p:grpSp>
      <p:grpSp>
        <p:nvGrpSpPr>
          <p:cNvPr id="86" name="Group 85"/>
          <p:cNvGrpSpPr/>
          <p:nvPr/>
        </p:nvGrpSpPr>
        <p:grpSpPr>
          <a:xfrm>
            <a:off x="8703368" y="3946398"/>
            <a:ext cx="4023616" cy="4000977"/>
            <a:chOff x="-3756025" y="-1901825"/>
            <a:chExt cx="4743450" cy="4743450"/>
          </a:xfrm>
        </p:grpSpPr>
        <p:sp>
          <p:nvSpPr>
            <p:cNvPr id="87" name="Oval 86"/>
            <p:cNvSpPr/>
            <p:nvPr/>
          </p:nvSpPr>
          <p:spPr>
            <a:xfrm>
              <a:off x="-2260600" y="-101600"/>
              <a:ext cx="1651000" cy="13589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-762000" y="-1536700"/>
              <a:ext cx="520700" cy="4826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-2473325" y="-1497013"/>
              <a:ext cx="482600" cy="4429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-716739" y="2115820"/>
              <a:ext cx="368300" cy="431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-716739" y="1699260"/>
              <a:ext cx="602439" cy="51054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-2433246" y="2115820"/>
              <a:ext cx="368300" cy="4318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5333">
                <a:solidFill>
                  <a:srgbClr val="FFFF00"/>
                </a:solidFill>
                <a:latin typeface="Nunito Black" panose="00000A00000000000000" pitchFamily="2" charset="0"/>
              </a:endParaRPr>
            </a:p>
          </p:txBody>
        </p:sp>
        <p:pic>
          <p:nvPicPr>
            <p:cNvPr id="93" name="Picture 16" descr="Bubble Tea Drink GIF - BubbleTea Drink Cute GIFs"/>
            <p:cNvPicPr>
              <a:picLocks noChangeAspect="1" noChangeArrowheads="1" noCrop="1"/>
            </p:cNvPicPr>
            <p:nvPr/>
          </p:nvPicPr>
          <p:blipFill>
            <a:blip r:embed="rId7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56025" y="-1901825"/>
              <a:ext cx="4743450" cy="474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5" name="Picture 10" descr="Download Free png Cartoon Hamburger Images, Stock Photos &amp; Vectors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57" b="90000" l="9712" r="899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52" y="5578095"/>
            <a:ext cx="1381596" cy="1383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4693584" y="5591545"/>
            <a:ext cx="1042676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Beef Steak Clipart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120" y="5872712"/>
            <a:ext cx="1408196" cy="861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2" cstate="print"/>
          <a:srcRect t="17199" b="17907"/>
          <a:stretch/>
        </p:blipFill>
        <p:spPr>
          <a:xfrm>
            <a:off x="5025598" y="5946888"/>
            <a:ext cx="1191567" cy="958753"/>
          </a:xfrm>
          <a:prstGeom prst="rect">
            <a:avLst/>
          </a:prstGeom>
        </p:spPr>
      </p:pic>
      <p:pic>
        <p:nvPicPr>
          <p:cNvPr id="80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3776924" y="4230774"/>
            <a:ext cx="2686348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ectangle 94"/>
          <p:cNvSpPr/>
          <p:nvPr/>
        </p:nvSpPr>
        <p:spPr>
          <a:xfrm>
            <a:off x="840220" y="949001"/>
            <a:ext cx="14891465" cy="16894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5333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566655" y="6120803"/>
            <a:ext cx="6280408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63</a:t>
            </a:r>
          </a:p>
        </p:txBody>
      </p:sp>
      <p:sp>
        <p:nvSpPr>
          <p:cNvPr id="97" name="Rectangle 96"/>
          <p:cNvSpPr/>
          <p:nvPr/>
        </p:nvSpPr>
        <p:spPr>
          <a:xfrm>
            <a:off x="840219" y="7564686"/>
            <a:ext cx="6280408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36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566655" y="7564687"/>
            <a:ext cx="6280408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72</a:t>
            </a:r>
          </a:p>
        </p:txBody>
      </p:sp>
      <p:sp>
        <p:nvSpPr>
          <p:cNvPr id="99" name="Rectangle 98"/>
          <p:cNvSpPr/>
          <p:nvPr/>
        </p:nvSpPr>
        <p:spPr>
          <a:xfrm>
            <a:off x="810591" y="6184913"/>
            <a:ext cx="6280408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64</a:t>
            </a:r>
          </a:p>
        </p:txBody>
      </p:sp>
      <p:pic>
        <p:nvPicPr>
          <p:cNvPr id="10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396932" y="5784143"/>
            <a:ext cx="146450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3893723" y="7251422"/>
            <a:ext cx="146450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246952" y="7109716"/>
            <a:ext cx="146450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3935447" y="5708973"/>
            <a:ext cx="1796237" cy="15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641" y="1988071"/>
            <a:ext cx="6485037" cy="58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04"/>
          <p:cNvSpPr txBox="1"/>
          <p:nvPr/>
        </p:nvSpPr>
        <p:spPr>
          <a:xfrm>
            <a:off x="1100914" y="1241347"/>
            <a:ext cx="14764491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CÂU HỎI </a:t>
            </a:r>
            <a:r>
              <a:rPr lang="en-US" sz="5333">
                <a:solidFill>
                  <a:srgbClr val="FFFF00"/>
                </a:solidFill>
                <a:latin typeface="Nunito Black" panose="00000A00000000000000" pitchFamily="2" charset="0"/>
              </a:rPr>
              <a:t>1: Kết quả của phép nhân 9 x 7 = ?</a:t>
            </a:r>
            <a:endParaRPr lang="en-US" sz="5333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28" y="10708645"/>
            <a:ext cx="16435155" cy="244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5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4.16667E-6 0.00023 C 0.01966 -0.01065 0.00494 -0.00347 0.01783 -0.00857 C 0.0194 -0.00926 0.02096 -0.01019 0.02252 -0.01065 C 0.02565 -0.01158 0.0289 -0.01181 0.03203 -0.01273 C 0.04231 -0.01551 0.03385 -0.01482 0.04635 -0.0169 C 0.05156 -0.01783 0.05664 -0.01829 0.06184 -0.01921 C 0.06341 -0.01991 0.06497 -0.02037 0.06653 -0.0213 C 0.06783 -0.02176 0.06888 -0.02292 0.07018 -0.02338 C 0.07487 -0.02454 0.07968 -0.02454 0.0845 -0.02546 C 0.12773 -0.03449 0.09375 -0.03009 0.13203 -0.0338 C 0.1819 -0.0456 0.15625 -0.04121 0.25351 -0.03588 C 0.27552 -0.03472 0.26198 -0.03218 0.27487 -0.02963 C 0.28007 -0.02871 0.28515 -0.02824 0.29036 -0.02755 C 0.30156 -0.01968 0.29309 -0.02431 0.31171 -0.0213 C 0.31497 -0.0206 0.31809 -0.01968 0.32135 -0.01921 C 0.32526 -0.01829 0.32929 -0.01759 0.3332 -0.0169 C 0.33437 -0.01621 0.33554 -0.01528 0.33671 -0.01482 C 0.34388 -0.01204 0.35091 -0.01181 0.3582 -0.01065 C 0.36836 -0.00625 0.36132 -0.00857 0.37968 -0.00857 " pathEditMode="relative" rAng="0" ptsTypes="AAAAAAAAAAAAAAAAAAAA">
                                      <p:cBhvr>
                                        <p:cTn id="10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84" y="-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</p:childTnLst>
        </p:cTn>
      </p:par>
    </p:tnLst>
    <p:bldLst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5" grpId="0"/>
      <p:bldP spid="10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164" t="14186" r="164" b="3656"/>
          <a:stretch/>
        </p:blipFill>
        <p:spPr>
          <a:xfrm>
            <a:off x="-5945" y="0"/>
            <a:ext cx="16256000" cy="9144000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8329698" y="3749841"/>
            <a:ext cx="4748316" cy="4748316"/>
            <a:chOff x="4475181" y="3174988"/>
            <a:chExt cx="3241638" cy="3241638"/>
          </a:xfrm>
        </p:grpSpPr>
        <p:sp>
          <p:nvSpPr>
            <p:cNvPr id="65" name="Oval 64"/>
            <p:cNvSpPr/>
            <p:nvPr/>
          </p:nvSpPr>
          <p:spPr>
            <a:xfrm>
              <a:off x="5311375" y="4047526"/>
              <a:ext cx="1277670" cy="116907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779733" y="5155369"/>
              <a:ext cx="297568" cy="247974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5690462" y="5403343"/>
              <a:ext cx="297568" cy="247974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5839246" y="5510901"/>
              <a:ext cx="297568" cy="247974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5392894" y="5509562"/>
              <a:ext cx="297568" cy="247973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 rot="20175245">
              <a:off x="6384021" y="5403353"/>
              <a:ext cx="455310" cy="294827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5181" y="3174988"/>
              <a:ext cx="3241638" cy="3241638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2" name="Group 71"/>
          <p:cNvGrpSpPr/>
          <p:nvPr/>
        </p:nvGrpSpPr>
        <p:grpSpPr>
          <a:xfrm>
            <a:off x="6948906" y="4079806"/>
            <a:ext cx="4679743" cy="4679743"/>
            <a:chOff x="-5929312" y="-3344783"/>
            <a:chExt cx="4743450" cy="4743450"/>
          </a:xfrm>
        </p:grpSpPr>
        <p:sp>
          <p:nvSpPr>
            <p:cNvPr id="73" name="Oval 72"/>
            <p:cNvSpPr/>
            <p:nvPr/>
          </p:nvSpPr>
          <p:spPr>
            <a:xfrm>
              <a:off x="-4223657" y="-1785257"/>
              <a:ext cx="1233714" cy="126274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-3164114" y="-2844800"/>
              <a:ext cx="435428" cy="36285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-4441371" y="-2844800"/>
              <a:ext cx="435428" cy="36285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6400">
                <a:solidFill>
                  <a:prstClr val="black"/>
                </a:solidFill>
                <a:latin typeface="Nunito Black" panose="00000A00000000000000" pitchFamily="2" charset="0"/>
              </a:endParaRPr>
            </a:p>
          </p:txBody>
        </p:sp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29312" y="-3344783"/>
              <a:ext cx="4743450" cy="4743450"/>
            </a:xfrm>
            <a:prstGeom prst="rect">
              <a:avLst/>
            </a:prstGeom>
          </p:spPr>
        </p:pic>
      </p:grpSp>
      <p:pic>
        <p:nvPicPr>
          <p:cNvPr id="45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4693584" y="5591545"/>
            <a:ext cx="1036809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Beef Steak Clipart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120" y="5872712"/>
            <a:ext cx="1400273" cy="861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9" cstate="print"/>
          <a:srcRect t="17199" b="17907"/>
          <a:stretch/>
        </p:blipFill>
        <p:spPr>
          <a:xfrm>
            <a:off x="5025598" y="5946888"/>
            <a:ext cx="1184863" cy="958753"/>
          </a:xfrm>
          <a:prstGeom prst="rect">
            <a:avLst/>
          </a:prstGeom>
        </p:spPr>
      </p:pic>
      <p:pic>
        <p:nvPicPr>
          <p:cNvPr id="52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3776924" y="4230774"/>
            <a:ext cx="2671233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/>
          <p:cNvSpPr/>
          <p:nvPr/>
        </p:nvSpPr>
        <p:spPr>
          <a:xfrm>
            <a:off x="810592" y="957976"/>
            <a:ext cx="14001135" cy="495545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6400" dirty="0">
              <a:solidFill>
                <a:prstClr val="white"/>
              </a:solidFill>
              <a:latin typeface="Nunito Black" panose="00000A00000000000000" pitchFamily="2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989110" y="5979530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6400">
                <a:solidFill>
                  <a:prstClr val="white"/>
                </a:solidFill>
                <a:latin typeface="Nunito Black" panose="00000A00000000000000" pitchFamily="2" charset="0"/>
              </a:rPr>
              <a:t>2</a:t>
            </a:r>
            <a:endParaRPr lang="en-US" sz="6400" dirty="0">
              <a:solidFill>
                <a:prstClr val="white"/>
              </a:solidFill>
              <a:latin typeface="Nunito Black" panose="00000A00000000000000" pitchFamily="2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840220" y="7564686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6400">
                <a:solidFill>
                  <a:prstClr val="white"/>
                </a:solidFill>
                <a:latin typeface="Nunito Black" panose="00000A00000000000000" pitchFamily="2" charset="0"/>
              </a:rPr>
              <a:t>4</a:t>
            </a:r>
            <a:endParaRPr lang="en-US" sz="6400" dirty="0">
              <a:solidFill>
                <a:prstClr val="white"/>
              </a:solidFill>
              <a:latin typeface="Nunito Black" panose="00000A00000000000000" pitchFamily="2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8566656" y="7564687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6400">
                <a:solidFill>
                  <a:prstClr val="white"/>
                </a:solidFill>
                <a:latin typeface="Nunito Black" panose="00000A00000000000000" pitchFamily="2" charset="0"/>
              </a:rPr>
              <a:t>5</a:t>
            </a:r>
            <a:endParaRPr lang="en-US" sz="6400" dirty="0">
              <a:solidFill>
                <a:prstClr val="white"/>
              </a:solidFill>
              <a:latin typeface="Nunito Black" panose="00000A00000000000000" pitchFamily="2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92893" y="6115279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6400">
                <a:solidFill>
                  <a:prstClr val="white"/>
                </a:solidFill>
                <a:latin typeface="Nunito Black" panose="00000A00000000000000" pitchFamily="2" charset="0"/>
              </a:rPr>
              <a:t>3</a:t>
            </a:r>
            <a:endParaRPr lang="en-US" sz="6400" dirty="0">
              <a:solidFill>
                <a:prstClr val="white"/>
              </a:solidFill>
              <a:latin typeface="Nunito Black" panose="00000A00000000000000" pitchFamily="2" charset="0"/>
            </a:endParaRPr>
          </a:p>
        </p:txBody>
      </p:sp>
      <p:pic>
        <p:nvPicPr>
          <p:cNvPr id="8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4620231" y="5738187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3893723" y="7251422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246952" y="7109716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5793487" y="5236986"/>
            <a:ext cx="1786131" cy="15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4978" y="428318"/>
            <a:ext cx="6448549" cy="58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1027695" y="1198359"/>
            <a:ext cx="130118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6400" dirty="0">
                <a:solidFill>
                  <a:srgbClr val="FFFF00"/>
                </a:solidFill>
                <a:latin typeface="Nunito Black" panose="00000A00000000000000" pitchFamily="2" charset="0"/>
              </a:rPr>
              <a:t>CÂU HỎI </a:t>
            </a:r>
            <a:r>
              <a:rPr lang="en-US" sz="6400">
                <a:solidFill>
                  <a:srgbClr val="FFFF00"/>
                </a:solidFill>
                <a:latin typeface="Nunito Black" panose="00000A00000000000000" pitchFamily="2" charset="0"/>
              </a:rPr>
              <a:t>2: Gấu có 18 cốc trà sữa, Gấu chia cho 9 bạn. Mỗi bạn được bao nhiêu cốc trà sữa?</a:t>
            </a:r>
            <a:endParaRPr lang="en-US" sz="6400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9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0833E-6 5.18519E-6 L 7.70833E-6 5.18519E-6 C 0.00456 -0.00323 0.0155 -0.01064 0.02019 -0.01272 C 0.02175 -0.01342 0.02331 -0.01411 0.02488 -0.01481 C 0.02618 -0.0155 0.02735 -0.01643 0.02852 -0.01712 C 0.03008 -0.01782 0.03165 -0.01828 0.03321 -0.01921 C 0.03451 -0.01967 0.03555 -0.02083 0.03686 -0.02129 C 0.04076 -0.02245 0.0448 -0.02268 0.0487 -0.02337 C 0.04909 -0.0236 0.05665 -0.02916 0.05821 -0.02962 C 0.06186 -0.03078 0.06537 -0.03147 0.06902 -0.03194 C 0.08321 -0.03356 0.09753 -0.03472 0.11186 -0.0361 C 0.156 -0.06226 0.11628 -0.03935 0.24402 -0.0361 C 0.2543 -0.03587 0.26459 -0.03472 0.27488 -0.03402 C 0.27735 -0.03333 0.27982 -0.0331 0.28204 -0.03194 C 0.28503 -0.03009 0.28699 -0.02453 0.2892 -0.02129 C 0.29232 -0.01666 0.29271 -0.01712 0.29636 -0.01481 C 0.29753 -0.01342 0.2987 -0.0118 0.29988 -0.01064 C 0.30183 -0.00902 0.30652 -0.0074 0.30821 -0.00647 C 0.31355 -0.0037 0.31042 -0.00439 0.31654 -0.00231 C 0.31693 -0.00208 0.31732 -0.00231 0.31784 -0.00231 " pathEditMode="relative" ptsTypes="AAAAAAAAAAAAAAAAAAAA">
                                      <p:cBhvr>
                                        <p:cTn id="10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8" grpId="0"/>
      <p:bldP spid="8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164" t="14186" r="164" b="3656"/>
          <a:stretch/>
        </p:blipFill>
        <p:spPr>
          <a:xfrm>
            <a:off x="-5945" y="0"/>
            <a:ext cx="16256000" cy="9144000"/>
          </a:xfrm>
          <a:prstGeom prst="rect">
            <a:avLst/>
          </a:prstGeom>
        </p:spPr>
      </p:pic>
      <p:grpSp>
        <p:nvGrpSpPr>
          <p:cNvPr id="91" name="Group 90"/>
          <p:cNvGrpSpPr/>
          <p:nvPr/>
        </p:nvGrpSpPr>
        <p:grpSpPr>
          <a:xfrm>
            <a:off x="6948906" y="4079806"/>
            <a:ext cx="4679743" cy="4679743"/>
            <a:chOff x="-5929312" y="-3344783"/>
            <a:chExt cx="4743450" cy="4743450"/>
          </a:xfrm>
        </p:grpSpPr>
        <p:sp>
          <p:nvSpPr>
            <p:cNvPr id="92" name="Oval 91"/>
            <p:cNvSpPr/>
            <p:nvPr/>
          </p:nvSpPr>
          <p:spPr>
            <a:xfrm>
              <a:off x="-4223657" y="-1785257"/>
              <a:ext cx="1233714" cy="126274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-3164114" y="-2844800"/>
              <a:ext cx="435428" cy="36285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-4441371" y="-2844800"/>
              <a:ext cx="435428" cy="36285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29312" y="-3344783"/>
              <a:ext cx="4743450" cy="4743450"/>
            </a:xfrm>
            <a:prstGeom prst="rect">
              <a:avLst/>
            </a:prstGeom>
          </p:spPr>
        </p:pic>
      </p:grpSp>
      <p:pic>
        <p:nvPicPr>
          <p:cNvPr id="78" name="Picture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653" y="4721865"/>
            <a:ext cx="3933785" cy="3933785"/>
          </a:xfrm>
          <a:prstGeom prst="rect">
            <a:avLst/>
          </a:prstGeom>
        </p:spPr>
      </p:pic>
      <p:pic>
        <p:nvPicPr>
          <p:cNvPr id="80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4693584" y="5845545"/>
            <a:ext cx="1036809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8" cstate="print"/>
          <a:srcRect t="17199" b="17907"/>
          <a:stretch/>
        </p:blipFill>
        <p:spPr>
          <a:xfrm>
            <a:off x="5025598" y="5946888"/>
            <a:ext cx="1184863" cy="958753"/>
          </a:xfrm>
          <a:prstGeom prst="rect">
            <a:avLst/>
          </a:prstGeom>
        </p:spPr>
      </p:pic>
      <p:pic>
        <p:nvPicPr>
          <p:cNvPr id="84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3776924" y="4230774"/>
            <a:ext cx="2671233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/>
          <p:cNvSpPr/>
          <p:nvPr/>
        </p:nvSpPr>
        <p:spPr>
          <a:xfrm>
            <a:off x="810592" y="957976"/>
            <a:ext cx="14001135" cy="123658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8566656" y="6120803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867">
                <a:solidFill>
                  <a:srgbClr val="FFFF00"/>
                </a:solidFill>
                <a:latin typeface="Nunito Black" panose="00000A00000000000000" pitchFamily="2" charset="0"/>
              </a:rPr>
              <a:t>0</a:t>
            </a:r>
            <a:endParaRPr lang="en-US" sz="5867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840220" y="7564686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867">
                <a:solidFill>
                  <a:srgbClr val="FFFF00"/>
                </a:solidFill>
                <a:latin typeface="Nunito Black" panose="00000A00000000000000" pitchFamily="2" charset="0"/>
              </a:rPr>
              <a:t>18</a:t>
            </a:r>
            <a:endParaRPr lang="en-US" sz="5867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8566656" y="7564687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867">
                <a:solidFill>
                  <a:srgbClr val="FFFF00"/>
                </a:solidFill>
                <a:latin typeface="Nunito Black" panose="00000A00000000000000" pitchFamily="2" charset="0"/>
              </a:rPr>
              <a:t>90</a:t>
            </a:r>
            <a:endParaRPr lang="en-US" sz="5867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10592" y="6184913"/>
            <a:ext cx="6245071" cy="8035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867">
                <a:solidFill>
                  <a:srgbClr val="FFFF00"/>
                </a:solidFill>
                <a:latin typeface="Nunito Black" panose="00000A00000000000000" pitchFamily="2" charset="0"/>
              </a:rPr>
              <a:t>9</a:t>
            </a:r>
            <a:endParaRPr lang="en-US" sz="5867" dirty="0">
              <a:solidFill>
                <a:srgbClr val="FFFF00"/>
              </a:solidFill>
              <a:latin typeface="Nunito Black" panose="00000A00000000000000" pitchFamily="2" charset="0"/>
            </a:endParaRPr>
          </a:p>
        </p:txBody>
      </p:sp>
      <p:pic>
        <p:nvPicPr>
          <p:cNvPr id="10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396932" y="5784143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3893723" y="7251422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246952" y="7109716"/>
            <a:ext cx="1456267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3935447" y="5708973"/>
            <a:ext cx="1786131" cy="15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641" y="1988071"/>
            <a:ext cx="6448549" cy="58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TextBox 106"/>
          <p:cNvSpPr txBox="1"/>
          <p:nvPr/>
        </p:nvSpPr>
        <p:spPr>
          <a:xfrm>
            <a:off x="840219" y="1211676"/>
            <a:ext cx="14113933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5333" dirty="0">
                <a:solidFill>
                  <a:srgbClr val="FFFF00"/>
                </a:solidFill>
                <a:latin typeface="Nunito Black" panose="00000A00000000000000" pitchFamily="2" charset="0"/>
              </a:rPr>
              <a:t>CÂU HỎI </a:t>
            </a:r>
            <a:r>
              <a:rPr lang="en-US" sz="5333">
                <a:solidFill>
                  <a:srgbClr val="FFFF00"/>
                </a:solidFill>
                <a:latin typeface="Nunito Black" panose="00000A00000000000000" pitchFamily="2" charset="0"/>
              </a:rPr>
              <a:t>3: Kết quả của phép nhân 0 x 9 =</a:t>
            </a:r>
            <a:r>
              <a:rPr lang="en-US" sz="5333">
                <a:solidFill>
                  <a:prstClr val="white"/>
                </a:solidFill>
                <a:latin typeface="Nunito Black" panose="00000A00000000000000" pitchFamily="2" charset="0"/>
              </a:rPr>
              <a:t> </a:t>
            </a:r>
            <a:endParaRPr lang="en-US" sz="5333" dirty="0">
              <a:solidFill>
                <a:prstClr val="black"/>
              </a:solidFill>
              <a:latin typeface="Nunito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8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18519E-6 L 3.33333E-6 -5.18519E-6 C 0.00195 -0.00487 0.00351 -0.01042 0.00586 -0.01482 C 0.00781 -0.01806 0.01627 -0.02223 0.01784 -0.02316 C 0.0194 -0.02431 0.02083 -0.0264 0.02252 -0.02755 C 0.02526 -0.02894 0.03489 -0.03103 0.03685 -0.03172 C 0.03919 -0.03241 0.04167 -0.03288 0.04401 -0.0338 C 0.04961 -0.03589 0.04844 -0.03658 0.05469 -0.03797 C 0.05859 -0.0389 0.06263 -0.03913 0.06667 -0.04005 C 0.10052 -0.04978 0.06901 -0.04445 0.1 -0.04862 C 0.11172 -0.05371 0.09622 -0.04746 0.11901 -0.05278 C 0.12018 -0.05302 0.12135 -0.05441 0.12252 -0.05487 C 0.12448 -0.05579 0.12656 -0.05626 0.12851 -0.05695 C 0.15781 -0.05626 0.18724 -0.05695 0.21667 -0.05487 C 0.21914 -0.05487 0.22161 -0.05325 0.2237 -0.0507 L 0.22734 -0.04653 C 0.22969 -0.02964 0.22669 -0.0463 0.23203 -0.02964 C 0.23268 -0.02755 0.23268 -0.02524 0.23333 -0.02316 C 0.23463 -0.01876 0.23711 -0.01528 0.23802 -0.01042 C 0.24062 0.003 0.23867 -0.00093 0.24167 0.00439 " pathEditMode="relative" ptsTypes="AAAAAAAAAAAAAAAAAAAA">
                                      <p:cBhvr>
                                        <p:cTn id="10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7" grpId="0"/>
      <p:bldP spid="10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-164" t="14186" r="164" b="3656"/>
          <a:stretch/>
        </p:blipFill>
        <p:spPr>
          <a:xfrm>
            <a:off x="-5945" y="0"/>
            <a:ext cx="16256000" cy="9144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7659384" y="3286193"/>
            <a:ext cx="4572000" cy="4572000"/>
            <a:chOff x="11776779" y="3732627"/>
            <a:chExt cx="3429000" cy="3429000"/>
          </a:xfrm>
        </p:grpSpPr>
        <p:sp>
          <p:nvSpPr>
            <p:cNvPr id="12" name="Oval 11"/>
            <p:cNvSpPr/>
            <p:nvPr/>
          </p:nvSpPr>
          <p:spPr>
            <a:xfrm>
              <a:off x="12507667" y="4100052"/>
              <a:ext cx="504219" cy="4099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13857454" y="4120064"/>
              <a:ext cx="504219" cy="4099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6779" y="3732627"/>
              <a:ext cx="3429000" cy="3429000"/>
            </a:xfrm>
            <a:prstGeom prst="rect">
              <a:avLst/>
            </a:prstGeom>
          </p:spPr>
        </p:pic>
      </p:grpSp>
      <p:pic>
        <p:nvPicPr>
          <p:cNvPr id="26" name="Picture 10" descr="Download Free png Cartoon Hamburger Images, Stock Photos &amp; Vectors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57" b="90000" l="9712" r="899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748" y="5558743"/>
            <a:ext cx="1373823" cy="1383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rtoon biscuit eating pastry breakfast cookies Vector Image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0" t="50062" r="4350" b="14846"/>
          <a:stretch/>
        </p:blipFill>
        <p:spPr bwMode="auto">
          <a:xfrm>
            <a:off x="5061280" y="5572193"/>
            <a:ext cx="1036809" cy="10649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Boba Tea Cartoon Png - Bubble Tea Cute Png Transparent PNG ...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648" y="5369498"/>
            <a:ext cx="826036" cy="142353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Beef Steak Clipart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16" y="5853360"/>
            <a:ext cx="1400273" cy="8617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0" cstate="print"/>
          <a:srcRect t="17199" b="17907"/>
          <a:stretch/>
        </p:blipFill>
        <p:spPr>
          <a:xfrm>
            <a:off x="5393294" y="5927536"/>
            <a:ext cx="1184863" cy="958753"/>
          </a:xfrm>
          <a:prstGeom prst="rect">
            <a:avLst/>
          </a:prstGeom>
        </p:spPr>
      </p:pic>
      <p:pic>
        <p:nvPicPr>
          <p:cNvPr id="31" name="Picture 2" descr="Flat cartoon empty straw wicker basket Royalty Free Vector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5"/>
          <a:stretch/>
        </p:blipFill>
        <p:spPr bwMode="auto">
          <a:xfrm>
            <a:off x="4144620" y="4211422"/>
            <a:ext cx="2671233" cy="35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962D9AD2-489C-D0B3-A85C-0221F67C8636}"/>
              </a:ext>
            </a:extLst>
          </p:cNvPr>
          <p:cNvSpPr/>
          <p:nvPr/>
        </p:nvSpPr>
        <p:spPr>
          <a:xfrm>
            <a:off x="2513209" y="191149"/>
            <a:ext cx="11856999" cy="3518372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2EB206-FF92-3ABE-5050-02A5620FA0FB}"/>
              </a:ext>
            </a:extLst>
          </p:cNvPr>
          <p:cNvSpPr txBox="1"/>
          <p:nvPr/>
        </p:nvSpPr>
        <p:spPr>
          <a:xfrm>
            <a:off x="2075625" y="828488"/>
            <a:ext cx="13116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7200" b="1">
                <a:solidFill>
                  <a:srgbClr val="33CC33"/>
                </a:solidFill>
                <a:latin typeface="Gluten" pitchFamily="2" charset="0"/>
                <a:ea typeface="Tahoma" panose="020B0604030504040204" pitchFamily="34" charset="0"/>
                <a:cs typeface="Tahoma" panose="020B0604030504040204" pitchFamily="34" charset="0"/>
              </a:rPr>
              <a:t>No quá đi thôi!</a:t>
            </a:r>
          </a:p>
          <a:p>
            <a:pPr algn="ctr" defTabSz="1219170">
              <a:defRPr/>
            </a:pPr>
            <a:r>
              <a:rPr lang="en-US" sz="7200" b="1">
                <a:solidFill>
                  <a:srgbClr val="33CC33"/>
                </a:solidFill>
                <a:latin typeface="Gluten" pitchFamily="2" charset="0"/>
                <a:ea typeface="Tahoma" panose="020B0604030504040204" pitchFamily="34" charset="0"/>
                <a:cs typeface="Tahoma" panose="020B0604030504040204" pitchFamily="34" charset="0"/>
              </a:rPr>
              <a:t>Cảm ơn các bạn!</a:t>
            </a:r>
            <a:endParaRPr lang="en-US" sz="7200" b="1" dirty="0">
              <a:solidFill>
                <a:srgbClr val="33CC33"/>
              </a:solidFill>
              <a:latin typeface="Gluten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84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AE48AAF-D4D3-6A7B-ACFF-F44F926690BC}"/>
              </a:ext>
            </a:extLst>
          </p:cNvPr>
          <p:cNvSpPr txBox="1"/>
          <p:nvPr/>
        </p:nvSpPr>
        <p:spPr>
          <a:xfrm>
            <a:off x="1686393" y="6392440"/>
            <a:ext cx="5719597" cy="1934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318369" y="-117520"/>
            <a:ext cx="13008836" cy="2350452"/>
            <a:chOff x="2318369" y="-117520"/>
            <a:chExt cx="13008836" cy="2350452"/>
          </a:xfrm>
        </p:grpSpPr>
        <p:grpSp>
          <p:nvGrpSpPr>
            <p:cNvPr id="2" name="Group 1"/>
            <p:cNvGrpSpPr/>
            <p:nvPr/>
          </p:nvGrpSpPr>
          <p:grpSpPr>
            <a:xfrm>
              <a:off x="4684318" y="-117520"/>
              <a:ext cx="7111602" cy="1229621"/>
              <a:chOff x="4221715" y="-56561"/>
              <a:chExt cx="6991609" cy="122962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221715" y="-56561"/>
                <a:ext cx="6991609" cy="1229621"/>
                <a:chOff x="4221715" y="-56561"/>
                <a:chExt cx="6991609" cy="1229621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221715" y="-56561"/>
                  <a:ext cx="699160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2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32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ba</a:t>
                  </a:r>
                  <a:r>
                    <a:rPr lang="en-US" sz="32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, </a:t>
                  </a:r>
                  <a:r>
                    <a:rPr lang="en-US" sz="32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2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14 </a:t>
                  </a:r>
                  <a:r>
                    <a:rPr lang="en-US" sz="32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2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10 </a:t>
                  </a:r>
                  <a:r>
                    <a:rPr lang="en-US" sz="32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2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2024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5548102" y="588285"/>
                  <a:ext cx="446659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u="sng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TOÁN-</a:t>
                  </a:r>
                  <a:r>
                    <a:rPr lang="en-US" sz="3200" b="1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    </a:t>
                  </a:r>
                  <a:r>
                    <a:rPr lang="en-US" sz="3200" b="1" u="sng" dirty="0" err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Tiết</a:t>
                  </a:r>
                  <a:r>
                    <a:rPr lang="en-US" sz="3200" b="1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: 27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7153434" y="1085354"/>
                <a:ext cx="8989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2318369" y="1041400"/>
              <a:ext cx="13008836" cy="1191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200" b="1" dirty="0" err="1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32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13: TÌM THÀNH PHẦN TRONG PHÉP NHÂN, PHÉP CHIA (T1)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thừa</a:t>
              </a:r>
              <a:r>
                <a:rPr lang="en-US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endPara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6507F8D-E799-DFEF-BFF4-395D65187F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9433" y="1479437"/>
            <a:ext cx="2607361" cy="1293171"/>
          </a:xfrm>
          <a:prstGeom prst="rect">
            <a:avLst/>
          </a:prstGeom>
        </p:spPr>
      </p:pic>
      <p:pic>
        <p:nvPicPr>
          <p:cNvPr id="1026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id="{1C05E961-C134-8794-5703-7E1AADE52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7" y="3307532"/>
            <a:ext cx="2357438" cy="235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id="{71A8D471-D7C4-2221-DCC3-C03540A7B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794" y="3383495"/>
            <a:ext cx="2143125" cy="223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ình Nước Hình ảnh PNG | Vector và các tập tin PSD | Tải về miễn phí trên  Pngtree">
            <a:extLst>
              <a:ext uri="{FF2B5EF4-FFF2-40B4-BE49-F238E27FC236}">
                <a16:creationId xmlns:a16="http://schemas.microsoft.com/office/drawing/2014/main" id="{A06C8B75-25EB-0675-CC73-959C328DF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794" y="341468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Brace 28">
            <a:extLst>
              <a:ext uri="{FF2B5EF4-FFF2-40B4-BE49-F238E27FC236}">
                <a16:creationId xmlns:a16="http://schemas.microsoft.com/office/drawing/2014/main" id="{B932D7ED-66D0-2DC9-224F-B824708BB224}"/>
              </a:ext>
            </a:extLst>
          </p:cNvPr>
          <p:cNvSpPr/>
          <p:nvPr/>
        </p:nvSpPr>
        <p:spPr>
          <a:xfrm rot="5400000">
            <a:off x="4352967" y="3505833"/>
            <a:ext cx="438994" cy="4274559"/>
          </a:xfrm>
          <a:prstGeom prst="rightBrace">
            <a:avLst>
              <a:gd name="adj1" fmla="val 25000"/>
              <a:gd name="adj2" fmla="val 5111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B513E1-1903-FAB6-DFF5-596EED432C07}"/>
              </a:ext>
            </a:extLst>
          </p:cNvPr>
          <p:cNvSpPr txBox="1"/>
          <p:nvPr/>
        </p:nvSpPr>
        <p:spPr>
          <a:xfrm>
            <a:off x="4243862" y="5776887"/>
            <a:ext cx="763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4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9A1B08-3DE1-EBB0-1C9E-71E9A2C2AAB2}"/>
              </a:ext>
            </a:extLst>
          </p:cNvPr>
          <p:cNvCxnSpPr>
            <a:cxnSpLocks/>
          </p:cNvCxnSpPr>
          <p:nvPr/>
        </p:nvCxnSpPr>
        <p:spPr>
          <a:xfrm>
            <a:off x="2651919" y="683338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D8B345-493E-7A42-39F7-9E6F4366C93D}"/>
              </a:ext>
            </a:extLst>
          </p:cNvPr>
          <p:cNvCxnSpPr>
            <a:cxnSpLocks/>
          </p:cNvCxnSpPr>
          <p:nvPr/>
        </p:nvCxnSpPr>
        <p:spPr>
          <a:xfrm>
            <a:off x="6233319" y="680814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9F9C94-E2EE-C349-7634-B8F680F1692B}"/>
              </a:ext>
            </a:extLst>
          </p:cNvPr>
          <p:cNvCxnSpPr>
            <a:cxnSpLocks/>
          </p:cNvCxnSpPr>
          <p:nvPr/>
        </p:nvCxnSpPr>
        <p:spPr>
          <a:xfrm>
            <a:off x="4330019" y="6808141"/>
            <a:ext cx="0" cy="608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5EB7E16-A5FB-0AB0-430D-503FE868B398}"/>
              </a:ext>
            </a:extLst>
          </p:cNvPr>
          <p:cNvSpPr txBox="1"/>
          <p:nvPr/>
        </p:nvSpPr>
        <p:spPr>
          <a:xfrm>
            <a:off x="2468671" y="6228134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FF6207-29A9-C7E9-9AB5-AA14E8740F6D}"/>
              </a:ext>
            </a:extLst>
          </p:cNvPr>
          <p:cNvSpPr txBox="1"/>
          <p:nvPr/>
        </p:nvSpPr>
        <p:spPr>
          <a:xfrm>
            <a:off x="6033469" y="6234087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05882F-EB24-D364-E6B9-3753D6DDDB57}"/>
              </a:ext>
            </a:extLst>
          </p:cNvPr>
          <p:cNvSpPr txBox="1"/>
          <p:nvPr/>
        </p:nvSpPr>
        <p:spPr>
          <a:xfrm>
            <a:off x="4088992" y="626953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7E3C21-DB63-12FA-2D20-628156612AFE}"/>
              </a:ext>
            </a:extLst>
          </p:cNvPr>
          <p:cNvSpPr txBox="1"/>
          <p:nvPr/>
        </p:nvSpPr>
        <p:spPr>
          <a:xfrm>
            <a:off x="5776119" y="7447334"/>
            <a:ext cx="1186654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A78137-EB93-4A9E-06BA-95A5797FE39B}"/>
              </a:ext>
            </a:extLst>
          </p:cNvPr>
          <p:cNvSpPr txBox="1"/>
          <p:nvPr/>
        </p:nvSpPr>
        <p:spPr>
          <a:xfrm>
            <a:off x="1816391" y="7441381"/>
            <a:ext cx="1740403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 số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E4FC9E-98D6-99CE-4590-CC78D79AF2CC}"/>
              </a:ext>
            </a:extLst>
          </p:cNvPr>
          <p:cNvSpPr txBox="1"/>
          <p:nvPr/>
        </p:nvSpPr>
        <p:spPr>
          <a:xfrm>
            <a:off x="3721392" y="7447334"/>
            <a:ext cx="1738702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 số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C5FB10-FF76-01EB-5480-AA0D14D2FEA5}"/>
              </a:ext>
            </a:extLst>
          </p:cNvPr>
          <p:cNvSpPr txBox="1"/>
          <p:nvPr/>
        </p:nvSpPr>
        <p:spPr>
          <a:xfrm>
            <a:off x="1816391" y="2667000"/>
            <a:ext cx="141065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ca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en-US" sz="3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615625-17C8-FE96-497B-03259D24B511}"/>
              </a:ext>
            </a:extLst>
          </p:cNvPr>
          <p:cNvSpPr txBox="1"/>
          <p:nvPr/>
        </p:nvSpPr>
        <p:spPr>
          <a:xfrm>
            <a:off x="9357519" y="3852837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Số lít nước ở một ca được lấy 3 lần được 6 </a:t>
            </a:r>
            <a:r>
              <a:rPr lang="en-US" sz="3400" b="1" i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</a:t>
            </a:r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9B4AF4-7303-6A48-CCE3-1A9026301B4A}"/>
              </a:ext>
            </a:extLst>
          </p:cNvPr>
          <p:cNvSpPr txBox="1"/>
          <p:nvPr/>
        </p:nvSpPr>
        <p:spPr>
          <a:xfrm>
            <a:off x="9463156" y="5130759"/>
            <a:ext cx="57367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Số lít nước ở một ca là:</a:t>
            </a:r>
          </a:p>
          <a:p>
            <a:pPr algn="ctr"/>
            <a:r>
              <a:rPr lang="en-US" sz="34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6 : 3 = 2 </a:t>
            </a:r>
            <a:r>
              <a:rPr lang="en-US" sz="3400" b="1" i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(l)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19A76B-AA69-F92F-7C4F-3FA141D29D1A}"/>
              </a:ext>
            </a:extLst>
          </p:cNvPr>
          <p:cNvSpPr txBox="1"/>
          <p:nvPr/>
        </p:nvSpPr>
        <p:spPr>
          <a:xfrm>
            <a:off x="8631206" y="6643965"/>
            <a:ext cx="718934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Muốn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tìm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thừa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, ta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lấy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tích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chia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cho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thừa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kia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9397F9-26FB-BE54-DD41-FCD0A2E13E13}"/>
              </a:ext>
            </a:extLst>
          </p:cNvPr>
          <p:cNvSpPr txBox="1"/>
          <p:nvPr/>
        </p:nvSpPr>
        <p:spPr>
          <a:xfrm>
            <a:off x="3250949" y="6279711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918B52-8395-7504-31DC-B8D3CD2EE683}"/>
              </a:ext>
            </a:extLst>
          </p:cNvPr>
          <p:cNvSpPr txBox="1"/>
          <p:nvPr/>
        </p:nvSpPr>
        <p:spPr>
          <a:xfrm>
            <a:off x="5029100" y="626953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7E1181-5045-1574-57ED-8B86369E3556}"/>
              </a:ext>
            </a:extLst>
          </p:cNvPr>
          <p:cNvSpPr txBox="1"/>
          <p:nvPr/>
        </p:nvSpPr>
        <p:spPr>
          <a:xfrm>
            <a:off x="2318369" y="4487796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757BA2-B735-1A88-5777-31C16AD65CB8}"/>
              </a:ext>
            </a:extLst>
          </p:cNvPr>
          <p:cNvSpPr txBox="1"/>
          <p:nvPr/>
        </p:nvSpPr>
        <p:spPr>
          <a:xfrm>
            <a:off x="4227116" y="4433152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914F60-906E-D166-B01D-9F90780BBEE7}"/>
              </a:ext>
            </a:extLst>
          </p:cNvPr>
          <p:cNvSpPr txBox="1"/>
          <p:nvPr/>
        </p:nvSpPr>
        <p:spPr>
          <a:xfrm>
            <a:off x="6206951" y="4469428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 animBg="1"/>
      <p:bldP spid="8" grpId="0"/>
      <p:bldP spid="13" grpId="0"/>
      <p:bldP spid="23" grpId="0"/>
      <p:bldP spid="24" grpId="0"/>
      <p:bldP spid="14" grpId="0" animBg="1"/>
      <p:bldP spid="30" grpId="0" animBg="1"/>
      <p:bldP spid="31" grpId="0" animBg="1"/>
      <p:bldP spid="16" grpId="0"/>
      <p:bldP spid="17" grpId="0"/>
      <p:bldP spid="34" grpId="0"/>
      <p:bldP spid="35" grpId="0" animBg="1"/>
      <p:bldP spid="35" grpId="1" animBg="1"/>
      <p:bldP spid="36" grpId="0"/>
      <p:bldP spid="37" grpId="0"/>
      <p:bldP spid="38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57534A-4791-C5CF-567C-576521F029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14" t="-763" r="68805" b="67918"/>
          <a:stretch/>
        </p:blipFill>
        <p:spPr>
          <a:xfrm>
            <a:off x="1173037" y="306918"/>
            <a:ext cx="3477300" cy="14884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4D6056-D62C-875F-4FA3-A4BB93B6DD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8" t="49020" r="57163" b="18135"/>
          <a:stretch/>
        </p:blipFill>
        <p:spPr>
          <a:xfrm>
            <a:off x="1173037" y="2923688"/>
            <a:ext cx="6129729" cy="2373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8D8BF9-6889-849F-4ACB-584C40ED7F6A}"/>
              </a:ext>
            </a:extLst>
          </p:cNvPr>
          <p:cNvSpPr txBox="1"/>
          <p:nvPr/>
        </p:nvSpPr>
        <p:spPr>
          <a:xfrm>
            <a:off x="9371684" y="4163529"/>
            <a:ext cx="5307665" cy="5755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a)     x 4 = 28</a:t>
            </a:r>
          </a:p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    28 : 4 = 7</a:t>
            </a:r>
          </a:p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b) ?   x 3 = 12</a:t>
            </a:r>
          </a:p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   12  : 3  = 4</a:t>
            </a:r>
          </a:p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c) 6 x  ?  = 24</a:t>
            </a:r>
          </a:p>
          <a:p>
            <a:pPr algn="l"/>
            <a:r>
              <a:rPr lang="pt-BR" sz="4267">
                <a:solidFill>
                  <a:srgbClr val="0070C0"/>
                </a:solidFill>
                <a:latin typeface="Nunito Black" panose="00000A00000000000000" pitchFamily="2" charset="0"/>
              </a:rPr>
              <a:t>   24 : 6   = 4</a:t>
            </a:r>
          </a:p>
          <a:p>
            <a:br>
              <a:rPr lang="pt-BR" sz="3733">
                <a:solidFill>
                  <a:srgbClr val="0070C0"/>
                </a:solidFill>
                <a:latin typeface="Nunito Black" panose="00000A00000000000000" pitchFamily="2" charset="0"/>
              </a:rPr>
            </a:br>
            <a:br>
              <a:rPr lang="pt-BR" sz="3733">
                <a:solidFill>
                  <a:srgbClr val="0070C0"/>
                </a:solidFill>
                <a:latin typeface="Nunito Black" panose="00000A00000000000000" pitchFamily="2" charset="0"/>
              </a:rPr>
            </a:br>
            <a:endParaRPr lang="en-US" sz="3733">
              <a:solidFill>
                <a:srgbClr val="0070C0"/>
              </a:solidFill>
              <a:latin typeface="Nunito Black" panose="00000A00000000000000" pitchFamily="2" charset="0"/>
            </a:endParaRPr>
          </a:p>
        </p:txBody>
      </p:sp>
      <p:pic>
        <p:nvPicPr>
          <p:cNvPr id="1030" name="Picture 6" descr="Hippo holding a blank plate Stock Photo by ©tatty77tatty 107057440">
            <a:extLst>
              <a:ext uri="{FF2B5EF4-FFF2-40B4-BE49-F238E27FC236}">
                <a16:creationId xmlns:a16="http://schemas.microsoft.com/office/drawing/2014/main" id="{9FE9B36F-5FA2-5D54-64BE-8358A1323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0" b="96875" l="5206" r="93705">
                        <a14:foregroundMark x1="42857" y1="8789" x2="51090" y2="11523"/>
                        <a14:foregroundMark x1="61380" y1="4590" x2="65375" y2="7227"/>
                        <a14:foregroundMark x1="36320" y1="15137" x2="44310" y2="21582"/>
                        <a14:foregroundMark x1="44310" y1="21582" x2="44794" y2="21582"/>
                        <a14:foregroundMark x1="47458" y1="12793" x2="54358" y2="17969"/>
                        <a14:foregroundMark x1="39467" y1="16504" x2="44431" y2="21094"/>
                        <a14:foregroundMark x1="44310" y1="11914" x2="55690" y2="14844"/>
                        <a14:foregroundMark x1="55690" y1="14844" x2="55690" y2="14844"/>
                        <a14:foregroundMark x1="8717" y1="37305" x2="16102" y2="40234"/>
                        <a14:foregroundMark x1="6416" y1="40625" x2="6416" y2="40625"/>
                        <a14:foregroundMark x1="89225" y1="37207" x2="93705" y2="40625"/>
                        <a14:foregroundMark x1="9927" y1="48926" x2="11017" y2="52344"/>
                        <a14:foregroundMark x1="90557" y1="48047" x2="90557" y2="51270"/>
                        <a14:foregroundMark x1="14770" y1="96875" x2="20581" y2="96582"/>
                        <a14:foregroundMark x1="5206" y1="39844" x2="8717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415" y="-408471"/>
            <a:ext cx="7376583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9987BF5-2C43-F893-D6F2-312183DDDC96}"/>
              </a:ext>
            </a:extLst>
          </p:cNvPr>
          <p:cNvSpPr/>
          <p:nvPr/>
        </p:nvSpPr>
        <p:spPr>
          <a:xfrm>
            <a:off x="10010010" y="4313891"/>
            <a:ext cx="463110" cy="570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1327EB-5F2C-0050-E9B2-C39AD0691A13}"/>
              </a:ext>
            </a:extLst>
          </p:cNvPr>
          <p:cNvSpPr/>
          <p:nvPr/>
        </p:nvSpPr>
        <p:spPr>
          <a:xfrm>
            <a:off x="9845880" y="4312334"/>
            <a:ext cx="627239" cy="556276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b="1">
                <a:solidFill>
                  <a:srgbClr val="FF0000"/>
                </a:solidFill>
                <a:latin typeface="Nunito Black" panose="00000A00000000000000" pitchFamily="2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7140DD-3989-8605-F5C0-2C44D3C9B4CB}"/>
              </a:ext>
            </a:extLst>
          </p:cNvPr>
          <p:cNvSpPr/>
          <p:nvPr/>
        </p:nvSpPr>
        <p:spPr>
          <a:xfrm>
            <a:off x="10017175" y="5514783"/>
            <a:ext cx="627239" cy="621287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264315-D9EF-D344-EE8F-36CBCBCB60D1}"/>
              </a:ext>
            </a:extLst>
          </p:cNvPr>
          <p:cNvSpPr/>
          <p:nvPr/>
        </p:nvSpPr>
        <p:spPr>
          <a:xfrm>
            <a:off x="10911162" y="6873973"/>
            <a:ext cx="729091" cy="621287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E88DB5-B126-52CB-CA83-8FE871CACAEF}"/>
              </a:ext>
            </a:extLst>
          </p:cNvPr>
          <p:cNvSpPr/>
          <p:nvPr/>
        </p:nvSpPr>
        <p:spPr>
          <a:xfrm>
            <a:off x="10106135" y="5530395"/>
            <a:ext cx="448861" cy="621287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b="1">
                <a:solidFill>
                  <a:srgbClr val="FF0000"/>
                </a:solidFill>
                <a:latin typeface="Nunito Black" panose="00000A00000000000000" pitchFamily="2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4EE4DD-2FE9-CF90-9597-E1C2ABDC9A08}"/>
              </a:ext>
            </a:extLst>
          </p:cNvPr>
          <p:cNvSpPr/>
          <p:nvPr/>
        </p:nvSpPr>
        <p:spPr>
          <a:xfrm>
            <a:off x="10911162" y="6847035"/>
            <a:ext cx="729091" cy="621287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b="1">
                <a:solidFill>
                  <a:srgbClr val="FF0000"/>
                </a:solidFill>
                <a:latin typeface="Nunito Black" panose="00000A00000000000000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A107F7-977E-CA9A-F8E6-86585C7ACFAB}"/>
              </a:ext>
            </a:extLst>
          </p:cNvPr>
          <p:cNvSpPr txBox="1"/>
          <p:nvPr/>
        </p:nvSpPr>
        <p:spPr>
          <a:xfrm>
            <a:off x="1597290" y="1795367"/>
            <a:ext cx="667937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>
                <a:solidFill>
                  <a:srgbClr val="7030A0"/>
                </a:solidFill>
                <a:latin typeface="Nunito Black" panose="00000A00000000000000" pitchFamily="2" charset="0"/>
              </a:rPr>
              <a:t>1. Tìm thừa số (theo mẫu)</a:t>
            </a:r>
          </a:p>
        </p:txBody>
      </p:sp>
    </p:spTree>
    <p:extLst>
      <p:ext uri="{BB962C8B-B14F-4D97-AF65-F5344CB8AC3E}">
        <p14:creationId xmlns:p14="http://schemas.microsoft.com/office/powerpoint/2010/main" val="110464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08919" y="2895600"/>
            <a:ext cx="1712415" cy="681454"/>
            <a:chOff x="1470819" y="1943100"/>
            <a:chExt cx="1712415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106471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 ?</a:t>
              </a:r>
            </a:p>
          </p:txBody>
        </p:sp>
      </p:grpSp>
      <p:graphicFrame>
        <p:nvGraphicFramePr>
          <p:cNvPr id="13" name="Table 14">
            <a:extLst>
              <a:ext uri="{FF2B5EF4-FFF2-40B4-BE49-F238E27FC236}">
                <a16:creationId xmlns:a16="http://schemas.microsoft.com/office/drawing/2014/main" id="{477B3967-4CC9-AB5D-4BCB-0C99E1D01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29657"/>
              </p:ext>
            </p:extLst>
          </p:nvPr>
        </p:nvGraphicFramePr>
        <p:xfrm>
          <a:off x="1775619" y="3813068"/>
          <a:ext cx="13145683" cy="3350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733">
                  <a:extLst>
                    <a:ext uri="{9D8B030D-6E8A-4147-A177-3AD203B41FA5}">
                      <a16:colId xmlns:a16="http://schemas.microsoft.com/office/drawing/2014/main" val="3561828506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val="1262256210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val="4260016298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val="1752257423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val="1079708531"/>
                    </a:ext>
                  </a:extLst>
                </a:gridCol>
                <a:gridCol w="1872390">
                  <a:extLst>
                    <a:ext uri="{9D8B030D-6E8A-4147-A177-3AD203B41FA5}">
                      <a16:colId xmlns:a16="http://schemas.microsoft.com/office/drawing/2014/main" val="664431720"/>
                    </a:ext>
                  </a:extLst>
                </a:gridCol>
              </a:tblGrid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Thừa số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41105"/>
                  </a:ext>
                </a:extLst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Thừa số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211316"/>
                  </a:ext>
                </a:extLst>
              </a:tr>
              <a:tr h="1116845">
                <a:tc>
                  <a:txBody>
                    <a:bodyPr/>
                    <a:lstStyle/>
                    <a:p>
                      <a:pPr algn="ctr"/>
                      <a:r>
                        <a:rPr lang="en-US" sz="4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2524" rtl="0" eaLnBrk="1" latinLnBrk="0" hangingPunct="1"/>
                      <a:r>
                        <a:rPr lang="en-US" sz="4800" b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846206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A0D17DDE-B8EF-6802-16F5-AE0AB7FC8DDE}"/>
              </a:ext>
            </a:extLst>
          </p:cNvPr>
          <p:cNvSpPr/>
          <p:nvPr/>
        </p:nvSpPr>
        <p:spPr>
          <a:xfrm>
            <a:off x="7795419" y="4001991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26EE9C-6731-8C5D-5BF8-76C44253F1DB}"/>
              </a:ext>
            </a:extLst>
          </p:cNvPr>
          <p:cNvSpPr/>
          <p:nvPr/>
        </p:nvSpPr>
        <p:spPr>
          <a:xfrm>
            <a:off x="9586119" y="5180557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3E86C5-B6D9-1B7E-B95A-CDEA747D0E4A}"/>
              </a:ext>
            </a:extLst>
          </p:cNvPr>
          <p:cNvSpPr/>
          <p:nvPr/>
        </p:nvSpPr>
        <p:spPr>
          <a:xfrm>
            <a:off x="11567319" y="5180557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F227BF-138D-F046-683F-6F47BB02B393}"/>
              </a:ext>
            </a:extLst>
          </p:cNvPr>
          <p:cNvSpPr/>
          <p:nvPr/>
        </p:nvSpPr>
        <p:spPr>
          <a:xfrm>
            <a:off x="13472319" y="4102071"/>
            <a:ext cx="1106082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127919" y="-152400"/>
            <a:ext cx="14020800" cy="2597975"/>
            <a:chOff x="1508919" y="111473"/>
            <a:chExt cx="12877800" cy="2737012"/>
          </a:xfrm>
        </p:grpSpPr>
        <p:grpSp>
          <p:nvGrpSpPr>
            <p:cNvPr id="25" name="Group 24"/>
            <p:cNvGrpSpPr/>
            <p:nvPr/>
          </p:nvGrpSpPr>
          <p:grpSpPr>
            <a:xfrm>
              <a:off x="4023519" y="111473"/>
              <a:ext cx="8458199" cy="1053845"/>
              <a:chOff x="3572066" y="172432"/>
              <a:chExt cx="8315484" cy="105384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572066" y="172432"/>
                <a:ext cx="83154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10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2024 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044236" y="641502"/>
                <a:ext cx="45697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TOÁN- TIẾT: 27</a:t>
                </a:r>
              </a:p>
            </p:txBody>
          </p: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1508919" y="1041400"/>
              <a:ext cx="12877800" cy="1807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6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3600" b="1" dirty="0">
                  <a:solidFill>
                    <a:srgbClr val="0000CC"/>
                  </a:solidFill>
                  <a:latin typeface="Times New Roman" pitchFamily="18" charset="0"/>
                </a:rPr>
                <a:t> 13: TÌM THÀNH PHẦN TRONG PHÉP NHÂN, PHÉP CHIA (T1)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Tìm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thừa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số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trong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một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tích</a:t>
              </a:r>
              <a:endParaRPr lang="en-US" sz="36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66507F8D-E799-DFEF-BFF4-395D65187F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519" y="1752600"/>
            <a:ext cx="35814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3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263641" y="2708454"/>
            <a:ext cx="13332583" cy="1204675"/>
            <a:chOff x="1470819" y="1943100"/>
            <a:chExt cx="13332583" cy="1204675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1268488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5 ca – bin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chở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tất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cả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30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Biết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rằng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ở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ca – bin</a:t>
              </a:r>
            </a:p>
            <a:p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như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nhau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Hỏi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ca – bin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chở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bao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nhiêu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6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58018" y="5372100"/>
            <a:ext cx="45719" cy="663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40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1A80B8-1516-EB17-D84A-E55BFFD51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9" t="3637" r="6324" b="17118"/>
          <a:stretch/>
        </p:blipFill>
        <p:spPr>
          <a:xfrm>
            <a:off x="1797040" y="4232366"/>
            <a:ext cx="5296091" cy="4245428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A888193-A984-EB80-D140-5082E6EF60D3}"/>
              </a:ext>
            </a:extLst>
          </p:cNvPr>
          <p:cNvSpPr/>
          <p:nvPr/>
        </p:nvSpPr>
        <p:spPr>
          <a:xfrm>
            <a:off x="2124108" y="7476412"/>
            <a:ext cx="377897" cy="38244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440433-3FBA-8471-1D80-702D7A03A7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5543927" y="6333048"/>
            <a:ext cx="901791" cy="95054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66FD595-288B-9533-AF9C-693B206A2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6099899" y="6535105"/>
            <a:ext cx="901791" cy="95054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8471B4A-E80D-DFC0-222D-9B688881D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4394116" y="6035963"/>
            <a:ext cx="901791" cy="9505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26F330D-B762-6A09-1F65-22E3681904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5AC9A"/>
              </a:clrFrom>
              <a:clrTo>
                <a:srgbClr val="65AC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98" r="32384"/>
                    </a14:imgEffect>
                  </a14:imgLayer>
                </a14:imgProps>
              </a:ext>
            </a:extLst>
          </a:blip>
          <a:srcRect r="64018"/>
          <a:stretch/>
        </p:blipFill>
        <p:spPr>
          <a:xfrm>
            <a:off x="3880738" y="6549805"/>
            <a:ext cx="901791" cy="950541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310FAFEF-EC99-22C4-08E3-87D5777FEA7B}"/>
              </a:ext>
            </a:extLst>
          </p:cNvPr>
          <p:cNvSpPr/>
          <p:nvPr/>
        </p:nvSpPr>
        <p:spPr>
          <a:xfrm>
            <a:off x="4002454" y="6858000"/>
            <a:ext cx="361197" cy="437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3E08344-111F-87D5-3566-9B364A6AB35A}"/>
              </a:ext>
            </a:extLst>
          </p:cNvPr>
          <p:cNvSpPr/>
          <p:nvPr/>
        </p:nvSpPr>
        <p:spPr>
          <a:xfrm>
            <a:off x="4513581" y="6317959"/>
            <a:ext cx="391662" cy="381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677B5C6-EBFE-073E-281F-DFAC3B73BF4B}"/>
              </a:ext>
            </a:extLst>
          </p:cNvPr>
          <p:cNvSpPr/>
          <p:nvPr/>
        </p:nvSpPr>
        <p:spPr>
          <a:xfrm>
            <a:off x="6259345" y="6930475"/>
            <a:ext cx="375892" cy="46394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F064D88-07F0-F61F-2BAB-50930EF2CCE5}"/>
              </a:ext>
            </a:extLst>
          </p:cNvPr>
          <p:cNvSpPr/>
          <p:nvPr/>
        </p:nvSpPr>
        <p:spPr>
          <a:xfrm>
            <a:off x="5741715" y="6662653"/>
            <a:ext cx="315590" cy="45141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1A160AD4-35A5-9016-34CA-DF997E1EAB70}"/>
              </a:ext>
            </a:extLst>
          </p:cNvPr>
          <p:cNvSpPr/>
          <p:nvPr/>
        </p:nvSpPr>
        <p:spPr>
          <a:xfrm>
            <a:off x="7475066" y="4078489"/>
            <a:ext cx="353209" cy="4399305"/>
          </a:xfrm>
          <a:prstGeom prst="rightBrace">
            <a:avLst>
              <a:gd name="adj1" fmla="val 25000"/>
              <a:gd name="adj2" fmla="val 51111"/>
            </a:avLst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B9D216-500C-9B1F-B94C-A1901B4755B4}"/>
              </a:ext>
            </a:extLst>
          </p:cNvPr>
          <p:cNvSpPr txBox="1"/>
          <p:nvPr/>
        </p:nvSpPr>
        <p:spPr>
          <a:xfrm>
            <a:off x="7843651" y="6102888"/>
            <a:ext cx="2242078" cy="6155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người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A5CB53D-089D-F44A-0524-D578739086AF}"/>
              </a:ext>
            </a:extLst>
          </p:cNvPr>
          <p:cNvSpPr txBox="1"/>
          <p:nvPr/>
        </p:nvSpPr>
        <p:spPr>
          <a:xfrm>
            <a:off x="11356317" y="4593760"/>
            <a:ext cx="2955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giải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8F35DAB-B070-F99E-3377-C4E8E093C590}"/>
              </a:ext>
            </a:extLst>
          </p:cNvPr>
          <p:cNvSpPr txBox="1"/>
          <p:nvPr/>
        </p:nvSpPr>
        <p:spPr>
          <a:xfrm>
            <a:off x="10043319" y="5314813"/>
            <a:ext cx="5581606" cy="23528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ca – bin chở số người là:</a:t>
            </a:r>
          </a:p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: 5 = 6 (người)</a:t>
            </a:r>
          </a:p>
          <a:p>
            <a:pPr algn="ctr">
              <a:lnSpc>
                <a:spcPct val="150000"/>
              </a:lnSpc>
            </a:pPr>
            <a:r>
              <a:rPr lang="en-US" sz="3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Đáp số: 6 người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346134" y="139002"/>
            <a:ext cx="13250090" cy="2113425"/>
            <a:chOff x="1746229" y="111473"/>
            <a:chExt cx="13250090" cy="1998406"/>
          </a:xfrm>
        </p:grpSpPr>
        <p:grpSp>
          <p:nvGrpSpPr>
            <p:cNvPr id="31" name="Group 30"/>
            <p:cNvGrpSpPr/>
            <p:nvPr/>
          </p:nvGrpSpPr>
          <p:grpSpPr>
            <a:xfrm>
              <a:off x="4603737" y="111473"/>
              <a:ext cx="7344582" cy="1080225"/>
              <a:chOff x="4142494" y="172432"/>
              <a:chExt cx="7220657" cy="1080225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142494" y="172432"/>
                <a:ext cx="7220657" cy="552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10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2024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139717" y="641502"/>
                <a:ext cx="4099720" cy="611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  TIẾT: 27</a:t>
                </a:r>
              </a:p>
            </p:txBody>
          </p:sp>
        </p:grpSp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1746229" y="1041400"/>
              <a:ext cx="13250090" cy="10684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2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3200" b="1" dirty="0">
                  <a:solidFill>
                    <a:srgbClr val="0000CC"/>
                  </a:solidFill>
                  <a:latin typeface="Times New Roman" pitchFamily="18" charset="0"/>
                </a:rPr>
                <a:t> 13: TÌM THÀNH PHẦN TRONG PHÉP NHÂN, PHÉP CHIA (T1)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Tìm</a:t>
              </a:r>
              <a:r>
                <a:rPr lang="en-US" sz="32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thừa</a:t>
              </a:r>
              <a:r>
                <a:rPr lang="en-US" sz="32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số</a:t>
              </a:r>
              <a:r>
                <a:rPr lang="en-US" sz="32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trong</a:t>
              </a:r>
              <a:r>
                <a:rPr lang="en-US" sz="32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một</a:t>
              </a:r>
              <a:r>
                <a:rPr lang="en-US" sz="32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Times New Roman" pitchFamily="18" charset="0"/>
                </a:rPr>
                <a:t>tích</a:t>
              </a:r>
              <a:endParaRPr lang="en-US" sz="32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8102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0" grpId="0" animBg="1"/>
      <p:bldP spid="50" grpId="1" animBg="1"/>
      <p:bldP spid="21" grpId="0" animBg="1"/>
      <p:bldP spid="21" grpId="1" animBg="1"/>
      <p:bldP spid="59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B242-6827-4C81-902A-33D687CCD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19" y="304800"/>
            <a:ext cx="14648974" cy="1661584"/>
          </a:xfrm>
        </p:spPr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Thứ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ba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ngày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 14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tháng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 10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itchFamily="18" charset="0"/>
              </a:rPr>
              <a:t>năm</a:t>
            </a:r>
            <a:r>
              <a:rPr lang="en-US" sz="4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2024</a:t>
            </a:r>
            <a:br>
              <a:rPr lang="en-US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TOÁN  TIẾT: 27</a:t>
            </a:r>
            <a:br>
              <a:rPr lang="en-US" sz="7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C03E-BC35-43DD-8185-A32F992B6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ts val="0"/>
              </a:spcBef>
              <a:defRPr/>
            </a:pP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13: TÌM THÀNH PHẦN TRONG PHÉP NHÂN, PHÉP CHIA (T1)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60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60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C00000"/>
                </a:solidFill>
                <a:latin typeface="Times New Roman" pitchFamily="18" charset="0"/>
              </a:rPr>
              <a:t>TRÒ CH</a:t>
            </a:r>
            <a:r>
              <a:rPr lang="vi-VN" sz="6000" b="1" dirty="0">
                <a:solidFill>
                  <a:srgbClr val="C00000"/>
                </a:solidFill>
                <a:latin typeface="Times New Roman" pitchFamily="18" charset="0"/>
              </a:rPr>
              <a:t>Ơ</a:t>
            </a:r>
            <a:r>
              <a:rPr lang="en-US" sz="6000" b="1" dirty="0">
                <a:solidFill>
                  <a:srgbClr val="C00000"/>
                </a:solidFill>
                <a:latin typeface="Times New Roman" pitchFamily="18" charset="0"/>
              </a:rPr>
              <a:t>I:Hái </a:t>
            </a:r>
            <a:r>
              <a:rPr lang="en-US" sz="6000" b="1" dirty="0" err="1">
                <a:solidFill>
                  <a:srgbClr val="C00000"/>
                </a:solidFill>
                <a:latin typeface="Times New Roman" pitchFamily="18" charset="0"/>
              </a:rPr>
              <a:t>hoa</a:t>
            </a:r>
            <a:endParaRPr lang="en-US" sz="6000" b="1" dirty="0">
              <a:solidFill>
                <a:srgbClr val="C0000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5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9AFD16E-A82A-AFD2-67B2-61039B07D17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3119" y="1759434"/>
            <a:ext cx="2895600" cy="144780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4CC4FB5-7E18-AA85-41A4-213857ED2D64}"/>
              </a:ext>
            </a:extLst>
          </p:cNvPr>
          <p:cNvSpPr txBox="1"/>
          <p:nvPr/>
        </p:nvSpPr>
        <p:spPr>
          <a:xfrm>
            <a:off x="2186890" y="3404004"/>
            <a:ext cx="1326662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CỦNG CỐ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thừa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ADBC7D-663C-6BAD-B55D-2704A009D1A4}"/>
              </a:ext>
            </a:extLst>
          </p:cNvPr>
          <p:cNvSpPr/>
          <p:nvPr/>
        </p:nvSpPr>
        <p:spPr>
          <a:xfrm>
            <a:off x="11009313" y="5464635"/>
            <a:ext cx="609600" cy="6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062411" y="41135"/>
            <a:ext cx="13391108" cy="2493785"/>
            <a:chOff x="2062411" y="111473"/>
            <a:chExt cx="13391108" cy="1780789"/>
          </a:xfrm>
        </p:grpSpPr>
        <p:grpSp>
          <p:nvGrpSpPr>
            <p:cNvPr id="25" name="Group 24"/>
            <p:cNvGrpSpPr/>
            <p:nvPr/>
          </p:nvGrpSpPr>
          <p:grpSpPr>
            <a:xfrm>
              <a:off x="4785519" y="111473"/>
              <a:ext cx="7391399" cy="930609"/>
              <a:chOff x="4321209" y="172432"/>
              <a:chExt cx="7266684" cy="93060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321209" y="172432"/>
                <a:ext cx="72666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ba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14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10 </a:t>
                </a:r>
                <a:r>
                  <a:rPr lang="en-US" sz="36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6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2024 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295095" y="641502"/>
                <a:ext cx="4419942" cy="46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 -  </a:t>
                </a:r>
                <a:r>
                  <a:rPr lang="en-US" sz="3600" b="1" u="sng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Tiết</a:t>
                </a:r>
                <a:r>
                  <a:rPr lang="en-US" sz="36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: 27</a:t>
                </a:r>
              </a:p>
            </p:txBody>
          </p: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2062411" y="1041400"/>
              <a:ext cx="13391108" cy="8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2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3200" b="1" dirty="0">
                  <a:solidFill>
                    <a:srgbClr val="0000CC"/>
                  </a:solidFill>
                  <a:latin typeface="Times New Roman" pitchFamily="18" charset="0"/>
                </a:rPr>
                <a:t> 13: TÌM THÀNH PHẦN TRONG PHÉP NHÂN, PHÉP CHIA (T1)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Tìm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thừa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số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trong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một</a:t>
              </a:r>
              <a:r>
                <a:rPr lang="en-US" sz="3600" b="1" dirty="0">
                  <a:solidFill>
                    <a:srgbClr val="C00000"/>
                  </a:solidFill>
                  <a:latin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C00000"/>
                  </a:solidFill>
                  <a:latin typeface="Times New Roman" pitchFamily="18" charset="0"/>
                </a:rPr>
                <a:t>tích</a:t>
              </a:r>
              <a:endParaRPr lang="en-US" sz="36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AB2E274-DA61-4831-9310-A9446110333A}"/>
              </a:ext>
            </a:extLst>
          </p:cNvPr>
          <p:cNvSpPr txBox="1"/>
          <p:nvPr/>
        </p:nvSpPr>
        <p:spPr>
          <a:xfrm>
            <a:off x="2249976" y="5143255"/>
            <a:ext cx="132666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Muốn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tìm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một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thừa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, ta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lấy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tích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chia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cho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thừa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</a:rPr>
              <a:t>kia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endParaRPr lang="en-US" sz="3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59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19075"/>
            <a:ext cx="14416087" cy="845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WordArt 3"/>
          <p:cNvSpPr>
            <a:spLocks noChangeArrowheads="1" noChangeShapeType="1" noTextEdit="1"/>
          </p:cNvSpPr>
          <p:nvPr/>
        </p:nvSpPr>
        <p:spPr bwMode="auto">
          <a:xfrm>
            <a:off x="1966913" y="3657600"/>
            <a:ext cx="126492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44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577</Words>
  <Application>Microsoft Office PowerPoint</Application>
  <PresentationFormat>Custom</PresentationFormat>
  <Paragraphs>121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Bungee Inline</vt:lpstr>
      <vt:lpstr>Calibri</vt:lpstr>
      <vt:lpstr>Gluten</vt:lpstr>
      <vt:lpstr>Nunito Black</vt:lpstr>
      <vt:lpstr>Sigmar One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Thứ ba, ngày 14 tháng 10 năm 2024 TOÁN  TIẾT: 27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115</cp:revision>
  <dcterms:created xsi:type="dcterms:W3CDTF">2022-07-10T01:37:20Z</dcterms:created>
  <dcterms:modified xsi:type="dcterms:W3CDTF">2024-10-14T01:00:21Z</dcterms:modified>
</cp:coreProperties>
</file>