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 id="2147483696" r:id="rId2"/>
    <p:sldMasterId id="2147483730" r:id="rId3"/>
    <p:sldMasterId id="2147483749" r:id="rId4"/>
  </p:sldMasterIdLst>
  <p:notesMasterIdLst>
    <p:notesMasterId r:id="rId20"/>
  </p:notesMasterIdLst>
  <p:sldIdLst>
    <p:sldId id="361" r:id="rId5"/>
    <p:sldId id="257" r:id="rId6"/>
    <p:sldId id="258" r:id="rId7"/>
    <p:sldId id="259" r:id="rId8"/>
    <p:sldId id="366" r:id="rId9"/>
    <p:sldId id="264" r:id="rId10"/>
    <p:sldId id="362" r:id="rId11"/>
    <p:sldId id="363" r:id="rId12"/>
    <p:sldId id="268" r:id="rId13"/>
    <p:sldId id="336" r:id="rId14"/>
    <p:sldId id="542" r:id="rId15"/>
    <p:sldId id="539" r:id="rId16"/>
    <p:sldId id="300" r:id="rId17"/>
    <p:sldId id="540" r:id="rId18"/>
    <p:sldId id="3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66FC76-9495-4D1B-9D6F-C5573C23B83A}" type="datetimeFigureOut">
              <a:rPr lang="en-US" smtClean="0"/>
              <a:t>11/28/2024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B7679-E434-4844-BBED-1AC809DBEB69}" type="slidenum">
              <a:rPr lang="en-US" smtClean="0"/>
              <a:t>‹#›</a:t>
            </a:fld>
            <a:endParaRPr lang="en-US"/>
          </a:p>
        </p:txBody>
      </p:sp>
    </p:spTree>
    <p:extLst>
      <p:ext uri="{BB962C8B-B14F-4D97-AF65-F5344CB8AC3E}">
        <p14:creationId xmlns:p14="http://schemas.microsoft.com/office/powerpoint/2010/main" val="2539529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966705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17019-9FE0-48DA-B0D8-117C5813B5F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75279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17019-9FE0-48DA-B0D8-117C5813B5F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00333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CB6CA-BE65-4DA3-A6EB-21D1E12311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040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17019-9FE0-48DA-B0D8-117C5813B5F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43775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536181"/>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9072"/>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61420"/>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641869"/>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91441"/>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449690"/>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5"/>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6183"/>
          </a:xfrm>
          <a:prstGeom prst="rect">
            <a:avLst/>
          </a:prstGeom>
        </p:spPr>
        <p:txBody>
          <a:bodyPr/>
          <a:lstStyle/>
          <a:p>
            <a:fld id="{CDCB7474-AC18-4462-9967-766FB798D0E5}" type="datetimeFigureOut">
              <a:rPr lang="zh-CN" altLang="en-US" smtClean="0"/>
              <a:t>2024/11/28</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a:lstStyle/>
          <a:p>
            <a:fld id="{A4D9A019-0009-41E6-843E-D66C74BC76A4}" type="slidenum">
              <a:rPr lang="zh-CN" altLang="en-US" smtClean="0"/>
              <a:t>‹#›</a:t>
            </a:fld>
            <a:endParaRPr lang="zh-CN" altLang="en-US"/>
          </a:p>
        </p:txBody>
      </p:sp>
    </p:spTree>
    <p:extLst>
      <p:ext uri="{BB962C8B-B14F-4D97-AF65-F5344CB8AC3E}">
        <p14:creationId xmlns:p14="http://schemas.microsoft.com/office/powerpoint/2010/main" val="2132425749"/>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050" name="Picture 2" descr="C:\Users\Thinkpad\Desktop\未标题-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964923-74B0-4895-904C-0F18F366011F}"/>
              </a:ext>
            </a:extLst>
          </p:cNvPr>
          <p:cNvSpPr txBox="1"/>
          <p:nvPr userDrawn="1"/>
        </p:nvSpPr>
        <p:spPr>
          <a:xfrm>
            <a:off x="8906608" y="6596390"/>
            <a:ext cx="4097215" cy="261610"/>
          </a:xfrm>
          <a:prstGeom prst="rect">
            <a:avLst/>
          </a:prstGeom>
          <a:noFill/>
        </p:spPr>
        <p:txBody>
          <a:bodyPr wrap="square" rtlCol="0">
            <a:spAutoFit/>
          </a:bodyPr>
          <a:lstStyle/>
          <a:p>
            <a:r>
              <a:rPr lang="en-US" sz="1100" i="1" dirty="0">
                <a:solidFill>
                  <a:schemeClr val="accent6">
                    <a:lumMod val="75000"/>
                  </a:schemeClr>
                </a:solidFill>
                <a:latin typeface="Times New Roman" panose="02020603050405020304" pitchFamily="18" charset="0"/>
                <a:cs typeface="Times New Roman" panose="02020603050405020304" pitchFamily="18" charset="0"/>
              </a:rPr>
              <a:t>Design by: </a:t>
            </a:r>
            <a:r>
              <a:rPr lang="en-US" sz="1100" i="1" dirty="0" err="1">
                <a:solidFill>
                  <a:schemeClr val="accent6">
                    <a:lumMod val="75000"/>
                  </a:schemeClr>
                </a:solidFill>
                <a:latin typeface="Times New Roman" panose="02020603050405020304" pitchFamily="18" charset="0"/>
                <a:cs typeface="Times New Roman" panose="02020603050405020304" pitchFamily="18" charset="0"/>
              </a:rPr>
              <a:t>Hương</a:t>
            </a:r>
            <a:r>
              <a:rPr lang="en-US" sz="1100" i="1" dirty="0">
                <a:solidFill>
                  <a:schemeClr val="accent6">
                    <a:lumMod val="75000"/>
                  </a:schemeClr>
                </a:solidFill>
                <a:latin typeface="Times New Roman" panose="02020603050405020304" pitchFamily="18" charset="0"/>
                <a:cs typeface="Times New Roman" panose="02020603050405020304" pitchFamily="18" charset="0"/>
              </a:rPr>
              <a:t> </a:t>
            </a:r>
            <a:r>
              <a:rPr lang="en-US" sz="1100" i="1" dirty="0" err="1">
                <a:solidFill>
                  <a:schemeClr val="accent6">
                    <a:lumMod val="75000"/>
                  </a:schemeClr>
                </a:solidFill>
                <a:latin typeface="Times New Roman" panose="02020603050405020304" pitchFamily="18" charset="0"/>
                <a:cs typeface="Times New Roman" panose="02020603050405020304" pitchFamily="18" charset="0"/>
              </a:rPr>
              <a:t>Thảo</a:t>
            </a:r>
            <a:r>
              <a:rPr lang="en-US" sz="1100" i="1" dirty="0">
                <a:solidFill>
                  <a:schemeClr val="accent6">
                    <a:lumMod val="75000"/>
                  </a:schemeClr>
                </a:solidFill>
                <a:latin typeface="Times New Roman" panose="02020603050405020304" pitchFamily="18" charset="0"/>
                <a:cs typeface="Times New Roman" panose="02020603050405020304" pitchFamily="18" charset="0"/>
              </a:rPr>
              <a:t> – tranthao121004@gmail.com </a:t>
            </a:r>
          </a:p>
        </p:txBody>
      </p:sp>
    </p:spTree>
    <p:extLst>
      <p:ext uri="{BB962C8B-B14F-4D97-AF65-F5344CB8AC3E}">
        <p14:creationId xmlns:p14="http://schemas.microsoft.com/office/powerpoint/2010/main" val="1384952822"/>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168673"/>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58930"/>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937167"/>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607138"/>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1038590"/>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5"/>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6183"/>
          </a:xfrm>
          <a:prstGeom prst="rect">
            <a:avLst/>
          </a:prstGeom>
        </p:spPr>
        <p:txBody>
          <a:bodyPr/>
          <a:lstStyle/>
          <a:p>
            <a:fld id="{CDCB7474-AC18-4462-9967-766FB798D0E5}" type="datetimeFigureOut">
              <a:rPr lang="zh-CN" altLang="en-US" smtClean="0"/>
              <a:t>2024/11/28</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a:lstStyle/>
          <a:p>
            <a:fld id="{A4D9A019-0009-41E6-843E-D66C74BC76A4}" type="slidenum">
              <a:rPr lang="zh-CN" altLang="en-US" smtClean="0"/>
              <a:t>‹#›</a:t>
            </a:fld>
            <a:endParaRPr lang="zh-CN" altLang="en-US"/>
          </a:p>
        </p:txBody>
      </p:sp>
    </p:spTree>
    <p:extLst>
      <p:ext uri="{BB962C8B-B14F-4D97-AF65-F5344CB8AC3E}">
        <p14:creationId xmlns:p14="http://schemas.microsoft.com/office/powerpoint/2010/main" val="1682711856"/>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541921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4153044"/>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9241474"/>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855976"/>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11/28/2024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148986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reserve="1">
  <p:cSld name="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
        <p:nvSpPr>
          <p:cNvPr id="3" name="TextBox 2"/>
          <p:cNvSpPr txBox="1"/>
          <p:nvPr userDrawn="1"/>
        </p:nvSpPr>
        <p:spPr>
          <a:xfrm>
            <a:off x="7972357" y="6502400"/>
            <a:ext cx="2853447" cy="256545"/>
          </a:xfrm>
          <a:prstGeom prst="rect">
            <a:avLst/>
          </a:prstGeom>
          <a:noFill/>
        </p:spPr>
        <p:txBody>
          <a:bodyPr wrap="square" rtlCol="0">
            <a:spAutoFit/>
          </a:bodyPr>
          <a:lstStyle/>
          <a:p>
            <a:r>
              <a:rPr lang="en-US" sz="1067" dirty="0"/>
              <a:t>FeistyForwarders_0968120672</a:t>
            </a:r>
          </a:p>
        </p:txBody>
      </p:sp>
    </p:spTree>
    <p:extLst>
      <p:ext uri="{BB962C8B-B14F-4D97-AF65-F5344CB8AC3E}">
        <p14:creationId xmlns:p14="http://schemas.microsoft.com/office/powerpoint/2010/main" val="2364868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rgbClr val="6FC9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620" y="242518"/>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2" name="TextBox 11"/>
          <p:cNvSpPr txBox="1"/>
          <p:nvPr userDrawn="1"/>
        </p:nvSpPr>
        <p:spPr>
          <a:xfrm>
            <a:off x="7972357" y="6502400"/>
            <a:ext cx="2853447" cy="256545"/>
          </a:xfrm>
          <a:prstGeom prst="rect">
            <a:avLst/>
          </a:prstGeom>
          <a:noFill/>
        </p:spPr>
        <p:txBody>
          <a:bodyPr wrap="square" rtlCol="0">
            <a:spAutoFit/>
          </a:bodyPr>
          <a:lstStyle/>
          <a:p>
            <a:r>
              <a:rPr lang="en-US" sz="1067" dirty="0"/>
              <a:t>FeistyForwarders_0968120672</a:t>
            </a:r>
          </a:p>
        </p:txBody>
      </p:sp>
    </p:spTree>
    <p:extLst>
      <p:ext uri="{BB962C8B-B14F-4D97-AF65-F5344CB8AC3E}">
        <p14:creationId xmlns:p14="http://schemas.microsoft.com/office/powerpoint/2010/main" val="3445302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12"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7" name="Group 16"/>
          <p:cNvGrpSpPr/>
          <p:nvPr userDrawn="1"/>
        </p:nvGrpSpPr>
        <p:grpSpPr>
          <a:xfrm>
            <a:off x="375207" y="1762125"/>
            <a:ext cx="11443218" cy="4803328"/>
            <a:chOff x="220782" y="1331119"/>
            <a:chExt cx="6436810" cy="3602496"/>
          </a:xfrm>
        </p:grpSpPr>
        <p:sp>
          <p:nvSpPr>
            <p:cNvPr id="18" name="Freeform 17"/>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Freeform 18"/>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Freeform 19"/>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3" name="Group 12"/>
          <p:cNvGrpSpPr/>
          <p:nvPr userDrawn="1"/>
        </p:nvGrpSpPr>
        <p:grpSpPr>
          <a:xfrm>
            <a:off x="502731" y="341095"/>
            <a:ext cx="2574745" cy="1931059"/>
            <a:chOff x="237072" y="234585"/>
            <a:chExt cx="1448294" cy="1448294"/>
          </a:xfrm>
        </p:grpSpPr>
        <p:sp>
          <p:nvSpPr>
            <p:cNvPr id="14" name="Oval 13"/>
            <p:cNvSpPr/>
            <p:nvPr/>
          </p:nvSpPr>
          <p:spPr>
            <a:xfrm>
              <a:off x="237072" y="234585"/>
              <a:ext cx="1448294" cy="144829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254348" y="252246"/>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458929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2421977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rgbClr val="F95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823" y="242721"/>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184550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813422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3" name="Rectangle 1"/>
          <p:cNvSpPr/>
          <p:nvPr userDrawn="1"/>
        </p:nvSpPr>
        <p:spPr>
          <a:xfrm>
            <a:off x="415879" y="233253"/>
            <a:ext cx="11385753" cy="1530251"/>
          </a:xfrm>
          <a:custGeom>
            <a:avLst/>
            <a:gdLst>
              <a:gd name="connsiteX0" fmla="*/ 0 w 6378151"/>
              <a:gd name="connsiteY0" fmla="*/ 0 h 1143000"/>
              <a:gd name="connsiteX1" fmla="*/ 6378151 w 6378151"/>
              <a:gd name="connsiteY1" fmla="*/ 0 h 1143000"/>
              <a:gd name="connsiteX2" fmla="*/ 6378151 w 6378151"/>
              <a:gd name="connsiteY2" fmla="*/ 1143000 h 1143000"/>
              <a:gd name="connsiteX3" fmla="*/ 0 w 6378151"/>
              <a:gd name="connsiteY3" fmla="*/ 1143000 h 1143000"/>
              <a:gd name="connsiteX4" fmla="*/ 0 w 6378151"/>
              <a:gd name="connsiteY4" fmla="*/ 0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172122 w 6378151"/>
              <a:gd name="connsiteY0" fmla="*/ 161365 h 1143000"/>
              <a:gd name="connsiteX1" fmla="*/ 6378151 w 6378151"/>
              <a:gd name="connsiteY1" fmla="*/ 0 h 1143000"/>
              <a:gd name="connsiteX2" fmla="*/ 6378151 w 6378151"/>
              <a:gd name="connsiteY2" fmla="*/ 1143000 h 1143000"/>
              <a:gd name="connsiteX3" fmla="*/ 0 w 6378151"/>
              <a:gd name="connsiteY3" fmla="*/ 1143000 h 1143000"/>
              <a:gd name="connsiteX4" fmla="*/ 172122 w 6378151"/>
              <a:gd name="connsiteY4" fmla="*/ 161365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182880 h 1143000"/>
              <a:gd name="connsiteX1" fmla="*/ 6378151 w 6378151"/>
              <a:gd name="connsiteY1" fmla="*/ 0 h 1143000"/>
              <a:gd name="connsiteX2" fmla="*/ 6378151 w 6378151"/>
              <a:gd name="connsiteY2" fmla="*/ 1143000 h 1143000"/>
              <a:gd name="connsiteX3" fmla="*/ 0 w 6378151"/>
              <a:gd name="connsiteY3" fmla="*/ 1143000 h 1143000"/>
              <a:gd name="connsiteX4" fmla="*/ 204395 w 6378151"/>
              <a:gd name="connsiteY4" fmla="*/ 182880 h 1143000"/>
              <a:gd name="connsiteX0" fmla="*/ 204395 w 6378151"/>
              <a:gd name="connsiteY0" fmla="*/ 74634 h 1034754"/>
              <a:gd name="connsiteX1" fmla="*/ 6119967 w 6378151"/>
              <a:gd name="connsiteY1" fmla="*/ 63876 h 1034754"/>
              <a:gd name="connsiteX2" fmla="*/ 6378151 w 6378151"/>
              <a:gd name="connsiteY2" fmla="*/ 1034754 h 1034754"/>
              <a:gd name="connsiteX3" fmla="*/ 0 w 6378151"/>
              <a:gd name="connsiteY3" fmla="*/ 1034754 h 1034754"/>
              <a:gd name="connsiteX4" fmla="*/ 204395 w 6378151"/>
              <a:gd name="connsiteY4" fmla="*/ 74634 h 1034754"/>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82083 h 1042203"/>
              <a:gd name="connsiteX1" fmla="*/ 6044663 w 6378151"/>
              <a:gd name="connsiteY1" fmla="*/ 39052 h 1042203"/>
              <a:gd name="connsiteX2" fmla="*/ 6378151 w 6378151"/>
              <a:gd name="connsiteY2" fmla="*/ 1042203 h 1042203"/>
              <a:gd name="connsiteX3" fmla="*/ 0 w 6378151"/>
              <a:gd name="connsiteY3" fmla="*/ 1042203 h 1042203"/>
              <a:gd name="connsiteX4" fmla="*/ 204395 w 6378151"/>
              <a:gd name="connsiteY4" fmla="*/ 82083 h 1042203"/>
              <a:gd name="connsiteX0" fmla="*/ 204395 w 6378151"/>
              <a:gd name="connsiteY0" fmla="*/ 209708 h 1169828"/>
              <a:gd name="connsiteX1" fmla="*/ 6044663 w 6378151"/>
              <a:gd name="connsiteY1" fmla="*/ 166677 h 1169828"/>
              <a:gd name="connsiteX2" fmla="*/ 6378151 w 6378151"/>
              <a:gd name="connsiteY2" fmla="*/ 1169828 h 1169828"/>
              <a:gd name="connsiteX3" fmla="*/ 0 w 6378151"/>
              <a:gd name="connsiteY3" fmla="*/ 1169828 h 1169828"/>
              <a:gd name="connsiteX4" fmla="*/ 204395 w 6378151"/>
              <a:gd name="connsiteY4" fmla="*/ 209708 h 1169828"/>
              <a:gd name="connsiteX0" fmla="*/ 204395 w 6378151"/>
              <a:gd name="connsiteY0" fmla="*/ 216207 h 1176327"/>
              <a:gd name="connsiteX1" fmla="*/ 6044663 w 6378151"/>
              <a:gd name="connsiteY1" fmla="*/ 173176 h 1176327"/>
              <a:gd name="connsiteX2" fmla="*/ 6378151 w 6378151"/>
              <a:gd name="connsiteY2" fmla="*/ 1176327 h 1176327"/>
              <a:gd name="connsiteX3" fmla="*/ 0 w 6378151"/>
              <a:gd name="connsiteY3" fmla="*/ 1176327 h 1176327"/>
              <a:gd name="connsiteX4" fmla="*/ 204395 w 6378151"/>
              <a:gd name="connsiteY4" fmla="*/ 216207 h 1176327"/>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9132 h 1203798"/>
              <a:gd name="connsiteX1" fmla="*/ 6044663 w 6378151"/>
              <a:gd name="connsiteY1" fmla="*/ 200647 h 1203798"/>
              <a:gd name="connsiteX2" fmla="*/ 6378151 w 6378151"/>
              <a:gd name="connsiteY2" fmla="*/ 1203798 h 1203798"/>
              <a:gd name="connsiteX3" fmla="*/ 0 w 6378151"/>
              <a:gd name="connsiteY3" fmla="*/ 1203798 h 1203798"/>
              <a:gd name="connsiteX4" fmla="*/ 311971 w 6378151"/>
              <a:gd name="connsiteY4" fmla="*/ 179132 h 1203798"/>
              <a:gd name="connsiteX0" fmla="*/ 311971 w 6378151"/>
              <a:gd name="connsiteY0" fmla="*/ 171490 h 1196156"/>
              <a:gd name="connsiteX1" fmla="*/ 6044663 w 6378151"/>
              <a:gd name="connsiteY1" fmla="*/ 193005 h 1196156"/>
              <a:gd name="connsiteX2" fmla="*/ 6378151 w 6378151"/>
              <a:gd name="connsiteY2" fmla="*/ 1196156 h 1196156"/>
              <a:gd name="connsiteX3" fmla="*/ 0 w 6378151"/>
              <a:gd name="connsiteY3" fmla="*/ 1196156 h 1196156"/>
              <a:gd name="connsiteX4" fmla="*/ 311971 w 6378151"/>
              <a:gd name="connsiteY4" fmla="*/ 171490 h 1196156"/>
              <a:gd name="connsiteX0" fmla="*/ 311971 w 6378151"/>
              <a:gd name="connsiteY0" fmla="*/ 140008 h 1164674"/>
              <a:gd name="connsiteX1" fmla="*/ 6044663 w 6378151"/>
              <a:gd name="connsiteY1" fmla="*/ 161523 h 1164674"/>
              <a:gd name="connsiteX2" fmla="*/ 6378151 w 6378151"/>
              <a:gd name="connsiteY2" fmla="*/ 1164674 h 1164674"/>
              <a:gd name="connsiteX3" fmla="*/ 0 w 6378151"/>
              <a:gd name="connsiteY3" fmla="*/ 1164674 h 1164674"/>
              <a:gd name="connsiteX4" fmla="*/ 311971 w 6378151"/>
              <a:gd name="connsiteY4" fmla="*/ 140008 h 1164674"/>
              <a:gd name="connsiteX0" fmla="*/ 311971 w 6378151"/>
              <a:gd name="connsiteY0" fmla="*/ 130732 h 1155398"/>
              <a:gd name="connsiteX1" fmla="*/ 6044663 w 6378151"/>
              <a:gd name="connsiteY1" fmla="*/ 152247 h 1155398"/>
              <a:gd name="connsiteX2" fmla="*/ 6378151 w 6378151"/>
              <a:gd name="connsiteY2" fmla="*/ 1155398 h 1155398"/>
              <a:gd name="connsiteX3" fmla="*/ 0 w 6378151"/>
              <a:gd name="connsiteY3" fmla="*/ 1155398 h 1155398"/>
              <a:gd name="connsiteX4" fmla="*/ 311971 w 6378151"/>
              <a:gd name="connsiteY4" fmla="*/ 130732 h 1155398"/>
              <a:gd name="connsiteX0" fmla="*/ 311971 w 6378151"/>
              <a:gd name="connsiteY0" fmla="*/ 116775 h 1141441"/>
              <a:gd name="connsiteX1" fmla="*/ 5947844 w 6378151"/>
              <a:gd name="connsiteY1" fmla="*/ 159805 h 1141441"/>
              <a:gd name="connsiteX2" fmla="*/ 6378151 w 6378151"/>
              <a:gd name="connsiteY2" fmla="*/ 1141441 h 1141441"/>
              <a:gd name="connsiteX3" fmla="*/ 0 w 6378151"/>
              <a:gd name="connsiteY3" fmla="*/ 1141441 h 1141441"/>
              <a:gd name="connsiteX4" fmla="*/ 311971 w 6378151"/>
              <a:gd name="connsiteY4" fmla="*/ 116775 h 1141441"/>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52822 h 1177488"/>
              <a:gd name="connsiteX1" fmla="*/ 6033906 w 6378151"/>
              <a:gd name="connsiteY1" fmla="*/ 142064 h 1177488"/>
              <a:gd name="connsiteX2" fmla="*/ 6378151 w 6378151"/>
              <a:gd name="connsiteY2" fmla="*/ 1177488 h 1177488"/>
              <a:gd name="connsiteX3" fmla="*/ 0 w 6378151"/>
              <a:gd name="connsiteY3" fmla="*/ 1177488 h 1177488"/>
              <a:gd name="connsiteX4" fmla="*/ 311971 w 6378151"/>
              <a:gd name="connsiteY4" fmla="*/ 152822 h 1177488"/>
              <a:gd name="connsiteX0" fmla="*/ 311971 w 6378151"/>
              <a:gd name="connsiteY0" fmla="*/ 119570 h 1144236"/>
              <a:gd name="connsiteX1" fmla="*/ 6033906 w 6378151"/>
              <a:gd name="connsiteY1" fmla="*/ 108812 h 1144236"/>
              <a:gd name="connsiteX2" fmla="*/ 6378151 w 6378151"/>
              <a:gd name="connsiteY2" fmla="*/ 1144236 h 1144236"/>
              <a:gd name="connsiteX3" fmla="*/ 0 w 6378151"/>
              <a:gd name="connsiteY3" fmla="*/ 1144236 h 1144236"/>
              <a:gd name="connsiteX4" fmla="*/ 311971 w 6378151"/>
              <a:gd name="connsiteY4" fmla="*/ 119570 h 1144236"/>
              <a:gd name="connsiteX0" fmla="*/ 311971 w 6378151"/>
              <a:gd name="connsiteY0" fmla="*/ 16611 h 1041277"/>
              <a:gd name="connsiteX1" fmla="*/ 6033906 w 6378151"/>
              <a:gd name="connsiteY1" fmla="*/ 5853 h 1041277"/>
              <a:gd name="connsiteX2" fmla="*/ 6378151 w 6378151"/>
              <a:gd name="connsiteY2" fmla="*/ 1041277 h 1041277"/>
              <a:gd name="connsiteX3" fmla="*/ 0 w 6378151"/>
              <a:gd name="connsiteY3" fmla="*/ 1041277 h 1041277"/>
              <a:gd name="connsiteX4" fmla="*/ 311971 w 6378151"/>
              <a:gd name="connsiteY4" fmla="*/ 16611 h 1041277"/>
              <a:gd name="connsiteX0" fmla="*/ 311971 w 6378151"/>
              <a:gd name="connsiteY0" fmla="*/ 100650 h 1125316"/>
              <a:gd name="connsiteX1" fmla="*/ 6033906 w 6378151"/>
              <a:gd name="connsiteY1" fmla="*/ 89892 h 1125316"/>
              <a:gd name="connsiteX2" fmla="*/ 6378151 w 6378151"/>
              <a:gd name="connsiteY2" fmla="*/ 1125316 h 1125316"/>
              <a:gd name="connsiteX3" fmla="*/ 0 w 6378151"/>
              <a:gd name="connsiteY3" fmla="*/ 1125316 h 1125316"/>
              <a:gd name="connsiteX4" fmla="*/ 311971 w 6378151"/>
              <a:gd name="connsiteY4" fmla="*/ 100650 h 1125316"/>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8062 h 1132728"/>
              <a:gd name="connsiteX1" fmla="*/ 6001633 w 6378151"/>
              <a:gd name="connsiteY1" fmla="*/ 86546 h 1132728"/>
              <a:gd name="connsiteX2" fmla="*/ 6378151 w 6378151"/>
              <a:gd name="connsiteY2" fmla="*/ 1132728 h 1132728"/>
              <a:gd name="connsiteX3" fmla="*/ 0 w 6378151"/>
              <a:gd name="connsiteY3" fmla="*/ 1132728 h 1132728"/>
              <a:gd name="connsiteX4" fmla="*/ 311971 w 6378151"/>
              <a:gd name="connsiteY4" fmla="*/ 108062 h 1132728"/>
              <a:gd name="connsiteX0" fmla="*/ 311971 w 6378151"/>
              <a:gd name="connsiteY0" fmla="*/ 103312 h 1127978"/>
              <a:gd name="connsiteX1" fmla="*/ 6001633 w 6378151"/>
              <a:gd name="connsiteY1" fmla="*/ 81796 h 1127978"/>
              <a:gd name="connsiteX2" fmla="*/ 6378151 w 6378151"/>
              <a:gd name="connsiteY2" fmla="*/ 1127978 h 1127978"/>
              <a:gd name="connsiteX3" fmla="*/ 0 w 6378151"/>
              <a:gd name="connsiteY3" fmla="*/ 1127978 h 1127978"/>
              <a:gd name="connsiteX4" fmla="*/ 311971 w 6378151"/>
              <a:gd name="connsiteY4" fmla="*/ 103312 h 1127978"/>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8455 h 1143121"/>
              <a:gd name="connsiteX1" fmla="*/ 6001633 w 6378151"/>
              <a:gd name="connsiteY1" fmla="*/ 96939 h 1143121"/>
              <a:gd name="connsiteX2" fmla="*/ 6378151 w 6378151"/>
              <a:gd name="connsiteY2" fmla="*/ 1143121 h 1143121"/>
              <a:gd name="connsiteX3" fmla="*/ 0 w 6378151"/>
              <a:gd name="connsiteY3" fmla="*/ 1143121 h 1143121"/>
              <a:gd name="connsiteX4" fmla="*/ 311971 w 6378151"/>
              <a:gd name="connsiteY4" fmla="*/ 118455 h 1143121"/>
              <a:gd name="connsiteX0" fmla="*/ 311971 w 6378151"/>
              <a:gd name="connsiteY0" fmla="*/ 113915 h 1138581"/>
              <a:gd name="connsiteX1" fmla="*/ 6001633 w 6378151"/>
              <a:gd name="connsiteY1" fmla="*/ 92399 h 1138581"/>
              <a:gd name="connsiteX2" fmla="*/ 6378151 w 6378151"/>
              <a:gd name="connsiteY2" fmla="*/ 1138581 h 1138581"/>
              <a:gd name="connsiteX3" fmla="*/ 0 w 6378151"/>
              <a:gd name="connsiteY3" fmla="*/ 1138581 h 1138581"/>
              <a:gd name="connsiteX4" fmla="*/ 311971 w 6378151"/>
              <a:gd name="connsiteY4" fmla="*/ 113915 h 1138581"/>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 name="connsiteX0" fmla="*/ 311971 w 6378151"/>
              <a:gd name="connsiteY0" fmla="*/ 123022 h 1147688"/>
              <a:gd name="connsiteX1" fmla="*/ 6001633 w 6378151"/>
              <a:gd name="connsiteY1" fmla="*/ 101506 h 1147688"/>
              <a:gd name="connsiteX2" fmla="*/ 6378151 w 6378151"/>
              <a:gd name="connsiteY2" fmla="*/ 1147688 h 1147688"/>
              <a:gd name="connsiteX3" fmla="*/ 0 w 6378151"/>
              <a:gd name="connsiteY3" fmla="*/ 1147688 h 1147688"/>
              <a:gd name="connsiteX4" fmla="*/ 311971 w 6378151"/>
              <a:gd name="connsiteY4" fmla="*/ 123022 h 114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151" h="1147688">
                <a:moveTo>
                  <a:pt x="311971" y="123022"/>
                </a:moveTo>
                <a:cubicBezTo>
                  <a:pt x="702453" y="8274"/>
                  <a:pt x="5352966" y="-74203"/>
                  <a:pt x="6001633" y="101506"/>
                </a:cubicBezTo>
                <a:cubicBezTo>
                  <a:pt x="6446285" y="575739"/>
                  <a:pt x="6266988" y="813304"/>
                  <a:pt x="6378151" y="1147688"/>
                </a:cubicBezTo>
                <a:lnTo>
                  <a:pt x="0" y="1147688"/>
                </a:lnTo>
                <a:cubicBezTo>
                  <a:pt x="57374" y="820476"/>
                  <a:pt x="-78891" y="439478"/>
                  <a:pt x="311971" y="123022"/>
                </a:cubicBezTo>
                <a:close/>
              </a:path>
            </a:pathLst>
          </a:custGeom>
          <a:solidFill>
            <a:srgbClr val="8AB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userDrawn="1"/>
        </p:nvGrpSpPr>
        <p:grpSpPr>
          <a:xfrm>
            <a:off x="375207" y="1762125"/>
            <a:ext cx="11443218" cy="4803328"/>
            <a:chOff x="220782" y="1331119"/>
            <a:chExt cx="6436810" cy="3602496"/>
          </a:xfrm>
        </p:grpSpPr>
        <p:sp>
          <p:nvSpPr>
            <p:cNvPr id="5" name="Freeform 4"/>
            <p:cNvSpPr/>
            <p:nvPr/>
          </p:nvSpPr>
          <p:spPr>
            <a:xfrm>
              <a:off x="1630680" y="1333500"/>
              <a:ext cx="4968240" cy="7620"/>
            </a:xfrm>
            <a:custGeom>
              <a:avLst/>
              <a:gdLst>
                <a:gd name="connsiteX0" fmla="*/ 0 w 4968240"/>
                <a:gd name="connsiteY0" fmla="*/ 0 h 7620"/>
                <a:gd name="connsiteX1" fmla="*/ 2781300 w 4968240"/>
                <a:gd name="connsiteY1" fmla="*/ 0 h 7620"/>
                <a:gd name="connsiteX2" fmla="*/ 4968240 w 4968240"/>
                <a:gd name="connsiteY2" fmla="*/ 7620 h 7620"/>
              </a:gdLst>
              <a:ahLst/>
              <a:cxnLst>
                <a:cxn ang="0">
                  <a:pos x="connsiteX0" y="connsiteY0"/>
                </a:cxn>
                <a:cxn ang="0">
                  <a:pos x="connsiteX1" y="connsiteY1"/>
                </a:cxn>
                <a:cxn ang="0">
                  <a:pos x="connsiteX2" y="connsiteY2"/>
                </a:cxn>
              </a:cxnLst>
              <a:rect l="l" t="t" r="r" b="b"/>
              <a:pathLst>
                <a:path w="4968240" h="7620">
                  <a:moveTo>
                    <a:pt x="0" y="0"/>
                  </a:moveTo>
                  <a:lnTo>
                    <a:pt x="2781300" y="0"/>
                  </a:lnTo>
                  <a:lnTo>
                    <a:pt x="4968240" y="7620"/>
                  </a:ln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reeform 5"/>
            <p:cNvSpPr/>
            <p:nvPr/>
          </p:nvSpPr>
          <p:spPr>
            <a:xfrm>
              <a:off x="220782" y="1333500"/>
              <a:ext cx="6436810" cy="3600115"/>
            </a:xfrm>
            <a:custGeom>
              <a:avLst/>
              <a:gdLst>
                <a:gd name="connsiteX0" fmla="*/ 6378138 w 6436810"/>
                <a:gd name="connsiteY0" fmla="*/ 0 h 3600115"/>
                <a:gd name="connsiteX1" fmla="*/ 6431478 w 6436810"/>
                <a:gd name="connsiteY1" fmla="*/ 723900 h 3600115"/>
                <a:gd name="connsiteX2" fmla="*/ 6431478 w 6436810"/>
                <a:gd name="connsiteY2" fmla="*/ 1607820 h 3600115"/>
                <a:gd name="connsiteX3" fmla="*/ 6400998 w 6436810"/>
                <a:gd name="connsiteY3" fmla="*/ 2400300 h 3600115"/>
                <a:gd name="connsiteX4" fmla="*/ 6332418 w 6436810"/>
                <a:gd name="connsiteY4" fmla="*/ 2895600 h 3600115"/>
                <a:gd name="connsiteX5" fmla="*/ 6240978 w 6436810"/>
                <a:gd name="connsiteY5" fmla="*/ 3177540 h 3600115"/>
                <a:gd name="connsiteX6" fmla="*/ 6088578 w 6436810"/>
                <a:gd name="connsiteY6" fmla="*/ 3390900 h 3600115"/>
                <a:gd name="connsiteX7" fmla="*/ 5814258 w 6436810"/>
                <a:gd name="connsiteY7" fmla="*/ 3520440 h 3600115"/>
                <a:gd name="connsiteX8" fmla="*/ 5440878 w 6436810"/>
                <a:gd name="connsiteY8" fmla="*/ 3573780 h 3600115"/>
                <a:gd name="connsiteX9" fmla="*/ 4564578 w 6436810"/>
                <a:gd name="connsiteY9" fmla="*/ 3573780 h 3600115"/>
                <a:gd name="connsiteX10" fmla="*/ 3833058 w 6436810"/>
                <a:gd name="connsiteY10" fmla="*/ 3566160 h 3600115"/>
                <a:gd name="connsiteX11" fmla="*/ 3116778 w 6436810"/>
                <a:gd name="connsiteY11" fmla="*/ 3566160 h 3600115"/>
                <a:gd name="connsiteX12" fmla="*/ 2423358 w 6436810"/>
                <a:gd name="connsiteY12" fmla="*/ 3581400 h 3600115"/>
                <a:gd name="connsiteX13" fmla="*/ 1874718 w 6436810"/>
                <a:gd name="connsiteY13" fmla="*/ 3596640 h 3600115"/>
                <a:gd name="connsiteX14" fmla="*/ 1333698 w 6436810"/>
                <a:gd name="connsiteY14" fmla="*/ 3596640 h 3600115"/>
                <a:gd name="connsiteX15" fmla="*/ 838398 w 6436810"/>
                <a:gd name="connsiteY15" fmla="*/ 3558540 h 3600115"/>
                <a:gd name="connsiteX16" fmla="*/ 579318 w 6436810"/>
                <a:gd name="connsiteY16" fmla="*/ 3497580 h 3600115"/>
                <a:gd name="connsiteX17" fmla="*/ 388818 w 6436810"/>
                <a:gd name="connsiteY17" fmla="*/ 3413760 h 3600115"/>
                <a:gd name="connsiteX18" fmla="*/ 266898 w 6436810"/>
                <a:gd name="connsiteY18" fmla="*/ 3314700 h 3600115"/>
                <a:gd name="connsiteX19" fmla="*/ 175458 w 6436810"/>
                <a:gd name="connsiteY19" fmla="*/ 3124200 h 3600115"/>
                <a:gd name="connsiteX20" fmla="*/ 114498 w 6436810"/>
                <a:gd name="connsiteY20" fmla="*/ 2910840 h 3600115"/>
                <a:gd name="connsiteX21" fmla="*/ 61158 w 6436810"/>
                <a:gd name="connsiteY21" fmla="*/ 2636520 h 3600115"/>
                <a:gd name="connsiteX22" fmla="*/ 38298 w 6436810"/>
                <a:gd name="connsiteY22" fmla="*/ 2278380 h 3600115"/>
                <a:gd name="connsiteX23" fmla="*/ 15438 w 6436810"/>
                <a:gd name="connsiteY23" fmla="*/ 1866900 h 3600115"/>
                <a:gd name="connsiteX24" fmla="*/ 15438 w 6436810"/>
                <a:gd name="connsiteY24" fmla="*/ 1455420 h 3600115"/>
                <a:gd name="connsiteX25" fmla="*/ 198 w 6436810"/>
                <a:gd name="connsiteY25" fmla="*/ 952500 h 3600115"/>
                <a:gd name="connsiteX26" fmla="*/ 7818 w 6436810"/>
                <a:gd name="connsiteY26" fmla="*/ 289560 h 3600115"/>
                <a:gd name="connsiteX27" fmla="*/ 23058 w 6436810"/>
                <a:gd name="connsiteY27" fmla="*/ 0 h 360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6810" h="3600115">
                  <a:moveTo>
                    <a:pt x="6378138" y="0"/>
                  </a:moveTo>
                  <a:cubicBezTo>
                    <a:pt x="6400363" y="227965"/>
                    <a:pt x="6422588" y="455930"/>
                    <a:pt x="6431478" y="723900"/>
                  </a:cubicBezTo>
                  <a:cubicBezTo>
                    <a:pt x="6440368" y="991870"/>
                    <a:pt x="6436558" y="1328420"/>
                    <a:pt x="6431478" y="1607820"/>
                  </a:cubicBezTo>
                  <a:cubicBezTo>
                    <a:pt x="6426398" y="1887220"/>
                    <a:pt x="6417508" y="2185670"/>
                    <a:pt x="6400998" y="2400300"/>
                  </a:cubicBezTo>
                  <a:cubicBezTo>
                    <a:pt x="6384488" y="2614930"/>
                    <a:pt x="6359088" y="2766060"/>
                    <a:pt x="6332418" y="2895600"/>
                  </a:cubicBezTo>
                  <a:cubicBezTo>
                    <a:pt x="6305748" y="3025140"/>
                    <a:pt x="6281618" y="3094990"/>
                    <a:pt x="6240978" y="3177540"/>
                  </a:cubicBezTo>
                  <a:cubicBezTo>
                    <a:pt x="6200338" y="3260090"/>
                    <a:pt x="6159698" y="3333750"/>
                    <a:pt x="6088578" y="3390900"/>
                  </a:cubicBezTo>
                  <a:cubicBezTo>
                    <a:pt x="6017458" y="3448050"/>
                    <a:pt x="5922208" y="3489960"/>
                    <a:pt x="5814258" y="3520440"/>
                  </a:cubicBezTo>
                  <a:cubicBezTo>
                    <a:pt x="5706308" y="3550920"/>
                    <a:pt x="5649158" y="3564890"/>
                    <a:pt x="5440878" y="3573780"/>
                  </a:cubicBezTo>
                  <a:cubicBezTo>
                    <a:pt x="5232598" y="3582670"/>
                    <a:pt x="4564578" y="3573780"/>
                    <a:pt x="4564578" y="3573780"/>
                  </a:cubicBezTo>
                  <a:lnTo>
                    <a:pt x="3833058" y="3566160"/>
                  </a:lnTo>
                  <a:lnTo>
                    <a:pt x="3116778" y="3566160"/>
                  </a:lnTo>
                  <a:cubicBezTo>
                    <a:pt x="2881828" y="3568700"/>
                    <a:pt x="2423358" y="3581400"/>
                    <a:pt x="2423358" y="3581400"/>
                  </a:cubicBezTo>
                  <a:lnTo>
                    <a:pt x="1874718" y="3596640"/>
                  </a:lnTo>
                  <a:cubicBezTo>
                    <a:pt x="1693108" y="3599180"/>
                    <a:pt x="1506418" y="3602990"/>
                    <a:pt x="1333698" y="3596640"/>
                  </a:cubicBezTo>
                  <a:cubicBezTo>
                    <a:pt x="1160978" y="3590290"/>
                    <a:pt x="964128" y="3575050"/>
                    <a:pt x="838398" y="3558540"/>
                  </a:cubicBezTo>
                  <a:cubicBezTo>
                    <a:pt x="712668" y="3542030"/>
                    <a:pt x="654248" y="3521710"/>
                    <a:pt x="579318" y="3497580"/>
                  </a:cubicBezTo>
                  <a:cubicBezTo>
                    <a:pt x="504388" y="3473450"/>
                    <a:pt x="440888" y="3444240"/>
                    <a:pt x="388818" y="3413760"/>
                  </a:cubicBezTo>
                  <a:cubicBezTo>
                    <a:pt x="336748" y="3383280"/>
                    <a:pt x="302458" y="3362960"/>
                    <a:pt x="266898" y="3314700"/>
                  </a:cubicBezTo>
                  <a:cubicBezTo>
                    <a:pt x="231338" y="3266440"/>
                    <a:pt x="200858" y="3191510"/>
                    <a:pt x="175458" y="3124200"/>
                  </a:cubicBezTo>
                  <a:cubicBezTo>
                    <a:pt x="150058" y="3056890"/>
                    <a:pt x="133548" y="2992120"/>
                    <a:pt x="114498" y="2910840"/>
                  </a:cubicBezTo>
                  <a:cubicBezTo>
                    <a:pt x="95448" y="2829560"/>
                    <a:pt x="73858" y="2741930"/>
                    <a:pt x="61158" y="2636520"/>
                  </a:cubicBezTo>
                  <a:cubicBezTo>
                    <a:pt x="48458" y="2531110"/>
                    <a:pt x="45918" y="2406650"/>
                    <a:pt x="38298" y="2278380"/>
                  </a:cubicBezTo>
                  <a:cubicBezTo>
                    <a:pt x="30678" y="2150110"/>
                    <a:pt x="19248" y="2004060"/>
                    <a:pt x="15438" y="1866900"/>
                  </a:cubicBezTo>
                  <a:cubicBezTo>
                    <a:pt x="11628" y="1729740"/>
                    <a:pt x="17978" y="1607820"/>
                    <a:pt x="15438" y="1455420"/>
                  </a:cubicBezTo>
                  <a:cubicBezTo>
                    <a:pt x="12898" y="1303020"/>
                    <a:pt x="1468" y="1146810"/>
                    <a:pt x="198" y="952500"/>
                  </a:cubicBezTo>
                  <a:cubicBezTo>
                    <a:pt x="-1072" y="758190"/>
                    <a:pt x="4008" y="448310"/>
                    <a:pt x="7818" y="289560"/>
                  </a:cubicBezTo>
                  <a:cubicBezTo>
                    <a:pt x="11628" y="130810"/>
                    <a:pt x="17343" y="65405"/>
                    <a:pt x="23058" y="0"/>
                  </a:cubicBez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p:nvSpPr>
          <p:spPr>
            <a:xfrm>
              <a:off x="228600" y="1331119"/>
              <a:ext cx="150019" cy="4762"/>
            </a:xfrm>
            <a:custGeom>
              <a:avLst/>
              <a:gdLst>
                <a:gd name="connsiteX0" fmla="*/ 0 w 150019"/>
                <a:gd name="connsiteY0" fmla="*/ 0 h 4762"/>
                <a:gd name="connsiteX1" fmla="*/ 150019 w 150019"/>
                <a:gd name="connsiteY1" fmla="*/ 4762 h 4762"/>
                <a:gd name="connsiteX2" fmla="*/ 150019 w 150019"/>
                <a:gd name="connsiteY2" fmla="*/ 4762 h 4762"/>
              </a:gdLst>
              <a:ahLst/>
              <a:cxnLst>
                <a:cxn ang="0">
                  <a:pos x="connsiteX0" y="connsiteY0"/>
                </a:cxn>
                <a:cxn ang="0">
                  <a:pos x="connsiteX1" y="connsiteY1"/>
                </a:cxn>
                <a:cxn ang="0">
                  <a:pos x="connsiteX2" y="connsiteY2"/>
                </a:cxn>
              </a:cxnLst>
              <a:rect l="l" t="t" r="r" b="b"/>
              <a:pathLst>
                <a:path w="150019" h="4762">
                  <a:moveTo>
                    <a:pt x="0" y="0"/>
                  </a:moveTo>
                  <a:lnTo>
                    <a:pt x="150019" y="4762"/>
                  </a:lnTo>
                  <a:lnTo>
                    <a:pt x="150019" y="4762"/>
                  </a:lnTo>
                </a:path>
              </a:pathLst>
            </a:custGeom>
            <a:noFill/>
            <a:ln>
              <a:solidFill>
                <a:srgbClr val="7EA1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p:cNvGrpSpPr/>
          <p:nvPr userDrawn="1"/>
        </p:nvGrpSpPr>
        <p:grpSpPr>
          <a:xfrm>
            <a:off x="502731" y="341095"/>
            <a:ext cx="2574745" cy="1931059"/>
            <a:chOff x="237072" y="234585"/>
            <a:chExt cx="1448294" cy="1448294"/>
          </a:xfrm>
        </p:grpSpPr>
        <p:sp>
          <p:nvSpPr>
            <p:cNvPr id="9" name="Oval 8"/>
            <p:cNvSpPr/>
            <p:nvPr/>
          </p:nvSpPr>
          <p:spPr>
            <a:xfrm>
              <a:off x="237072" y="234585"/>
              <a:ext cx="1448294" cy="1448294"/>
            </a:xfrm>
            <a:prstGeom prst="ellipse">
              <a:avLst/>
            </a:prstGeom>
            <a:solidFill>
              <a:srgbClr val="B7D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283311" y="280824"/>
              <a:ext cx="1355815" cy="13558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244823" y="252246"/>
              <a:ext cx="1419087" cy="1419087"/>
            </a:xfrm>
            <a:prstGeom prst="ellipse">
              <a:avLst/>
            </a:prstGeom>
            <a:noFill/>
            <a:ln w="9525">
              <a:solidFill>
                <a:schemeClr val="bg1">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826728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dpi="0" rotWithShape="1">
          <a:blip r:embed="rId2">
            <a:lum/>
          </a:blip>
          <a:srcRect/>
          <a:stretch>
            <a:fillRect/>
          </a:stretch>
        </a:blipFill>
        <a:effectLst/>
      </p:bgPr>
    </p:bg>
    <p:spTree>
      <p:nvGrpSpPr>
        <p:cNvPr id="1" name="Shape 151"/>
        <p:cNvGrpSpPr/>
        <p:nvPr/>
      </p:nvGrpSpPr>
      <p:grpSpPr>
        <a:xfrm>
          <a:off x="0" y="0"/>
          <a:ext cx="0" cy="0"/>
          <a:chOff x="0" y="0"/>
          <a:chExt cx="0" cy="0"/>
        </a:xfrm>
      </p:grpSpPr>
      <p:sp>
        <p:nvSpPr>
          <p:cNvPr id="2" name="Freeform 9"/>
          <p:cNvSpPr>
            <a:spLocks/>
          </p:cNvSpPr>
          <p:nvPr userDrawn="1"/>
        </p:nvSpPr>
        <p:spPr bwMode="auto">
          <a:xfrm rot="10800000">
            <a:off x="491068" y="319893"/>
            <a:ext cx="11226800" cy="6182507"/>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12776471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blipFill>
          <a:blip r:embed="rId2"/>
          <a:tile tx="0" ty="0" sx="100000" sy="100000" flip="none" algn="tl"/>
        </a:blipFill>
        <a:effectLst/>
      </p:bgPr>
    </p:bg>
    <p:spTree>
      <p:nvGrpSpPr>
        <p:cNvPr id="1" name="Shape 151"/>
        <p:cNvGrpSpPr/>
        <p:nvPr/>
      </p:nvGrpSpPr>
      <p:grpSpPr>
        <a:xfrm>
          <a:off x="0" y="0"/>
          <a:ext cx="0" cy="0"/>
          <a:chOff x="0" y="0"/>
          <a:chExt cx="0" cy="0"/>
        </a:xfrm>
      </p:grpSpPr>
    </p:spTree>
    <p:extLst>
      <p:ext uri="{BB962C8B-B14F-4D97-AF65-F5344CB8AC3E}">
        <p14:creationId xmlns:p14="http://schemas.microsoft.com/office/powerpoint/2010/main" val="19483332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reserve="1">
  <p:cSld name="1_Blank">
    <p:bg>
      <p:bgPr>
        <a:solidFill>
          <a:schemeClr val="accent2"/>
        </a:solidFill>
        <a:effectLst/>
      </p:bgPr>
    </p:bg>
    <p:spTree>
      <p:nvGrpSpPr>
        <p:cNvPr id="1" name="Shape 151"/>
        <p:cNvGrpSpPr/>
        <p:nvPr/>
      </p:nvGrpSpPr>
      <p:grpSpPr>
        <a:xfrm>
          <a:off x="0" y="0"/>
          <a:ext cx="0" cy="0"/>
          <a:chOff x="0" y="0"/>
          <a:chExt cx="0" cy="0"/>
        </a:xfrm>
      </p:grpSpPr>
      <p:sp>
        <p:nvSpPr>
          <p:cNvPr id="2" name="TextBox 1"/>
          <p:cNvSpPr txBox="1"/>
          <p:nvPr userDrawn="1"/>
        </p:nvSpPr>
        <p:spPr>
          <a:xfrm>
            <a:off x="7972357" y="6502400"/>
            <a:ext cx="2853447" cy="256545"/>
          </a:xfrm>
          <a:prstGeom prst="rect">
            <a:avLst/>
          </a:prstGeom>
          <a:noFill/>
        </p:spPr>
        <p:txBody>
          <a:bodyPr wrap="square" rtlCol="0">
            <a:spAutoFit/>
          </a:bodyPr>
          <a:lstStyle/>
          <a:p>
            <a:r>
              <a:rPr lang="en-US" sz="1067" dirty="0"/>
              <a:t>FeistyForwarders_0968120672</a:t>
            </a:r>
          </a:p>
        </p:txBody>
      </p:sp>
    </p:spTree>
    <p:extLst>
      <p:ext uri="{BB962C8B-B14F-4D97-AF65-F5344CB8AC3E}">
        <p14:creationId xmlns:p14="http://schemas.microsoft.com/office/powerpoint/2010/main" val="38893726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5100108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924812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285460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0997271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8387277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8611868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6378337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356234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6454124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6635791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27457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5540042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234520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8479759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7880215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08E231-020E-454B-814C-04386EE4B12D}" type="datetimeFigureOut">
              <a:rPr lang="zh-CN" altLang="en-US" smtClean="0"/>
              <a:t>2024/11/28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2966567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3199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0E9-8E23-4710-9DEB-7FDAE5052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376D2-40AB-4A52-A414-AFBE56D57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23594-4931-4D2A-B2A7-5BFACEF4AEB9}"/>
              </a:ext>
            </a:extLst>
          </p:cNvPr>
          <p:cNvSpPr>
            <a:spLocks noGrp="1"/>
          </p:cNvSpPr>
          <p:nvPr>
            <p:ph type="dt" sz="half" idx="10"/>
          </p:nvPr>
        </p:nvSpPr>
        <p:spPr/>
        <p:txBody>
          <a:bodyPr/>
          <a:lstStyle/>
          <a:p>
            <a:fld id="{A3C39D9B-1707-4BC2-A8DF-A9A95A2D1DDF}" type="datetimeFigureOut">
              <a:rPr lang="en-US" smtClean="0"/>
              <a:t>11/28/2024</a:t>
            </a:fld>
            <a:endParaRPr lang="en-US"/>
          </a:p>
        </p:txBody>
      </p:sp>
      <p:sp>
        <p:nvSpPr>
          <p:cNvPr id="5" name="Footer Placeholder 4">
            <a:extLst>
              <a:ext uri="{FF2B5EF4-FFF2-40B4-BE49-F238E27FC236}">
                <a16:creationId xmlns:a16="http://schemas.microsoft.com/office/drawing/2014/main" id="{8E4C7B33-973D-43C2-8D47-93B89D667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A7D1E-0FD0-4AD5-87FB-DFF9DCE9D968}"/>
              </a:ext>
            </a:extLst>
          </p:cNvPr>
          <p:cNvSpPr>
            <a:spLocks noGrp="1"/>
          </p:cNvSpPr>
          <p:nvPr>
            <p:ph type="sldNum" sz="quarter" idx="12"/>
          </p:nvPr>
        </p:nvSpPr>
        <p:spPr/>
        <p:txBody>
          <a:bodyPr/>
          <a:lstStyle/>
          <a:p>
            <a:fld id="{7E4F7387-1A44-43D0-A42C-0F5D255AB470}" type="slidenum">
              <a:rPr lang="en-US" smtClean="0"/>
              <a:t>‹#›</a:t>
            </a:fld>
            <a:endParaRPr lang="en-US"/>
          </a:p>
        </p:txBody>
      </p:sp>
      <p:sp>
        <p:nvSpPr>
          <p:cNvPr id="9" name="Picture Placeholder 8">
            <a:extLst>
              <a:ext uri="{FF2B5EF4-FFF2-40B4-BE49-F238E27FC236}">
                <a16:creationId xmlns:a16="http://schemas.microsoft.com/office/drawing/2014/main" id="{14E6C9DA-08E5-4F48-93D8-C24723FDA35F}"/>
              </a:ext>
            </a:extLst>
          </p:cNvPr>
          <p:cNvSpPr>
            <a:spLocks noGrp="1"/>
          </p:cNvSpPr>
          <p:nvPr>
            <p:ph type="pic" sz="quarter" idx="13"/>
          </p:nvPr>
        </p:nvSpPr>
        <p:spPr>
          <a:xfrm>
            <a:off x="12301538" y="4252913"/>
            <a:ext cx="914400" cy="914400"/>
          </a:xfrm>
        </p:spPr>
        <p:txBody>
          <a:bodyPr/>
          <a:lstStyle/>
          <a:p>
            <a:endParaRPr lang="en-US"/>
          </a:p>
        </p:txBody>
      </p:sp>
    </p:spTree>
    <p:extLst>
      <p:ext uri="{BB962C8B-B14F-4D97-AF65-F5344CB8AC3E}">
        <p14:creationId xmlns:p14="http://schemas.microsoft.com/office/powerpoint/2010/main" val="5752073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9055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theme" Target="../theme/theme4.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CE2123-40B2-4B73-8404-BA885C957DE8}"/>
              </a:ext>
            </a:extLst>
          </p:cNvPr>
          <p:cNvSpPr txBox="1"/>
          <p:nvPr userDrawn="1"/>
        </p:nvSpPr>
        <p:spPr>
          <a:xfrm>
            <a:off x="10709030" y="0"/>
            <a:ext cx="2760785" cy="261610"/>
          </a:xfrm>
          <a:prstGeom prst="rect">
            <a:avLst/>
          </a:prstGeom>
          <a:noFill/>
        </p:spPr>
        <p:txBody>
          <a:bodyPr wrap="square" rtlCol="0">
            <a:spAutoFit/>
          </a:bodyPr>
          <a:lstStyle/>
          <a:p>
            <a:r>
              <a:rPr lang="en-US" sz="1100" i="1" dirty="0">
                <a:latin typeface="Times New Roman" panose="02020603050405020304" pitchFamily="18" charset="0"/>
                <a:cs typeface="Times New Roman" panose="02020603050405020304" pitchFamily="18" charset="0"/>
              </a:rPr>
              <a:t>Design by: </a:t>
            </a:r>
            <a:r>
              <a:rPr lang="en-US" sz="1100" i="1" dirty="0" err="1">
                <a:latin typeface="Times New Roman" panose="02020603050405020304" pitchFamily="18" charset="0"/>
                <a:cs typeface="Times New Roman" panose="02020603050405020304" pitchFamily="18" charset="0"/>
              </a:rPr>
              <a:t>Hương</a:t>
            </a:r>
            <a:r>
              <a:rPr lang="en-US" sz="1100" i="1" dirty="0">
                <a:latin typeface="Times New Roman" panose="02020603050405020304" pitchFamily="18" charset="0"/>
                <a:cs typeface="Times New Roman" panose="02020603050405020304" pitchFamily="18" charset="0"/>
              </a:rPr>
              <a:t> </a:t>
            </a:r>
            <a:r>
              <a:rPr lang="en-US" sz="1100" i="1" dirty="0" err="1">
                <a:latin typeface="Times New Roman" panose="02020603050405020304" pitchFamily="18" charset="0"/>
                <a:cs typeface="Times New Roman" panose="02020603050405020304" pitchFamily="18" charset="0"/>
              </a:rPr>
              <a:t>Thảo</a:t>
            </a:r>
            <a:r>
              <a:rPr lang="en-US" sz="1100"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88860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mc:AlternateContent xmlns:mc="http://schemas.openxmlformats.org/markup-compatibility/2006" xmlns:p14="http://schemas.microsoft.com/office/powerpoint/2010/main">
    <mc:Choice Requires="p14">
      <p:transition p14:dur="0" advTm="1000"/>
    </mc:Choice>
    <mc:Fallback xmlns="">
      <p:transition advTm="1000"/>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725865"/>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700" r:id="rId3"/>
    <p:sldLayoutId id="2147483701" r:id="rId4"/>
    <p:sldLayoutId id="2147483702" r:id="rId5"/>
    <p:sldLayoutId id="2147483703" r:id="rId6"/>
    <p:sldLayoutId id="2147483704" r:id="rId7"/>
    <p:sldLayoutId id="2147483741" r:id="rId8"/>
    <p:sldLayoutId id="2147483661" r:id="rId9"/>
    <p:sldLayoutId id="2147483662" r:id="rId10"/>
    <p:sldLayoutId id="2147483663" r:id="rId11"/>
    <p:sldLayoutId id="2147483742" r:id="rId12"/>
  </p:sldLayoutIdLst>
  <mc:AlternateContent xmlns:mc="http://schemas.openxmlformats.org/markup-compatibility/2006" xmlns:p14="http://schemas.microsoft.com/office/powerpoint/2010/main">
    <mc:Choice Requires="p14">
      <p:transition p14:dur="0" advTm="1000"/>
    </mc:Choice>
    <mc:Fallback xmlns="">
      <p:transition advTm="1000"/>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8" y="719333"/>
            <a:ext cx="10290000" cy="63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dk1"/>
              </a:buClr>
              <a:buSzPts val="2800"/>
              <a:buFont typeface="Kalam"/>
              <a:buNone/>
              <a:defRPr sz="2800" b="1">
                <a:solidFill>
                  <a:schemeClr val="dk1"/>
                </a:solidFill>
                <a:latin typeface="Kalam"/>
                <a:ea typeface="Kalam"/>
                <a:cs typeface="Kalam"/>
                <a:sym typeface="Kala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951034" y="1583467"/>
            <a:ext cx="102900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717989849"/>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grpSp>
        <p:nvGrpSpPr>
          <p:cNvPr id="18" name="组合 6"/>
          <p:cNvGrpSpPr/>
          <p:nvPr userDrawn="1"/>
        </p:nvGrpSpPr>
        <p:grpSpPr>
          <a:xfrm>
            <a:off x="0" y="0"/>
            <a:ext cx="12192000" cy="6858000"/>
            <a:chOff x="0" y="0"/>
            <a:chExt cx="12192000" cy="6858000"/>
          </a:xfrm>
        </p:grpSpPr>
        <p:sp>
          <p:nvSpPr>
            <p:cNvPr id="19" name="矩形 7"/>
            <p:cNvSpPr/>
            <p:nvPr/>
          </p:nvSpPr>
          <p:spPr>
            <a:xfrm>
              <a:off x="0" y="0"/>
              <a:ext cx="12192000" cy="6858000"/>
            </a:xfrm>
            <a:prstGeom prst="rect">
              <a:avLst/>
            </a:prstGeom>
            <a:solidFill>
              <a:srgbClr val="FFE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8"/>
            <p:cNvSpPr/>
            <p:nvPr/>
          </p:nvSpPr>
          <p:spPr>
            <a:xfrm>
              <a:off x="247650" y="266578"/>
              <a:ext cx="11696700" cy="6324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8207759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29" r:id="rId18"/>
    <p:sldLayoutId id="2147483695"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1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3.xml"/><Relationship Id="rId11" Type="http://schemas.openxmlformats.org/officeDocument/2006/relationships/image" Target="../media/image14.png"/><Relationship Id="rId5" Type="http://schemas.openxmlformats.org/officeDocument/2006/relationships/slideLayout" Target="../slideLayouts/slideLayout30.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3.mp3"/><Relationship Id="rId7" Type="http://schemas.openxmlformats.org/officeDocument/2006/relationships/image" Target="../media/image1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1.wav"/><Relationship Id="rId11" Type="http://schemas.openxmlformats.org/officeDocument/2006/relationships/image" Target="../media/image15.png"/><Relationship Id="rId5" Type="http://schemas.openxmlformats.org/officeDocument/2006/relationships/slideLayout" Target="../slideLayouts/slideLayout31.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3.mp3"/><Relationship Id="rId7" Type="http://schemas.openxmlformats.org/officeDocument/2006/relationships/image" Target="../media/image1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7.png"/><Relationship Id="rId5" Type="http://schemas.openxmlformats.org/officeDocument/2006/relationships/slideLayout" Target="../slideLayouts/slideLayout31.xml"/><Relationship Id="rId10" Type="http://schemas.openxmlformats.org/officeDocument/2006/relationships/image" Target="../media/image15.png"/><Relationship Id="rId4" Type="http://schemas.openxmlformats.org/officeDocument/2006/relationships/audio" Target="../media/media3.mp3"/><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3.mp3"/><Relationship Id="rId7" Type="http://schemas.openxmlformats.org/officeDocument/2006/relationships/image" Target="../media/image18.png"/><Relationship Id="rId12" Type="http://schemas.openxmlformats.org/officeDocument/2006/relationships/image" Target="../media/image19.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15.png"/><Relationship Id="rId5" Type="http://schemas.openxmlformats.org/officeDocument/2006/relationships/slideLayout" Target="../slideLayouts/slideLayout31.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0.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1.xml"/><Relationship Id="rId1" Type="http://schemas.openxmlformats.org/officeDocument/2006/relationships/tags" Target="../tags/tag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4.xml"/><Relationship Id="rId7" Type="http://schemas.openxmlformats.org/officeDocument/2006/relationships/image" Target="../media/image30.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7.xml"/><Relationship Id="rId5" Type="http://schemas.openxmlformats.org/officeDocument/2006/relationships/slideLayout" Target="../slideLayouts/slideLayout31.xml"/><Relationship Id="rId4" Type="http://schemas.openxmlformats.org/officeDocument/2006/relationships/tags" Target="../tags/tag5.xml"/><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E7C73A4-796D-994F-9362-C7FA7877F8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2657" y="0"/>
            <a:ext cx="7556500" cy="4241800"/>
          </a:xfrm>
          <a:prstGeom prst="rect">
            <a:avLst/>
          </a:prstGeom>
        </p:spPr>
      </p:pic>
      <p:sp>
        <p:nvSpPr>
          <p:cNvPr id="16" name="TextBox 15">
            <a:extLst>
              <a:ext uri="{FF2B5EF4-FFF2-40B4-BE49-F238E27FC236}">
                <a16:creationId xmlns:a16="http://schemas.microsoft.com/office/drawing/2014/main" id="{5D978843-FFF4-4E0D-A4B7-49C55FF85D27}"/>
              </a:ext>
            </a:extLst>
          </p:cNvPr>
          <p:cNvSpPr txBox="1"/>
          <p:nvPr/>
        </p:nvSpPr>
        <p:spPr>
          <a:xfrm>
            <a:off x="2352532" y="1252588"/>
            <a:ext cx="701675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Khởi</a:t>
            </a:r>
            <a:r>
              <a:rPr kumimoji="0" lang="en-US" sz="8000" b="1" i="0" u="none" strike="noStrike" kern="1200" cap="none" spc="0" normalizeH="0" baseline="0" noProof="0" dirty="0">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 </a:t>
            </a:r>
            <a:r>
              <a:rPr kumimoji="0" lang="en-US" sz="8000" b="1" i="0" u="none" strike="noStrike" kern="1200" cap="none" spc="0" normalizeH="0" baseline="0" noProof="0" dirty="0" err="1">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động</a:t>
            </a:r>
            <a:endParaRPr kumimoji="0" lang="en-US" sz="8800" b="1" i="0" u="none" strike="noStrike" kern="1200" cap="none" spc="0" normalizeH="0" baseline="0" noProof="0" dirty="0">
              <a:ln w="22225">
                <a:solidFill>
                  <a:srgbClr val="7030A0"/>
                </a:solidFill>
                <a:prstDash val="solid"/>
              </a:ln>
              <a:solidFill>
                <a:srgbClr val="FFFF00"/>
              </a:solidFill>
              <a:effectLst>
                <a:glow rad="228600">
                  <a:srgbClr val="70AD47">
                    <a:satMod val="175000"/>
                    <a:alpha val="40000"/>
                  </a:srgbClr>
                </a:glow>
              </a:effectLst>
              <a:uLnTx/>
              <a:uFillTx/>
              <a:latin typeface="Arial"/>
              <a:cs typeface="+mn-cs"/>
            </a:endParaRPr>
          </a:p>
        </p:txBody>
      </p:sp>
    </p:spTree>
    <p:extLst>
      <p:ext uri="{BB962C8B-B14F-4D97-AF65-F5344CB8AC3E}">
        <p14:creationId xmlns:p14="http://schemas.microsoft.com/office/powerpoint/2010/main" val="11239119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18" presetClass="emph" presetSubtype="0" repeatCount="indefinite" fill="hold" nodeType="withEffect">
                                  <p:stCondLst>
                                    <p:cond delay="0"/>
                                  </p:stCondLst>
                                  <p:iterate type="lt">
                                    <p:tmPct val="4000"/>
                                  </p:iterate>
                                  <p:childTnLst>
                                    <p:set>
                                      <p:cBhvr override="childStyle">
                                        <p:cTn id="9" dur="500" fill="hold"/>
                                        <p:tgtEl>
                                          <p:spTgt spid="16">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3001"/>
            <a:ext cx="12192000"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p:nvPr/>
        </p:nvSpPr>
        <p:spPr>
          <a:xfrm>
            <a:off x="28575" y="0"/>
            <a:ext cx="12192000" cy="1143000"/>
          </a:xfrm>
          <a:prstGeom prst="rect">
            <a:avLst/>
          </a:prstGeom>
          <a:solidFill>
            <a:srgbClr val="FFFF00"/>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khởi động ngày mới nhé chúng ta hãy giúp những chú chim này trả lời tốt các câu hỏi để chúng có thế tránh đi mùa đông lạnh giá nhé!</a:t>
            </a:r>
          </a:p>
        </p:txBody>
      </p:sp>
      <p:pic>
        <p:nvPicPr>
          <p:cNvPr id="7" name="Picture 6" descr="C:\Users\ADMIN\Desktop\Tai nguyen thiet ke tro choi\Angry birds epic birds\1505573783630 (2).png">
            <a:hlinkClick r:id="" action="ppaction://hlinkshowjump?jump=nextslid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45368" y="4648200"/>
            <a:ext cx="2486566" cy="1190774"/>
          </a:xfrm>
          <a:prstGeom prst="rect">
            <a:avLst/>
          </a:prstGeom>
          <a:noFill/>
          <a:extLst>
            <a:ext uri="{909E8E84-426E-40DD-AFC4-6F175D3DCCD1}">
              <a14:hiddenFill xmlns:a14="http://schemas.microsoft.com/office/drawing/2010/main">
                <a:solidFill>
                  <a:srgbClr val="FFFFFF"/>
                </a:solidFill>
              </a14:hiddenFill>
            </a:ext>
          </a:extLst>
        </p:spPr>
      </p:pic>
      <p:pic>
        <p:nvPicPr>
          <p:cNvPr id="8" name="OMFG - OMFG - Hell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62800" y="-205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63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7711" r="800" b="13253"/>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343400" y="600981"/>
            <a:ext cx="7942899" cy="3686085"/>
            <a:chOff x="-615991" y="642075"/>
            <a:chExt cx="7942899" cy="3686085"/>
          </a:xfrm>
        </p:grpSpPr>
        <p:pic>
          <p:nvPicPr>
            <p:cNvPr id="1026"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15991" y="642075"/>
              <a:ext cx="4832432"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1785938" y="1730065"/>
              <a:ext cx="5540970" cy="2443025"/>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trước</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endPar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049000" y="-2133600"/>
            <a:ext cx="609600" cy="609600"/>
          </a:xfrm>
          <a:prstGeom prst="rect">
            <a:avLst/>
          </a:prstGeom>
        </p:spPr>
      </p:pic>
      <p:pic>
        <p:nvPicPr>
          <p:cNvPr id="7"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690648" y="4131995"/>
            <a:ext cx="609600" cy="609600"/>
          </a:xfrm>
          <a:prstGeom prst="rect">
            <a:avLst/>
          </a:prstGeom>
        </p:spPr>
      </p:pic>
      <p:sp>
        <p:nvSpPr>
          <p:cNvPr id="2" name="Oval Callout 1"/>
          <p:cNvSpPr/>
          <p:nvPr/>
        </p:nvSpPr>
        <p:spPr>
          <a:xfrm>
            <a:off x="6553200" y="5029200"/>
            <a:ext cx="3657600" cy="1371600"/>
          </a:xfrm>
          <a:prstGeom prst="wedgeEllipseCallout">
            <a:avLst>
              <a:gd name="adj1" fmla="val -47609"/>
              <a:gd name="adj2" fmla="val -11666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Calibri"/>
                <a:ea typeface="+mn-ea"/>
                <a:cs typeface="+mn-cs"/>
              </a:rPr>
              <a:t>Danh</a:t>
            </a:r>
            <a:r>
              <a:rPr kumimoji="0" lang="en-US" sz="3600" b="1" i="0" u="none" strike="noStrike" kern="1200" cap="none" spc="0" normalizeH="0" baseline="0" noProof="0" dirty="0">
                <a:ln>
                  <a:noFill/>
                </a:ln>
                <a:solidFill>
                  <a:prstClr val="white"/>
                </a:solidFill>
                <a:effectLst/>
                <a:uLnTx/>
                <a:uFillTx/>
                <a:latin typeface="Calibri"/>
                <a:ea typeface="+mn-ea"/>
                <a:cs typeface="+mn-cs"/>
              </a:rPr>
              <a:t> </a:t>
            </a:r>
            <a:r>
              <a:rPr kumimoji="0" lang="en-US" sz="3600" b="1" i="0" u="none" strike="noStrike" kern="1200" cap="none" spc="0" normalizeH="0" baseline="0" noProof="0" dirty="0" err="1">
                <a:ln>
                  <a:noFill/>
                </a:ln>
                <a:solidFill>
                  <a:prstClr val="white"/>
                </a:solidFill>
                <a:effectLst/>
                <a:uLnTx/>
                <a:uFillTx/>
                <a:latin typeface="Calibri"/>
                <a:ea typeface="+mn-ea"/>
                <a:cs typeface="+mn-cs"/>
              </a:rPr>
              <a:t>sách</a:t>
            </a:r>
            <a:r>
              <a:rPr kumimoji="0" lang="en-US" sz="3600" b="1" i="0" u="none" strike="noStrike" kern="1200" cap="none" spc="0" normalizeH="0" noProof="0" dirty="0">
                <a:ln>
                  <a:noFill/>
                </a:ln>
                <a:solidFill>
                  <a:prstClr val="white"/>
                </a:solidFill>
                <a:effectLst/>
                <a:uLnTx/>
                <a:uFillTx/>
                <a:latin typeface="Calibri"/>
                <a:ea typeface="+mn-ea"/>
                <a:cs typeface="+mn-cs"/>
              </a:rPr>
              <a:t> </a:t>
            </a:r>
            <a:r>
              <a:rPr kumimoji="0" lang="en-US" sz="3600" b="1" i="0" u="none" strike="noStrike" kern="1200" cap="none" spc="0" normalizeH="0" noProof="0" dirty="0" err="1">
                <a:ln>
                  <a:noFill/>
                </a:ln>
                <a:solidFill>
                  <a:prstClr val="white"/>
                </a:solidFill>
                <a:effectLst/>
                <a:uLnTx/>
                <a:uFillTx/>
                <a:latin typeface="Calibri"/>
                <a:ea typeface="+mn-ea"/>
                <a:cs typeface="+mn-cs"/>
              </a:rPr>
              <a:t>học</a:t>
            </a:r>
            <a:r>
              <a:rPr kumimoji="0" lang="en-US" sz="3600" b="1" i="0" u="none" strike="noStrike" kern="1200" cap="none" spc="0" normalizeH="0" noProof="0" dirty="0">
                <a:ln>
                  <a:noFill/>
                </a:ln>
                <a:solidFill>
                  <a:prstClr val="white"/>
                </a:solidFill>
                <a:effectLst/>
                <a:uLnTx/>
                <a:uFillTx/>
                <a:latin typeface="Calibri"/>
                <a:ea typeface="+mn-ea"/>
                <a:cs typeface="+mn-cs"/>
              </a:rPr>
              <a:t> </a:t>
            </a:r>
            <a:r>
              <a:rPr kumimoji="0" lang="en-US" sz="3600" b="1" i="0" u="none" strike="noStrike" kern="1200" cap="none" spc="0" normalizeH="0" noProof="0" dirty="0" err="1">
                <a:ln>
                  <a:noFill/>
                </a:ln>
                <a:solidFill>
                  <a:prstClr val="white"/>
                </a:solidFill>
                <a:effectLst/>
                <a:uLnTx/>
                <a:uFillTx/>
                <a:latin typeface="Calibri"/>
                <a:ea typeface="+mn-ea"/>
                <a:cs typeface="+mn-cs"/>
              </a:rPr>
              <a:t>sinh</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6"/>
                                        </p:tgtEl>
                                        <p:attrNameLst>
                                          <p:attrName>r</p:attrName>
                                        </p:attrNameLst>
                                      </p:cBhvr>
                                    </p:animRot>
                                    <p:animRot by="-240000">
                                      <p:cBhvr>
                                        <p:cTn id="7" dur="550" fill="hold">
                                          <p:stCondLst>
                                            <p:cond delay="550"/>
                                          </p:stCondLst>
                                        </p:cTn>
                                        <p:tgtEl>
                                          <p:spTgt spid="6"/>
                                        </p:tgtEl>
                                        <p:attrNameLst>
                                          <p:attrName>r</p:attrName>
                                        </p:attrNameLst>
                                      </p:cBhvr>
                                    </p:animRot>
                                    <p:animRot by="240000">
                                      <p:cBhvr>
                                        <p:cTn id="8" dur="550" fill="hold">
                                          <p:stCondLst>
                                            <p:cond delay="1100"/>
                                          </p:stCondLst>
                                        </p:cTn>
                                        <p:tgtEl>
                                          <p:spTgt spid="6"/>
                                        </p:tgtEl>
                                        <p:attrNameLst>
                                          <p:attrName>r</p:attrName>
                                        </p:attrNameLst>
                                      </p:cBhvr>
                                    </p:animRot>
                                    <p:animRot by="-240000">
                                      <p:cBhvr>
                                        <p:cTn id="9" dur="550" fill="hold">
                                          <p:stCondLst>
                                            <p:cond delay="1650"/>
                                          </p:stCondLst>
                                        </p:cTn>
                                        <p:tgtEl>
                                          <p:spTgt spid="6"/>
                                        </p:tgtEl>
                                        <p:attrNameLst>
                                          <p:attrName>r</p:attrName>
                                        </p:attrNameLst>
                                      </p:cBhvr>
                                    </p:animRot>
                                    <p:animRot by="120000">
                                      <p:cBhvr>
                                        <p:cTn id="10" dur="550" fill="hold">
                                          <p:stCondLst>
                                            <p:cond delay="2200"/>
                                          </p:stCondLst>
                                        </p:cTn>
                                        <p:tgtEl>
                                          <p:spTgt spid="6"/>
                                        </p:tgtEl>
                                        <p:attrNameLst>
                                          <p:attrName>r</p:attrName>
                                        </p:attrNameLst>
                                      </p:cBhvr>
                                    </p:animRot>
                                  </p:childTnLst>
                                </p:cTn>
                              </p:par>
                              <p:par>
                                <p:cTn id="11" presetID="63" presetClass="path" presetSubtype="0" accel="50000" decel="50000" fill="hold" nodeType="withEffect">
                                  <p:stCondLst>
                                    <p:cond delay="0"/>
                                  </p:stCondLst>
                                  <p:childTnLst>
                                    <p:animMotion origin="layout" path="M -0.19023 -0.00092 L 0.54063 0.00926 " pathEditMode="relative" rAng="0" ptsTypes="AA">
                                      <p:cBhvr>
                                        <p:cTn id="12" dur="3500" fill="hold"/>
                                        <p:tgtEl>
                                          <p:spTgt spid="6"/>
                                        </p:tgtEl>
                                        <p:attrNameLst>
                                          <p:attrName>ppt_x</p:attrName>
                                          <p:attrName>ppt_y</p:attrName>
                                        </p:attrNameLst>
                                      </p:cBhvr>
                                      <p:rCtr x="36536" y="509"/>
                                    </p:animMotion>
                                  </p:childTnLst>
                                </p:cTn>
                              </p:par>
                              <p:par>
                                <p:cTn id="13" presetID="1" presetClass="mediacall" presetSubtype="0" fill="hold" nodeType="withEffect">
                                  <p:stCondLst>
                                    <p:cond delay="0"/>
                                  </p:stCondLst>
                                  <p:childTnLst>
                                    <p:cmd type="call" cmd="playFrom(0.0)">
                                      <p:cBhvr>
                                        <p:cTn id="14" dur="577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7"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withEffect">
                                  <p:stCondLst>
                                    <p:cond delay="0"/>
                                  </p:stCondLst>
                                  <p:childTnLst>
                                    <p:cmd type="call" cmd="playFrom(0.0)">
                                      <p:cBhvr>
                                        <p:cTn id="24" dur="4414" fill="hold"/>
                                        <p:tgtEl>
                                          <p:spTgt spid="7"/>
                                        </p:tgtEl>
                                      </p:cBhvr>
                                    </p:cmd>
                                  </p:childTnLst>
                                </p:cTn>
                              </p:par>
                              <p:par>
                                <p:cTn id="25" presetID="63" presetClass="path" presetSubtype="0" accel="50000" decel="50000" fill="hold" nodeType="withEffect">
                                  <p:stCondLst>
                                    <p:cond delay="0"/>
                                  </p:stCondLst>
                                  <p:childTnLst>
                                    <p:animMotion origin="layout" path="M 0.7309 0.01019 L 1.64757 0.0213 " pathEditMode="relative" rAng="0" ptsTypes="AA">
                                      <p:cBhvr>
                                        <p:cTn id="26" dur="3750" fill="hold"/>
                                        <p:tgtEl>
                                          <p:spTgt spid="6"/>
                                        </p:tgtEl>
                                        <p:attrNameLst>
                                          <p:attrName>ppt_x</p:attrName>
                                          <p:attrName>ppt_y</p:attrName>
                                        </p:attrNameLst>
                                      </p:cBhvr>
                                      <p:rCtr x="45833" y="556"/>
                                    </p:animMotion>
                                  </p:childTnLst>
                                </p:cTn>
                              </p:par>
                            </p:childTnLst>
                          </p:cTn>
                        </p:par>
                      </p:childTnLst>
                    </p:cTn>
                  </p:par>
                </p:childTnLst>
              </p:cTn>
              <p:nextCondLst>
                <p:cond evt="onClick" delay="0">
                  <p:tgtEl>
                    <p:spTgt spid="6"/>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7"/>
                </p:tgtEl>
              </p:cMediaNode>
            </p:audio>
          </p:childTnLst>
        </p:cTn>
      </p:par>
    </p:tnLst>
    <p:bldLst>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r="2000" b="10664"/>
          <a:stretch>
            <a:fillRect/>
          </a:stretch>
        </p:blipFill>
        <p:spPr bwMode="auto">
          <a:xfrm>
            <a:off x="0" y="1"/>
            <a:ext cx="12192000" cy="68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10" name="Group 9"/>
          <p:cNvGrpSpPr/>
          <p:nvPr/>
        </p:nvGrpSpPr>
        <p:grpSpPr>
          <a:xfrm>
            <a:off x="-6230111" y="628413"/>
            <a:ext cx="9019030" cy="3686085"/>
            <a:chOff x="164106" y="669507"/>
            <a:chExt cx="5773134" cy="3686085"/>
          </a:xfrm>
        </p:grpSpPr>
        <p:pic>
          <p:nvPicPr>
            <p:cNvPr id="11"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64106" y="669507"/>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1"/>
            <p:cNvSpPr/>
            <p:nvPr/>
          </p:nvSpPr>
          <p:spPr>
            <a:xfrm>
              <a:off x="2301239" y="1706880"/>
              <a:ext cx="3636001" cy="2293566"/>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50000"/>
                </a:lnSpc>
              </a:pP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Là</a:t>
              </a:r>
              <a:r>
                <a:rPr lang="en-US" sz="2600" dirty="0">
                  <a:latin typeface="Arial-Rounded" panose="020B0500000000000000" pitchFamily="34" charset="0"/>
                  <a:ea typeface="Arial-Rounded" panose="020B0500000000000000" pitchFamily="34" charset="0"/>
                  <a:cs typeface="Arial-Rounded" panose="020B0500000000000000" pitchFamily="34" charset="0"/>
                </a:rPr>
                <a:t> 1 </a:t>
              </a:r>
              <a:r>
                <a:rPr lang="en-US" sz="2600" dirty="0" err="1">
                  <a:latin typeface="Arial-Rounded" panose="020B0500000000000000" pitchFamily="34" charset="0"/>
                  <a:ea typeface="Arial-Rounded" panose="020B0500000000000000" pitchFamily="34" charset="0"/>
                  <a:cs typeface="Arial-Rounded" panose="020B0500000000000000" pitchFamily="34" charset="0"/>
                </a:rPr>
                <a:t>bản</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liệt</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kê</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tên</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thường</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được</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sắp</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xếp</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vào</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một</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bảng</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là</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nghĩa</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của</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từ</a:t>
              </a:r>
              <a:r>
                <a:rPr lang="en-US" sz="2600" dirty="0">
                  <a:latin typeface="Arial-Rounded" panose="020B0500000000000000" pitchFamily="34" charset="0"/>
                  <a:ea typeface="Arial-Rounded" panose="020B0500000000000000" pitchFamily="34" charset="0"/>
                  <a:cs typeface="Arial-Rounded" panose="020B0500000000000000" pitchFamily="34" charset="0"/>
                </a:rPr>
                <a:t> </a:t>
              </a:r>
              <a:r>
                <a:rPr lang="en-US" sz="2600" dirty="0" err="1">
                  <a:latin typeface="Arial-Rounded" panose="020B0500000000000000" pitchFamily="34" charset="0"/>
                  <a:ea typeface="Arial-Rounded" panose="020B0500000000000000" pitchFamily="34" charset="0"/>
                  <a:cs typeface="Arial-Rounded" panose="020B0500000000000000" pitchFamily="34" charset="0"/>
                </a:rPr>
                <a:t>nào</a:t>
              </a:r>
              <a:r>
                <a:rPr lang="en-US" sz="2600" dirty="0">
                  <a:latin typeface="Arial-Rounded" panose="020B0500000000000000" pitchFamily="34" charset="0"/>
                  <a:ea typeface="Arial-Rounded" panose="020B0500000000000000" pitchFamily="34" charset="0"/>
                  <a:cs typeface="Arial-Rounded" panose="020B0500000000000000" pitchFamily="34" charset="0"/>
                </a:rPr>
                <a:t>?</a:t>
              </a:r>
              <a:endParaRPr lang="vi-VN" sz="2600" dirty="0">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3"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sp>
        <p:nvSpPr>
          <p:cNvPr id="14" name="Oval Callout 13"/>
          <p:cNvSpPr/>
          <p:nvPr/>
        </p:nvSpPr>
        <p:spPr>
          <a:xfrm>
            <a:off x="6553200" y="5029200"/>
            <a:ext cx="3657600" cy="1371600"/>
          </a:xfrm>
          <a:prstGeom prst="wedgeEllipseCallout">
            <a:avLst>
              <a:gd name="adj1" fmla="val 18016"/>
              <a:gd name="adj2" fmla="val -119791"/>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Danh</a:t>
            </a: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sách</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9"/>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10"/>
                                        </p:tgtEl>
                                        <p:attrNameLst>
                                          <p:attrName>r</p:attrName>
                                        </p:attrNameLst>
                                      </p:cBhvr>
                                    </p:animRot>
                                    <p:animRot by="-240000">
                                      <p:cBhvr>
                                        <p:cTn id="9" dur="550" fill="hold">
                                          <p:stCondLst>
                                            <p:cond delay="550"/>
                                          </p:stCondLst>
                                        </p:cTn>
                                        <p:tgtEl>
                                          <p:spTgt spid="10"/>
                                        </p:tgtEl>
                                        <p:attrNameLst>
                                          <p:attrName>r</p:attrName>
                                        </p:attrNameLst>
                                      </p:cBhvr>
                                    </p:animRot>
                                    <p:animRot by="240000">
                                      <p:cBhvr>
                                        <p:cTn id="10" dur="550" fill="hold">
                                          <p:stCondLst>
                                            <p:cond delay="1100"/>
                                          </p:stCondLst>
                                        </p:cTn>
                                        <p:tgtEl>
                                          <p:spTgt spid="10"/>
                                        </p:tgtEl>
                                        <p:attrNameLst>
                                          <p:attrName>r</p:attrName>
                                        </p:attrNameLst>
                                      </p:cBhvr>
                                    </p:animRot>
                                    <p:animRot by="-240000">
                                      <p:cBhvr>
                                        <p:cTn id="11" dur="550" fill="hold">
                                          <p:stCondLst>
                                            <p:cond delay="1650"/>
                                          </p:stCondLst>
                                        </p:cTn>
                                        <p:tgtEl>
                                          <p:spTgt spid="10"/>
                                        </p:tgtEl>
                                        <p:attrNameLst>
                                          <p:attrName>r</p:attrName>
                                        </p:attrNameLst>
                                      </p:cBhvr>
                                    </p:animRot>
                                    <p:animRot by="120000">
                                      <p:cBhvr>
                                        <p:cTn id="12" dur="550" fill="hold">
                                          <p:stCondLst>
                                            <p:cond delay="2200"/>
                                          </p:stCondLst>
                                        </p:cTn>
                                        <p:tgtEl>
                                          <p:spTgt spid="10"/>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1.48148E-6 L 0.7309 0.01019 " pathEditMode="relative" rAng="0" ptsTypes="AA">
                                      <p:cBhvr>
                                        <p:cTn id="14" dur="3500" fill="hold"/>
                                        <p:tgtEl>
                                          <p:spTgt spid="10"/>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subTnLst>
                                    <p:audio>
                                      <p:cMediaNode>
                                        <p:cTn display="0" masterRel="sameClick">
                                          <p:stCondLst>
                                            <p:cond evt="begin" delay="0">
                                              <p:tn val="17"/>
                                            </p:cond>
                                          </p:stCondLst>
                                          <p:endCondLst>
                                            <p:cond evt="onStopAudio" delay="0">
                                              <p:tgtEl>
                                                <p:sldTgt/>
                                              </p:tgtEl>
                                            </p:cond>
                                          </p:endCondLst>
                                        </p:cTn>
                                        <p:tgtEl>
                                          <p:sndTgt r:embed="rId6"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3"/>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10"/>
                                        </p:tgtEl>
                                        <p:attrNameLst>
                                          <p:attrName>ppt_x</p:attrName>
                                          <p:attrName>ppt_y</p:attrName>
                                        </p:attrNameLst>
                                      </p:cBhvr>
                                      <p:rCtr x="45833" y="556"/>
                                    </p:animMotion>
                                  </p:childTnLst>
                                </p:cTn>
                              </p:par>
                            </p:childTnLst>
                          </p:cTn>
                        </p:par>
                      </p:childTnLst>
                    </p:cTn>
                  </p:par>
                </p:childTnLst>
              </p:cTn>
              <p:nextCondLst>
                <p:cond evt="onClick" delay="0">
                  <p:tgtEl>
                    <p:spTgt spid="10"/>
                  </p:tgtEl>
                </p:cond>
              </p:nextCondLst>
            </p:seq>
            <p:audio>
              <p:cMediaNode vol="80000">
                <p:cTn id="28" fill="hold" display="0">
                  <p:stCondLst>
                    <p:cond delay="indefinite"/>
                  </p:stCondLst>
                  <p:endCondLst>
                    <p:cond evt="onStopAudio" delay="0">
                      <p:tgtEl>
                        <p:sldTgt/>
                      </p:tgtEl>
                    </p:cond>
                  </p:endCondLst>
                </p:cTn>
                <p:tgtEl>
                  <p:spTgt spid="13"/>
                </p:tgtEl>
              </p:cMediaNode>
            </p:audio>
          </p:childTnLst>
        </p:cTn>
      </p:par>
    </p:tnLst>
    <p:bldLst>
      <p:bldP spid="1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800" b="9546"/>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00" y="-2133600"/>
            <a:ext cx="609600" cy="609600"/>
          </a:xfrm>
          <a:prstGeom prst="rect">
            <a:avLst/>
          </a:prstGeom>
        </p:spPr>
      </p:pic>
      <p:grpSp>
        <p:nvGrpSpPr>
          <p:cNvPr id="9" name="Group 8"/>
          <p:cNvGrpSpPr/>
          <p:nvPr/>
        </p:nvGrpSpPr>
        <p:grpSpPr>
          <a:xfrm>
            <a:off x="-7888486" y="534811"/>
            <a:ext cx="6593086" cy="3686085"/>
            <a:chOff x="-182990" y="575905"/>
            <a:chExt cx="4850517" cy="3686085"/>
          </a:xfrm>
        </p:grpSpPr>
        <p:pic>
          <p:nvPicPr>
            <p:cNvPr id="10"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990" y="57590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49031" y="1706880"/>
              <a:ext cx="2818496"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FFCC"/>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danh</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sách</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sinh</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mấy</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690648" y="4131995"/>
            <a:ext cx="609600" cy="609600"/>
          </a:xfrm>
          <a:prstGeom prst="rect">
            <a:avLst/>
          </a:prstGeom>
        </p:spPr>
      </p:pic>
      <p:sp>
        <p:nvSpPr>
          <p:cNvPr id="13" name="Oval Callout 12"/>
          <p:cNvSpPr/>
          <p:nvPr/>
        </p:nvSpPr>
        <p:spPr>
          <a:xfrm>
            <a:off x="6096000" y="5029200"/>
            <a:ext cx="4114800" cy="1371600"/>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3 </a:t>
            </a: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7.40741E-7 L 0.7309 0.01018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8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9" name="Group 8"/>
          <p:cNvGrpSpPr/>
          <p:nvPr/>
        </p:nvGrpSpPr>
        <p:grpSpPr>
          <a:xfrm>
            <a:off x="-10134600" y="600981"/>
            <a:ext cx="9790471" cy="3686085"/>
            <a:chOff x="-724206" y="642075"/>
            <a:chExt cx="5631486" cy="3686085"/>
          </a:xfrm>
        </p:grpSpPr>
        <p:pic>
          <p:nvPicPr>
            <p:cNvPr id="10"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4206" y="642075"/>
              <a:ext cx="4940647"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949442" y="1706880"/>
              <a:ext cx="2957838"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Chúc mừng các em</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pic>
        <p:nvPicPr>
          <p:cNvPr id="13" name="Picture 12" descr="Káº¿t quáº£ hÃ¬nh áº£nh cho win text gif"/>
          <p:cNvPicPr>
            <a:picLocks noChangeAspect="1" noChangeArrowheads="1" noCrop="1"/>
          </p:cNvPicPr>
          <p:nvPr/>
        </p:nvPicPr>
        <p:blipFill>
          <a:blip r:embed="rId12"/>
          <a:srcRect/>
          <a:stretch>
            <a:fillRect/>
          </a:stretch>
        </p:blipFill>
        <p:spPr bwMode="auto">
          <a:xfrm>
            <a:off x="4046988" y="1613213"/>
            <a:ext cx="4402824" cy="4402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2.5E-6 -1.48148E-6 L 0.73086 0.01019 " pathEditMode="relative" rAng="0" ptsTypes="AA">
                                      <p:cBhvr>
                                        <p:cTn id="14" dur="3500" fill="hold"/>
                                        <p:tgtEl>
                                          <p:spTgt spid="9"/>
                                        </p:tgtEl>
                                        <p:attrNameLst>
                                          <p:attrName>ppt_x</p:attrName>
                                          <p:attrName>ppt_y</p:attrName>
                                        </p:attrNameLst>
                                      </p:cBhvr>
                                      <p:rCtr x="36549" y="509"/>
                                    </p:animMotion>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6"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4414" fill="hold"/>
                                        <p:tgtEl>
                                          <p:spTgt spid="12"/>
                                        </p:tgtEl>
                                      </p:cBhvr>
                                    </p:cmd>
                                  </p:childTnLst>
                                </p:cTn>
                              </p:par>
                              <p:par>
                                <p:cTn id="28" presetID="63" presetClass="path" presetSubtype="0" accel="50000" decel="50000" fill="hold" nodeType="withEffect">
                                  <p:stCondLst>
                                    <p:cond delay="0"/>
                                  </p:stCondLst>
                                  <p:childTnLst>
                                    <p:animMotion origin="layout" path="M 0.73086 0.01019 L 1.64753 0.0213 " pathEditMode="relative" rAng="0" ptsTypes="AA">
                                      <p:cBhvr>
                                        <p:cTn id="29"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30"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事情&#10;&#10;已生成极高可信度的说明">
            <a:extLst>
              <a:ext uri="{FF2B5EF4-FFF2-40B4-BE49-F238E27FC236}">
                <a16:creationId xmlns:a16="http://schemas.microsoft.com/office/drawing/2014/main" id="{76C0CC71-BCF3-48A7-B777-6893981FAD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pic>
        <p:nvPicPr>
          <p:cNvPr id="16" name="图片 15">
            <a:extLst>
              <a:ext uri="{FF2B5EF4-FFF2-40B4-BE49-F238E27FC236}">
                <a16:creationId xmlns:a16="http://schemas.microsoft.com/office/drawing/2014/main" id="{9C028EC0-7487-4BD9-80C9-DB1C5DC0A41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43428" y="4940624"/>
            <a:ext cx="1170434" cy="1170434"/>
          </a:xfrm>
          <a:prstGeom prst="rect">
            <a:avLst/>
          </a:prstGeom>
        </p:spPr>
      </p:pic>
      <p:pic>
        <p:nvPicPr>
          <p:cNvPr id="7" name="图片 6">
            <a:extLst>
              <a:ext uri="{FF2B5EF4-FFF2-40B4-BE49-F238E27FC236}">
                <a16:creationId xmlns:a16="http://schemas.microsoft.com/office/drawing/2014/main" id="{D8F3CAB5-241C-4434-966E-B147D8FC3A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65593" y="-588034"/>
            <a:ext cx="8537740" cy="7534194"/>
          </a:xfrm>
          <a:prstGeom prst="rect">
            <a:avLst/>
          </a:prstGeom>
        </p:spPr>
      </p:pic>
      <p:sp>
        <p:nvSpPr>
          <p:cNvPr id="9" name="文本框 8">
            <a:extLst>
              <a:ext uri="{FF2B5EF4-FFF2-40B4-BE49-F238E27FC236}">
                <a16:creationId xmlns:a16="http://schemas.microsoft.com/office/drawing/2014/main" id="{6A913DDC-DB95-48F5-95E3-922B290A1989}"/>
              </a:ext>
            </a:extLst>
          </p:cNvPr>
          <p:cNvSpPr txBox="1"/>
          <p:nvPr/>
        </p:nvSpPr>
        <p:spPr>
          <a:xfrm>
            <a:off x="2798685" y="3085923"/>
            <a:ext cx="683194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黑体" panose="02010609060101010101" pitchFamily="49" charset="-122"/>
                <a:cs typeface="+mn-ea"/>
                <a:sym typeface="+mn-lt"/>
              </a:rPr>
              <a:t>Tiết</a:t>
            </a:r>
            <a:r>
              <a:rPr kumimoji="0" lang="en-US" altLang="zh-CN"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黑体" panose="02010609060101010101" pitchFamily="49" charset="-122"/>
                <a:cs typeface="+mn-ea"/>
                <a:sym typeface="+mn-lt"/>
              </a:rPr>
              <a:t> 3: </a:t>
            </a:r>
            <a:r>
              <a:rPr kumimoji="0" lang="en-US" altLang="zh-CN" sz="7200" b="1" i="0"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黑体" panose="02010609060101010101" pitchFamily="49" charset="-122"/>
                <a:cs typeface="+mn-ea"/>
                <a:sym typeface="+mn-lt"/>
              </a:rPr>
              <a:t>Viết</a:t>
            </a:r>
            <a:endParaRPr kumimoji="0" lang="zh-CN" altLang="en-US"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黑体" panose="02010609060101010101" pitchFamily="49" charset="-122"/>
              <a:cs typeface="+mn-ea"/>
              <a:sym typeface="+mn-lt"/>
            </a:endParaRPr>
          </a:p>
        </p:txBody>
      </p:sp>
      <p:pic>
        <p:nvPicPr>
          <p:cNvPr id="17" name="图片 16">
            <a:extLst>
              <a:ext uri="{FF2B5EF4-FFF2-40B4-BE49-F238E27FC236}">
                <a16:creationId xmlns:a16="http://schemas.microsoft.com/office/drawing/2014/main" id="{AB2F0782-BD5A-409A-9457-614CBBFB63B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13468" y="3179063"/>
            <a:ext cx="1170434" cy="1170434"/>
          </a:xfrm>
          <a:prstGeom prst="rect">
            <a:avLst/>
          </a:prstGeom>
        </p:spPr>
      </p:pic>
      <p:pic>
        <p:nvPicPr>
          <p:cNvPr id="18" name="图片 17">
            <a:extLst>
              <a:ext uri="{FF2B5EF4-FFF2-40B4-BE49-F238E27FC236}">
                <a16:creationId xmlns:a16="http://schemas.microsoft.com/office/drawing/2014/main" id="{762CDE9D-0747-45D8-A7CA-344F7DA37FD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32408" y="544071"/>
            <a:ext cx="1170434" cy="1170434"/>
          </a:xfrm>
          <a:prstGeom prst="rect">
            <a:avLst/>
          </a:prstGeom>
        </p:spPr>
      </p:pic>
    </p:spTree>
    <p:extLst>
      <p:ext uri="{BB962C8B-B14F-4D97-AF65-F5344CB8AC3E}">
        <p14:creationId xmlns:p14="http://schemas.microsoft.com/office/powerpoint/2010/main" val="27661671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2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 presetClass="entr" presetSubtype="2"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8" presetClass="emph" presetSubtype="0" repeatCount="2000" fill="hold" nodeType="withEffect">
                                  <p:stCondLst>
                                    <p:cond delay="0"/>
                                  </p:stCondLst>
                                  <p:childTnLst>
                                    <p:animRot by="21600000">
                                      <p:cBhvr>
                                        <p:cTn id="34" dur="2000" fill="hold"/>
                                        <p:tgtEl>
                                          <p:spTgt spid="16"/>
                                        </p:tgtEl>
                                        <p:attrNameLst>
                                          <p:attrName>r</p:attrName>
                                        </p:attrNameLst>
                                      </p:cBhvr>
                                    </p:animRot>
                                  </p:childTnLst>
                                </p:cTn>
                              </p:par>
                              <p:par>
                                <p:cTn id="35" presetID="8" presetClass="emph" presetSubtype="0" repeatCount="2000" fill="hold" nodeType="withEffect">
                                  <p:stCondLst>
                                    <p:cond delay="0"/>
                                  </p:stCondLst>
                                  <p:childTnLst>
                                    <p:animRot by="21600000">
                                      <p:cBhvr>
                                        <p:cTn id="36" dur="2000" fill="hold"/>
                                        <p:tgtEl>
                                          <p:spTgt spid="18"/>
                                        </p:tgtEl>
                                        <p:attrNameLst>
                                          <p:attrName>r</p:attrName>
                                        </p:attrNameLst>
                                      </p:cBhvr>
                                    </p:animRot>
                                  </p:childTnLst>
                                </p:cTn>
                              </p:par>
                              <p:par>
                                <p:cTn id="37" presetID="8" presetClass="emph" presetSubtype="0" repeatCount="2000" fill="hold" nodeType="withEffect">
                                  <p:stCondLst>
                                    <p:cond delay="0"/>
                                  </p:stCondLst>
                                  <p:childTnLst>
                                    <p:animRot by="21600000">
                                      <p:cBhvr>
                                        <p:cTn id="38" dur="2000" fill="hold"/>
                                        <p:tgtEl>
                                          <p:spTgt spid="17"/>
                                        </p:tgtEl>
                                        <p:attrNameLst>
                                          <p:attrName>r</p:attrName>
                                        </p:attrNameLst>
                                      </p:cBhvr>
                                    </p:animRot>
                                  </p:childTnLst>
                                </p:cTn>
                              </p:par>
                              <p:par>
                                <p:cTn id="39" presetID="47"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4E1F88E-8AAF-447F-94AF-690C847F7622}"/>
              </a:ext>
            </a:extLst>
          </p:cNvPr>
          <p:cNvSpPr/>
          <p:nvPr/>
        </p:nvSpPr>
        <p:spPr>
          <a:xfrm>
            <a:off x="3947604" y="106532"/>
            <a:ext cx="4876800" cy="8256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Cái</a:t>
            </a:r>
            <a:r>
              <a:rPr lang="en-US"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trống</a:t>
            </a:r>
            <a:r>
              <a:rPr lang="en-US"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trường</a:t>
            </a:r>
            <a:r>
              <a:rPr lang="en-US"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em</a:t>
            </a:r>
            <a:endPar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7" name="Google Shape;1156;p45">
            <a:extLst>
              <a:ext uri="{FF2B5EF4-FFF2-40B4-BE49-F238E27FC236}">
                <a16:creationId xmlns:a16="http://schemas.microsoft.com/office/drawing/2014/main" id="{DEC24DFF-AD5E-4F9C-9AF7-5C23BD4BCE60}"/>
              </a:ext>
            </a:extLst>
          </p:cNvPr>
          <p:cNvGrpSpPr/>
          <p:nvPr/>
        </p:nvGrpSpPr>
        <p:grpSpPr>
          <a:xfrm>
            <a:off x="10647645" y="5906045"/>
            <a:ext cx="877924" cy="914396"/>
            <a:chOff x="4022111" y="879761"/>
            <a:chExt cx="1373687" cy="1426738"/>
          </a:xfrm>
        </p:grpSpPr>
        <p:sp>
          <p:nvSpPr>
            <p:cNvPr id="8" name="Google Shape;1157;p45">
              <a:extLst>
                <a:ext uri="{FF2B5EF4-FFF2-40B4-BE49-F238E27FC236}">
                  <a16:creationId xmlns:a16="http://schemas.microsoft.com/office/drawing/2014/main" id="{FC56F5C7-02CA-49E3-AB5B-78A6D4498A39}"/>
                </a:ext>
              </a:extLst>
            </p:cNvPr>
            <p:cNvSpPr/>
            <p:nvPr/>
          </p:nvSpPr>
          <p:spPr>
            <a:xfrm>
              <a:off x="4154389" y="1027899"/>
              <a:ext cx="1198123" cy="1190500"/>
            </a:xfrm>
            <a:custGeom>
              <a:avLst/>
              <a:gdLst/>
              <a:ahLst/>
              <a:cxnLst/>
              <a:rect l="l" t="t" r="r" b="b"/>
              <a:pathLst>
                <a:path w="18658" h="18540" extrusionOk="0">
                  <a:moveTo>
                    <a:pt x="7719" y="3321"/>
                  </a:moveTo>
                  <a:cubicBezTo>
                    <a:pt x="7793" y="3321"/>
                    <a:pt x="7881" y="3380"/>
                    <a:pt x="8042" y="3487"/>
                  </a:cubicBezTo>
                  <a:lnTo>
                    <a:pt x="10379" y="5150"/>
                  </a:lnTo>
                  <a:cubicBezTo>
                    <a:pt x="10537" y="5269"/>
                    <a:pt x="10696" y="5388"/>
                    <a:pt x="10854" y="5507"/>
                  </a:cubicBezTo>
                  <a:cubicBezTo>
                    <a:pt x="10973" y="5586"/>
                    <a:pt x="10973" y="5784"/>
                    <a:pt x="10894" y="5903"/>
                  </a:cubicBezTo>
                  <a:cubicBezTo>
                    <a:pt x="10022" y="7210"/>
                    <a:pt x="9151" y="8518"/>
                    <a:pt x="8279" y="9825"/>
                  </a:cubicBezTo>
                  <a:cubicBezTo>
                    <a:pt x="7883" y="10379"/>
                    <a:pt x="7527" y="11013"/>
                    <a:pt x="7131" y="11607"/>
                  </a:cubicBezTo>
                  <a:cubicBezTo>
                    <a:pt x="7051" y="11687"/>
                    <a:pt x="6972" y="11726"/>
                    <a:pt x="6893" y="11766"/>
                  </a:cubicBezTo>
                  <a:cubicBezTo>
                    <a:pt x="6893" y="11726"/>
                    <a:pt x="6893" y="11726"/>
                    <a:pt x="6893" y="11687"/>
                  </a:cubicBezTo>
                  <a:cubicBezTo>
                    <a:pt x="6853" y="11607"/>
                    <a:pt x="6853" y="11528"/>
                    <a:pt x="6893" y="11449"/>
                  </a:cubicBezTo>
                  <a:cubicBezTo>
                    <a:pt x="7051" y="11092"/>
                    <a:pt x="7249" y="10736"/>
                    <a:pt x="7447" y="10419"/>
                  </a:cubicBezTo>
                  <a:cubicBezTo>
                    <a:pt x="8319" y="9033"/>
                    <a:pt x="9230" y="7686"/>
                    <a:pt x="10141" y="6339"/>
                  </a:cubicBezTo>
                  <a:cubicBezTo>
                    <a:pt x="10260" y="6180"/>
                    <a:pt x="10339" y="5982"/>
                    <a:pt x="10458" y="5784"/>
                  </a:cubicBezTo>
                  <a:lnTo>
                    <a:pt x="7844" y="3804"/>
                  </a:lnTo>
                  <a:cubicBezTo>
                    <a:pt x="6259" y="5586"/>
                    <a:pt x="4912" y="7567"/>
                    <a:pt x="3486" y="9468"/>
                  </a:cubicBezTo>
                  <a:lnTo>
                    <a:pt x="5744" y="10974"/>
                  </a:lnTo>
                  <a:cubicBezTo>
                    <a:pt x="5982" y="11132"/>
                    <a:pt x="6259" y="11251"/>
                    <a:pt x="6457" y="11409"/>
                  </a:cubicBezTo>
                  <a:cubicBezTo>
                    <a:pt x="6576" y="11528"/>
                    <a:pt x="6774" y="11607"/>
                    <a:pt x="6774" y="11726"/>
                  </a:cubicBezTo>
                  <a:cubicBezTo>
                    <a:pt x="6774" y="11766"/>
                    <a:pt x="6774" y="11845"/>
                    <a:pt x="6734" y="11885"/>
                  </a:cubicBezTo>
                  <a:cubicBezTo>
                    <a:pt x="6694" y="11953"/>
                    <a:pt x="6639" y="11979"/>
                    <a:pt x="6580" y="11979"/>
                  </a:cubicBezTo>
                  <a:cubicBezTo>
                    <a:pt x="6466" y="11979"/>
                    <a:pt x="6337" y="11883"/>
                    <a:pt x="6259" y="11805"/>
                  </a:cubicBezTo>
                  <a:cubicBezTo>
                    <a:pt x="5546" y="11370"/>
                    <a:pt x="4833" y="10894"/>
                    <a:pt x="4120" y="10419"/>
                  </a:cubicBezTo>
                  <a:cubicBezTo>
                    <a:pt x="3803" y="10181"/>
                    <a:pt x="3447" y="9983"/>
                    <a:pt x="3130" y="9746"/>
                  </a:cubicBezTo>
                  <a:cubicBezTo>
                    <a:pt x="3051" y="9666"/>
                    <a:pt x="3011" y="9587"/>
                    <a:pt x="2971" y="9508"/>
                  </a:cubicBezTo>
                  <a:cubicBezTo>
                    <a:pt x="2932" y="9508"/>
                    <a:pt x="3051" y="9429"/>
                    <a:pt x="3090" y="9389"/>
                  </a:cubicBezTo>
                  <a:cubicBezTo>
                    <a:pt x="3169" y="9349"/>
                    <a:pt x="3209" y="9310"/>
                    <a:pt x="3249" y="9270"/>
                  </a:cubicBezTo>
                  <a:cubicBezTo>
                    <a:pt x="4477" y="7290"/>
                    <a:pt x="5863" y="5388"/>
                    <a:pt x="7408" y="3606"/>
                  </a:cubicBezTo>
                  <a:cubicBezTo>
                    <a:pt x="7561" y="3409"/>
                    <a:pt x="7629" y="3321"/>
                    <a:pt x="7719" y="3321"/>
                  </a:cubicBezTo>
                  <a:close/>
                  <a:moveTo>
                    <a:pt x="6655" y="1"/>
                  </a:moveTo>
                  <a:cubicBezTo>
                    <a:pt x="6497" y="239"/>
                    <a:pt x="6299" y="437"/>
                    <a:pt x="6140" y="635"/>
                  </a:cubicBezTo>
                  <a:cubicBezTo>
                    <a:pt x="5031" y="2259"/>
                    <a:pt x="3962" y="3883"/>
                    <a:pt x="2813" y="5507"/>
                  </a:cubicBezTo>
                  <a:cubicBezTo>
                    <a:pt x="1862" y="6893"/>
                    <a:pt x="951" y="8240"/>
                    <a:pt x="0" y="9627"/>
                  </a:cubicBezTo>
                  <a:cubicBezTo>
                    <a:pt x="4160" y="12281"/>
                    <a:pt x="8161" y="15291"/>
                    <a:pt x="11924" y="18539"/>
                  </a:cubicBezTo>
                  <a:cubicBezTo>
                    <a:pt x="12478" y="17826"/>
                    <a:pt x="13112" y="17113"/>
                    <a:pt x="13627" y="16361"/>
                  </a:cubicBezTo>
                  <a:cubicBezTo>
                    <a:pt x="14697" y="14935"/>
                    <a:pt x="15687" y="13469"/>
                    <a:pt x="16677" y="12003"/>
                  </a:cubicBezTo>
                  <a:cubicBezTo>
                    <a:pt x="17390" y="11013"/>
                    <a:pt x="18024" y="9944"/>
                    <a:pt x="18658" y="9033"/>
                  </a:cubicBezTo>
                  <a:cubicBezTo>
                    <a:pt x="18024" y="8597"/>
                    <a:pt x="17390" y="8201"/>
                    <a:pt x="16836" y="7725"/>
                  </a:cubicBezTo>
                  <a:cubicBezTo>
                    <a:pt x="14697" y="5943"/>
                    <a:pt x="12557" y="4160"/>
                    <a:pt x="10260" y="2576"/>
                  </a:cubicBezTo>
                  <a:lnTo>
                    <a:pt x="8319" y="1189"/>
                  </a:lnTo>
                  <a:cubicBezTo>
                    <a:pt x="8002" y="991"/>
                    <a:pt x="7685" y="833"/>
                    <a:pt x="7408" y="595"/>
                  </a:cubicBezTo>
                  <a:cubicBezTo>
                    <a:pt x="7131" y="397"/>
                    <a:pt x="6933" y="199"/>
                    <a:pt x="6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latin typeface="HP001 4 hàng" panose="020B0603050302020204" pitchFamily="34" charset="0"/>
              </a:endParaRPr>
            </a:p>
          </p:txBody>
        </p:sp>
        <p:sp>
          <p:nvSpPr>
            <p:cNvPr id="9" name="Google Shape;1158;p45">
              <a:extLst>
                <a:ext uri="{FF2B5EF4-FFF2-40B4-BE49-F238E27FC236}">
                  <a16:creationId xmlns:a16="http://schemas.microsoft.com/office/drawing/2014/main" id="{DF6E3134-F611-4744-B231-EF2983728BAF}"/>
                </a:ext>
              </a:extLst>
            </p:cNvPr>
            <p:cNvSpPr/>
            <p:nvPr/>
          </p:nvSpPr>
          <p:spPr>
            <a:xfrm>
              <a:off x="4022111" y="879761"/>
              <a:ext cx="1373687" cy="1426738"/>
            </a:xfrm>
            <a:custGeom>
              <a:avLst/>
              <a:gdLst/>
              <a:ahLst/>
              <a:cxnLst/>
              <a:rect l="l" t="t" r="r" b="b"/>
              <a:pathLst>
                <a:path w="21392" h="22219" extrusionOk="0">
                  <a:moveTo>
                    <a:pt x="5705" y="763"/>
                  </a:moveTo>
                  <a:cubicBezTo>
                    <a:pt x="6457" y="1278"/>
                    <a:pt x="7250" y="1833"/>
                    <a:pt x="8002" y="2347"/>
                  </a:cubicBezTo>
                  <a:lnTo>
                    <a:pt x="2417" y="10587"/>
                  </a:lnTo>
                  <a:cubicBezTo>
                    <a:pt x="2457" y="10112"/>
                    <a:pt x="5150" y="1476"/>
                    <a:pt x="5705" y="763"/>
                  </a:cubicBezTo>
                  <a:close/>
                  <a:moveTo>
                    <a:pt x="2615" y="525"/>
                  </a:moveTo>
                  <a:lnTo>
                    <a:pt x="3090" y="961"/>
                  </a:lnTo>
                  <a:cubicBezTo>
                    <a:pt x="3566" y="1357"/>
                    <a:pt x="4001" y="1753"/>
                    <a:pt x="4437" y="2110"/>
                  </a:cubicBezTo>
                  <a:cubicBezTo>
                    <a:pt x="4556" y="2189"/>
                    <a:pt x="4596" y="2308"/>
                    <a:pt x="4556" y="2427"/>
                  </a:cubicBezTo>
                  <a:cubicBezTo>
                    <a:pt x="3724" y="5041"/>
                    <a:pt x="2892" y="7695"/>
                    <a:pt x="2060" y="10349"/>
                  </a:cubicBezTo>
                  <a:cubicBezTo>
                    <a:pt x="1981" y="10666"/>
                    <a:pt x="1902" y="10983"/>
                    <a:pt x="1823" y="11300"/>
                  </a:cubicBezTo>
                  <a:lnTo>
                    <a:pt x="1743" y="11260"/>
                  </a:lnTo>
                  <a:cubicBezTo>
                    <a:pt x="2060" y="7695"/>
                    <a:pt x="2338" y="4170"/>
                    <a:pt x="2615" y="525"/>
                  </a:cubicBezTo>
                  <a:close/>
                  <a:moveTo>
                    <a:pt x="2060" y="1872"/>
                  </a:moveTo>
                  <a:cubicBezTo>
                    <a:pt x="1981" y="3259"/>
                    <a:pt x="1862" y="4605"/>
                    <a:pt x="1783" y="5952"/>
                  </a:cubicBezTo>
                  <a:cubicBezTo>
                    <a:pt x="1664" y="7656"/>
                    <a:pt x="1506" y="9359"/>
                    <a:pt x="1427" y="11023"/>
                  </a:cubicBezTo>
                  <a:cubicBezTo>
                    <a:pt x="1427" y="11260"/>
                    <a:pt x="1427" y="11498"/>
                    <a:pt x="1466" y="11696"/>
                  </a:cubicBezTo>
                  <a:cubicBezTo>
                    <a:pt x="1354" y="11752"/>
                    <a:pt x="1242" y="11778"/>
                    <a:pt x="1133" y="11778"/>
                  </a:cubicBezTo>
                  <a:cubicBezTo>
                    <a:pt x="935" y="11778"/>
                    <a:pt x="748" y="11691"/>
                    <a:pt x="595" y="11538"/>
                  </a:cubicBezTo>
                  <a:cubicBezTo>
                    <a:pt x="516" y="11458"/>
                    <a:pt x="516" y="11379"/>
                    <a:pt x="516" y="11300"/>
                  </a:cubicBezTo>
                  <a:cubicBezTo>
                    <a:pt x="753" y="9240"/>
                    <a:pt x="991" y="7141"/>
                    <a:pt x="1268" y="5081"/>
                  </a:cubicBezTo>
                  <a:cubicBezTo>
                    <a:pt x="1387" y="4011"/>
                    <a:pt x="1545" y="2981"/>
                    <a:pt x="1704" y="1912"/>
                  </a:cubicBezTo>
                  <a:lnTo>
                    <a:pt x="2060" y="1872"/>
                  </a:lnTo>
                  <a:close/>
                  <a:moveTo>
                    <a:pt x="8715" y="2347"/>
                  </a:moveTo>
                  <a:cubicBezTo>
                    <a:pt x="8953" y="2546"/>
                    <a:pt x="9191" y="2744"/>
                    <a:pt x="9468" y="2942"/>
                  </a:cubicBezTo>
                  <a:cubicBezTo>
                    <a:pt x="9706" y="3100"/>
                    <a:pt x="10062" y="3338"/>
                    <a:pt x="10379" y="3536"/>
                  </a:cubicBezTo>
                  <a:lnTo>
                    <a:pt x="12320" y="4883"/>
                  </a:lnTo>
                  <a:cubicBezTo>
                    <a:pt x="14578" y="6467"/>
                    <a:pt x="16757" y="8250"/>
                    <a:pt x="18896" y="10072"/>
                  </a:cubicBezTo>
                  <a:cubicBezTo>
                    <a:pt x="19450" y="10508"/>
                    <a:pt x="20084" y="10904"/>
                    <a:pt x="20718" y="11340"/>
                  </a:cubicBezTo>
                  <a:cubicBezTo>
                    <a:pt x="20084" y="12290"/>
                    <a:pt x="19450" y="13281"/>
                    <a:pt x="18737" y="14310"/>
                  </a:cubicBezTo>
                  <a:cubicBezTo>
                    <a:pt x="17747" y="15776"/>
                    <a:pt x="16757" y="17242"/>
                    <a:pt x="15687" y="18707"/>
                  </a:cubicBezTo>
                  <a:cubicBezTo>
                    <a:pt x="15172" y="19460"/>
                    <a:pt x="14538" y="20133"/>
                    <a:pt x="13984" y="20846"/>
                  </a:cubicBezTo>
                  <a:cubicBezTo>
                    <a:pt x="10221" y="17598"/>
                    <a:pt x="6220" y="14627"/>
                    <a:pt x="2060" y="11934"/>
                  </a:cubicBezTo>
                  <a:cubicBezTo>
                    <a:pt x="3011" y="10547"/>
                    <a:pt x="3922" y="9200"/>
                    <a:pt x="4873" y="7814"/>
                  </a:cubicBezTo>
                  <a:cubicBezTo>
                    <a:pt x="5982" y="6229"/>
                    <a:pt x="7091" y="4566"/>
                    <a:pt x="8200" y="2981"/>
                  </a:cubicBezTo>
                  <a:cubicBezTo>
                    <a:pt x="8359" y="2744"/>
                    <a:pt x="8557" y="2546"/>
                    <a:pt x="8715" y="2347"/>
                  </a:cubicBezTo>
                  <a:close/>
                  <a:moveTo>
                    <a:pt x="2501" y="0"/>
                  </a:moveTo>
                  <a:cubicBezTo>
                    <a:pt x="2473" y="0"/>
                    <a:pt x="2445" y="3"/>
                    <a:pt x="2417" y="10"/>
                  </a:cubicBezTo>
                  <a:cubicBezTo>
                    <a:pt x="2298" y="50"/>
                    <a:pt x="2219" y="248"/>
                    <a:pt x="2219" y="367"/>
                  </a:cubicBezTo>
                  <a:cubicBezTo>
                    <a:pt x="2140" y="723"/>
                    <a:pt x="2100" y="1040"/>
                    <a:pt x="2060" y="1436"/>
                  </a:cubicBezTo>
                  <a:cubicBezTo>
                    <a:pt x="1961" y="1456"/>
                    <a:pt x="1872" y="1466"/>
                    <a:pt x="1788" y="1466"/>
                  </a:cubicBezTo>
                  <a:cubicBezTo>
                    <a:pt x="1704" y="1466"/>
                    <a:pt x="1625" y="1456"/>
                    <a:pt x="1545" y="1436"/>
                  </a:cubicBezTo>
                  <a:cubicBezTo>
                    <a:pt x="1465" y="1413"/>
                    <a:pt x="1401" y="1400"/>
                    <a:pt x="1350" y="1400"/>
                  </a:cubicBezTo>
                  <a:cubicBezTo>
                    <a:pt x="1225" y="1400"/>
                    <a:pt x="1177" y="1477"/>
                    <a:pt x="1149" y="1674"/>
                  </a:cubicBezTo>
                  <a:cubicBezTo>
                    <a:pt x="1110" y="2625"/>
                    <a:pt x="1030" y="3575"/>
                    <a:pt x="872" y="4487"/>
                  </a:cubicBezTo>
                  <a:cubicBezTo>
                    <a:pt x="634" y="5992"/>
                    <a:pt x="516" y="7457"/>
                    <a:pt x="357" y="8963"/>
                  </a:cubicBezTo>
                  <a:cubicBezTo>
                    <a:pt x="238" y="9795"/>
                    <a:pt x="199" y="10666"/>
                    <a:pt x="40" y="11538"/>
                  </a:cubicBezTo>
                  <a:cubicBezTo>
                    <a:pt x="1" y="11815"/>
                    <a:pt x="80" y="12092"/>
                    <a:pt x="278" y="12290"/>
                  </a:cubicBezTo>
                  <a:cubicBezTo>
                    <a:pt x="357" y="12369"/>
                    <a:pt x="436" y="12488"/>
                    <a:pt x="555" y="12567"/>
                  </a:cubicBezTo>
                  <a:cubicBezTo>
                    <a:pt x="1981" y="13716"/>
                    <a:pt x="3368" y="14905"/>
                    <a:pt x="4794" y="16014"/>
                  </a:cubicBezTo>
                  <a:cubicBezTo>
                    <a:pt x="6457" y="17361"/>
                    <a:pt x="8121" y="18668"/>
                    <a:pt x="9745" y="19935"/>
                  </a:cubicBezTo>
                  <a:cubicBezTo>
                    <a:pt x="10696" y="20648"/>
                    <a:pt x="11647" y="21322"/>
                    <a:pt x="12558" y="21995"/>
                  </a:cubicBezTo>
                  <a:cubicBezTo>
                    <a:pt x="12710" y="22148"/>
                    <a:pt x="12895" y="22219"/>
                    <a:pt x="13092" y="22219"/>
                  </a:cubicBezTo>
                  <a:cubicBezTo>
                    <a:pt x="13202" y="22219"/>
                    <a:pt x="13315" y="22196"/>
                    <a:pt x="13429" y="22154"/>
                  </a:cubicBezTo>
                  <a:cubicBezTo>
                    <a:pt x="13667" y="22035"/>
                    <a:pt x="13904" y="21876"/>
                    <a:pt x="14142" y="21718"/>
                  </a:cubicBezTo>
                  <a:cubicBezTo>
                    <a:pt x="14340" y="21560"/>
                    <a:pt x="14380" y="21282"/>
                    <a:pt x="14301" y="21084"/>
                  </a:cubicBezTo>
                  <a:cubicBezTo>
                    <a:pt x="14301" y="20965"/>
                    <a:pt x="14301" y="20886"/>
                    <a:pt x="14380" y="20807"/>
                  </a:cubicBezTo>
                  <a:cubicBezTo>
                    <a:pt x="14895" y="20292"/>
                    <a:pt x="15410" y="19777"/>
                    <a:pt x="15885" y="19183"/>
                  </a:cubicBezTo>
                  <a:cubicBezTo>
                    <a:pt x="16479" y="18430"/>
                    <a:pt x="17034" y="17598"/>
                    <a:pt x="17588" y="16766"/>
                  </a:cubicBezTo>
                  <a:cubicBezTo>
                    <a:pt x="18816" y="14944"/>
                    <a:pt x="20044" y="13122"/>
                    <a:pt x="21312" y="11260"/>
                  </a:cubicBezTo>
                  <a:cubicBezTo>
                    <a:pt x="21312" y="11260"/>
                    <a:pt x="21352" y="11221"/>
                    <a:pt x="21352" y="11181"/>
                  </a:cubicBezTo>
                  <a:cubicBezTo>
                    <a:pt x="21391" y="11062"/>
                    <a:pt x="21272" y="10904"/>
                    <a:pt x="21114" y="10904"/>
                  </a:cubicBezTo>
                  <a:lnTo>
                    <a:pt x="20955" y="10904"/>
                  </a:lnTo>
                  <a:cubicBezTo>
                    <a:pt x="20401" y="10547"/>
                    <a:pt x="19807" y="10191"/>
                    <a:pt x="19292" y="9755"/>
                  </a:cubicBezTo>
                  <a:cubicBezTo>
                    <a:pt x="17905" y="8646"/>
                    <a:pt x="16519" y="7537"/>
                    <a:pt x="15132" y="6388"/>
                  </a:cubicBezTo>
                  <a:cubicBezTo>
                    <a:pt x="14103" y="5596"/>
                    <a:pt x="13073" y="4803"/>
                    <a:pt x="12003" y="4051"/>
                  </a:cubicBezTo>
                  <a:cubicBezTo>
                    <a:pt x="10934" y="3298"/>
                    <a:pt x="9983" y="2664"/>
                    <a:pt x="8993" y="1991"/>
                  </a:cubicBezTo>
                  <a:cubicBezTo>
                    <a:pt x="8903" y="1902"/>
                    <a:pt x="8790" y="1861"/>
                    <a:pt x="8681" y="1861"/>
                  </a:cubicBezTo>
                  <a:cubicBezTo>
                    <a:pt x="8549" y="1861"/>
                    <a:pt x="8424" y="1922"/>
                    <a:pt x="8359" y="2031"/>
                  </a:cubicBezTo>
                  <a:cubicBezTo>
                    <a:pt x="8002" y="1793"/>
                    <a:pt x="7685" y="1595"/>
                    <a:pt x="7368" y="1397"/>
                  </a:cubicBezTo>
                  <a:cubicBezTo>
                    <a:pt x="6893" y="1080"/>
                    <a:pt x="6457" y="723"/>
                    <a:pt x="5942" y="446"/>
                  </a:cubicBezTo>
                  <a:cubicBezTo>
                    <a:pt x="5794" y="357"/>
                    <a:pt x="5679" y="312"/>
                    <a:pt x="5582" y="312"/>
                  </a:cubicBezTo>
                  <a:cubicBezTo>
                    <a:pt x="5422" y="312"/>
                    <a:pt x="5314" y="436"/>
                    <a:pt x="5190" y="684"/>
                  </a:cubicBezTo>
                  <a:cubicBezTo>
                    <a:pt x="5031" y="1119"/>
                    <a:pt x="4912" y="1397"/>
                    <a:pt x="4754" y="1753"/>
                  </a:cubicBezTo>
                  <a:lnTo>
                    <a:pt x="4596" y="1634"/>
                  </a:lnTo>
                  <a:cubicBezTo>
                    <a:pt x="4001" y="1159"/>
                    <a:pt x="3447" y="644"/>
                    <a:pt x="2853" y="169"/>
                  </a:cubicBezTo>
                  <a:cubicBezTo>
                    <a:pt x="2755" y="71"/>
                    <a:pt x="2630" y="0"/>
                    <a:pt x="2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latin typeface="HP001 4 hàng" panose="020B0603050302020204" pitchFamily="34" charset="0"/>
              </a:endParaRPr>
            </a:p>
          </p:txBody>
        </p:sp>
        <p:sp>
          <p:nvSpPr>
            <p:cNvPr id="10" name="Google Shape;1159;p45">
              <a:extLst>
                <a:ext uri="{FF2B5EF4-FFF2-40B4-BE49-F238E27FC236}">
                  <a16:creationId xmlns:a16="http://schemas.microsoft.com/office/drawing/2014/main" id="{5F13FD11-3D51-4B8C-B812-84F8D11A6136}"/>
                </a:ext>
              </a:extLst>
            </p:cNvPr>
            <p:cNvSpPr/>
            <p:nvPr/>
          </p:nvSpPr>
          <p:spPr>
            <a:xfrm>
              <a:off x="4342597" y="1241148"/>
              <a:ext cx="521554" cy="556851"/>
            </a:xfrm>
            <a:custGeom>
              <a:avLst/>
              <a:gdLst/>
              <a:ahLst/>
              <a:cxnLst/>
              <a:rect l="l" t="t" r="r" b="b"/>
              <a:pathLst>
                <a:path w="8122" h="8672" extrusionOk="0">
                  <a:moveTo>
                    <a:pt x="4788" y="0"/>
                  </a:moveTo>
                  <a:cubicBezTo>
                    <a:pt x="4698" y="0"/>
                    <a:pt x="4630" y="88"/>
                    <a:pt x="4477" y="285"/>
                  </a:cubicBezTo>
                  <a:cubicBezTo>
                    <a:pt x="2972" y="2067"/>
                    <a:pt x="1585" y="3969"/>
                    <a:pt x="318" y="5949"/>
                  </a:cubicBezTo>
                  <a:cubicBezTo>
                    <a:pt x="278" y="5989"/>
                    <a:pt x="238" y="6028"/>
                    <a:pt x="199" y="6068"/>
                  </a:cubicBezTo>
                  <a:cubicBezTo>
                    <a:pt x="120" y="6108"/>
                    <a:pt x="1" y="6187"/>
                    <a:pt x="1" y="6226"/>
                  </a:cubicBezTo>
                  <a:cubicBezTo>
                    <a:pt x="40" y="6306"/>
                    <a:pt x="80" y="6385"/>
                    <a:pt x="159" y="6425"/>
                  </a:cubicBezTo>
                  <a:cubicBezTo>
                    <a:pt x="476" y="6662"/>
                    <a:pt x="833" y="6900"/>
                    <a:pt x="1149" y="7138"/>
                  </a:cubicBezTo>
                  <a:cubicBezTo>
                    <a:pt x="1862" y="7613"/>
                    <a:pt x="2575" y="8049"/>
                    <a:pt x="3289" y="8524"/>
                  </a:cubicBezTo>
                  <a:cubicBezTo>
                    <a:pt x="3370" y="8579"/>
                    <a:pt x="3490" y="8671"/>
                    <a:pt x="3609" y="8671"/>
                  </a:cubicBezTo>
                  <a:cubicBezTo>
                    <a:pt x="3662" y="8671"/>
                    <a:pt x="3715" y="8652"/>
                    <a:pt x="3764" y="8603"/>
                  </a:cubicBezTo>
                  <a:cubicBezTo>
                    <a:pt x="3784" y="8623"/>
                    <a:pt x="3803" y="8633"/>
                    <a:pt x="3823" y="8633"/>
                  </a:cubicBezTo>
                  <a:cubicBezTo>
                    <a:pt x="3843" y="8633"/>
                    <a:pt x="3863" y="8623"/>
                    <a:pt x="3883" y="8603"/>
                  </a:cubicBezTo>
                  <a:lnTo>
                    <a:pt x="3962" y="8603"/>
                  </a:lnTo>
                  <a:cubicBezTo>
                    <a:pt x="4041" y="8524"/>
                    <a:pt x="4120" y="8445"/>
                    <a:pt x="4200" y="8326"/>
                  </a:cubicBezTo>
                  <a:lnTo>
                    <a:pt x="4239" y="8286"/>
                  </a:lnTo>
                  <a:cubicBezTo>
                    <a:pt x="4635" y="7692"/>
                    <a:pt x="4992" y="7098"/>
                    <a:pt x="5388" y="6504"/>
                  </a:cubicBezTo>
                  <a:cubicBezTo>
                    <a:pt x="6259" y="5197"/>
                    <a:pt x="7131" y="3889"/>
                    <a:pt x="8002" y="2582"/>
                  </a:cubicBezTo>
                  <a:cubicBezTo>
                    <a:pt x="8121" y="2463"/>
                    <a:pt x="8082" y="2265"/>
                    <a:pt x="7923" y="2186"/>
                  </a:cubicBezTo>
                  <a:cubicBezTo>
                    <a:pt x="7765" y="2067"/>
                    <a:pt x="7606" y="1948"/>
                    <a:pt x="7487" y="1829"/>
                  </a:cubicBezTo>
                  <a:lnTo>
                    <a:pt x="5111" y="166"/>
                  </a:lnTo>
                  <a:cubicBezTo>
                    <a:pt x="4950" y="59"/>
                    <a:pt x="4862" y="0"/>
                    <a:pt x="47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latin typeface="HP001 4 hàng" panose="020B0603050302020204" pitchFamily="34" charset="0"/>
              </a:endParaRPr>
            </a:p>
          </p:txBody>
        </p:sp>
      </p:grpSp>
      <p:sp>
        <p:nvSpPr>
          <p:cNvPr id="19" name="TextBox 18">
            <a:extLst>
              <a:ext uri="{FF2B5EF4-FFF2-40B4-BE49-F238E27FC236}">
                <a16:creationId xmlns:a16="http://schemas.microsoft.com/office/drawing/2014/main" id="{84CA87CD-DC60-43FC-B4A3-35D4D22319F0}"/>
              </a:ext>
            </a:extLst>
          </p:cNvPr>
          <p:cNvSpPr txBox="1"/>
          <p:nvPr/>
        </p:nvSpPr>
        <p:spPr>
          <a:xfrm>
            <a:off x="3463980" y="1207999"/>
            <a:ext cx="4117550" cy="2677656"/>
          </a:xfrm>
          <a:prstGeom prst="rect">
            <a:avLst/>
          </a:prstGeom>
          <a:noFill/>
        </p:spPr>
        <p:txBody>
          <a:bodyPr wrap="square" rtlCol="0">
            <a:spAutoFit/>
          </a:bodyPr>
          <a:lstStyle/>
          <a:p>
            <a:pPr algn="just">
              <a:lnSpc>
                <a:spcPct val="150000"/>
              </a:lnSpc>
            </a:pPr>
            <a:r>
              <a:rPr lang="en-US" sz="2800" b="1" dirty="0" err="1">
                <a:latin typeface="HP001 4 hàng" panose="020B0603050302020204" pitchFamily="34" charset="0"/>
              </a:rPr>
              <a:t>Buồn</a:t>
            </a:r>
            <a:r>
              <a:rPr lang="en-US" sz="2800" b="1" dirty="0">
                <a:latin typeface="HP001 4 hàng" panose="020B0603050302020204" pitchFamily="34" charset="0"/>
              </a:rPr>
              <a:t> </a:t>
            </a:r>
            <a:r>
              <a:rPr lang="en-US" sz="2800" b="1" dirty="0" err="1">
                <a:latin typeface="HP001 4 hàng" panose="020B0603050302020204" pitchFamily="34" charset="0"/>
              </a:rPr>
              <a:t>không</a:t>
            </a:r>
            <a:r>
              <a:rPr lang="en-US" sz="2800" b="1" dirty="0">
                <a:latin typeface="HP001 4 hàng" panose="020B0603050302020204" pitchFamily="34" charset="0"/>
              </a:rPr>
              <a:t> </a:t>
            </a:r>
            <a:r>
              <a:rPr lang="en-US" sz="2800" b="1" dirty="0" err="1">
                <a:latin typeface="HP001 4 hàng" panose="020B0603050302020204" pitchFamily="34" charset="0"/>
              </a:rPr>
              <a:t>hả</a:t>
            </a:r>
            <a:r>
              <a:rPr lang="en-US" sz="2800" b="1" dirty="0">
                <a:latin typeface="HP001 4 hàng" panose="020B0603050302020204" pitchFamily="34" charset="0"/>
              </a:rPr>
              <a:t> </a:t>
            </a:r>
            <a:r>
              <a:rPr lang="en-US" sz="2800" b="1" dirty="0" err="1">
                <a:latin typeface="HP001 4 hàng" panose="020B0603050302020204" pitchFamily="34" charset="0"/>
              </a:rPr>
              <a:t>trống</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Trong</a:t>
            </a:r>
            <a:r>
              <a:rPr lang="en-US" sz="2800" b="1" dirty="0">
                <a:latin typeface="HP001 4 hàng" panose="020B0603050302020204" pitchFamily="34" charset="0"/>
              </a:rPr>
              <a:t> </a:t>
            </a:r>
            <a:r>
              <a:rPr lang="en-US" sz="2800" b="1" dirty="0" err="1">
                <a:latin typeface="HP001 4 hàng" panose="020B0603050302020204" pitchFamily="34" charset="0"/>
              </a:rPr>
              <a:t>những</a:t>
            </a:r>
            <a:r>
              <a:rPr lang="en-US" sz="2800" b="1" dirty="0">
                <a:latin typeface="HP001 4 hàng" panose="020B0603050302020204" pitchFamily="34" charset="0"/>
              </a:rPr>
              <a:t> </a:t>
            </a:r>
            <a:r>
              <a:rPr lang="en-US" sz="2800" b="1" dirty="0" err="1">
                <a:latin typeface="HP001 4 hàng" panose="020B0603050302020204" pitchFamily="34" charset="0"/>
              </a:rPr>
              <a:t>ngày</a:t>
            </a:r>
            <a:r>
              <a:rPr lang="en-US" sz="2800" b="1" dirty="0">
                <a:latin typeface="HP001 4 hàng" panose="020B0603050302020204" pitchFamily="34" charset="0"/>
              </a:rPr>
              <a:t> </a:t>
            </a:r>
            <a:r>
              <a:rPr lang="en-US" sz="2800" b="1" dirty="0" err="1">
                <a:latin typeface="HP001 4 hàng" panose="020B0603050302020204" pitchFamily="34" charset="0"/>
              </a:rPr>
              <a:t>hè</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Bọn</a:t>
            </a:r>
            <a:r>
              <a:rPr lang="en-US" sz="2800" b="1" dirty="0">
                <a:latin typeface="HP001 4 hàng" panose="020B0603050302020204" pitchFamily="34" charset="0"/>
              </a:rPr>
              <a:t> </a:t>
            </a:r>
            <a:r>
              <a:rPr lang="en-US" sz="2800" b="1" dirty="0" err="1">
                <a:latin typeface="HP001 4 hàng" panose="020B0603050302020204" pitchFamily="34" charset="0"/>
              </a:rPr>
              <a:t>mình</a:t>
            </a:r>
            <a:r>
              <a:rPr lang="en-US" sz="2800" b="1" dirty="0">
                <a:latin typeface="HP001 4 hàng" panose="020B0603050302020204" pitchFamily="34" charset="0"/>
              </a:rPr>
              <a:t> </a:t>
            </a:r>
            <a:r>
              <a:rPr lang="en-US" sz="2800" b="1" dirty="0" err="1">
                <a:latin typeface="HP001 4 hàng" panose="020B0603050302020204" pitchFamily="34" charset="0"/>
              </a:rPr>
              <a:t>đi</a:t>
            </a:r>
            <a:r>
              <a:rPr lang="en-US" sz="2800" b="1" dirty="0">
                <a:latin typeface="HP001 4 hàng" panose="020B0603050302020204" pitchFamily="34" charset="0"/>
              </a:rPr>
              <a:t> </a:t>
            </a:r>
            <a:r>
              <a:rPr lang="en-US" sz="2800" b="1" dirty="0" err="1">
                <a:latin typeface="HP001 4 hàng" panose="020B0603050302020204" pitchFamily="34" charset="0"/>
              </a:rPr>
              <a:t>vắng</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Chỉ</a:t>
            </a:r>
            <a:r>
              <a:rPr lang="en-US" sz="2800" b="1" dirty="0">
                <a:latin typeface="HP001 4 hàng" panose="020B0603050302020204" pitchFamily="34" charset="0"/>
              </a:rPr>
              <a:t> </a:t>
            </a:r>
            <a:r>
              <a:rPr lang="en-US" sz="2800" b="1" dirty="0" err="1">
                <a:latin typeface="HP001 4 hàng" panose="020B0603050302020204" pitchFamily="34" charset="0"/>
              </a:rPr>
              <a:t>còn</a:t>
            </a:r>
            <a:r>
              <a:rPr lang="en-US" sz="2800" b="1" dirty="0">
                <a:latin typeface="HP001 4 hàng" panose="020B0603050302020204" pitchFamily="34" charset="0"/>
              </a:rPr>
              <a:t> </a:t>
            </a:r>
            <a:r>
              <a:rPr lang="en-US" sz="2800" b="1" dirty="0" err="1">
                <a:latin typeface="HP001 4 hàng" panose="020B0603050302020204" pitchFamily="34" charset="0"/>
              </a:rPr>
              <a:t>tiếng</a:t>
            </a:r>
            <a:r>
              <a:rPr lang="en-US" sz="2800" b="1" dirty="0">
                <a:latin typeface="HP001 4 hàng" panose="020B0603050302020204" pitchFamily="34" charset="0"/>
              </a:rPr>
              <a:t> </a:t>
            </a:r>
            <a:r>
              <a:rPr lang="en-US" sz="2800" b="1" dirty="0" err="1">
                <a:latin typeface="HP001 4 hàng" panose="020B0603050302020204" pitchFamily="34" charset="0"/>
              </a:rPr>
              <a:t>ve</a:t>
            </a:r>
            <a:r>
              <a:rPr lang="en-US" sz="2800" b="1" dirty="0">
                <a:latin typeface="HP001 4 hàng" panose="020B0603050302020204" pitchFamily="34" charset="0"/>
              </a:rPr>
              <a:t>?</a:t>
            </a:r>
            <a:endParaRPr lang="vi-VN" sz="2800" b="1" dirty="0">
              <a:latin typeface="HP001 4 hàng" panose="020B0603050302020204" pitchFamily="34" charset="0"/>
            </a:endParaRPr>
          </a:p>
        </p:txBody>
      </p:sp>
      <p:sp>
        <p:nvSpPr>
          <p:cNvPr id="20" name="TextBox 19">
            <a:extLst>
              <a:ext uri="{FF2B5EF4-FFF2-40B4-BE49-F238E27FC236}">
                <a16:creationId xmlns:a16="http://schemas.microsoft.com/office/drawing/2014/main" id="{D62FBAB3-8713-49B2-8B92-08B1BF6626B1}"/>
              </a:ext>
            </a:extLst>
          </p:cNvPr>
          <p:cNvSpPr txBox="1"/>
          <p:nvPr/>
        </p:nvSpPr>
        <p:spPr>
          <a:xfrm>
            <a:off x="7581530" y="1258083"/>
            <a:ext cx="4758431" cy="1384995"/>
          </a:xfrm>
          <a:prstGeom prst="rect">
            <a:avLst/>
          </a:prstGeom>
          <a:noFill/>
        </p:spPr>
        <p:txBody>
          <a:bodyPr wrap="square" rtlCol="0">
            <a:spAutoFit/>
          </a:bodyPr>
          <a:lstStyle/>
          <a:p>
            <a:pPr algn="just">
              <a:lnSpc>
                <a:spcPct val="150000"/>
              </a:lnSpc>
            </a:pPr>
            <a:r>
              <a:rPr lang="en-US" sz="2800" b="1" dirty="0" err="1">
                <a:latin typeface="HP001 4 hàng" panose="020B0603050302020204" pitchFamily="34" charset="0"/>
              </a:rPr>
              <a:t>Kìa</a:t>
            </a:r>
            <a:r>
              <a:rPr lang="en-US" sz="2800" b="1" dirty="0">
                <a:latin typeface="HP001 4 hàng" panose="020B0603050302020204" pitchFamily="34" charset="0"/>
              </a:rPr>
              <a:t> </a:t>
            </a:r>
            <a:r>
              <a:rPr lang="en-US" sz="2800" b="1" dirty="0" err="1">
                <a:latin typeface="HP001 4 hàng" panose="020B0603050302020204" pitchFamily="34" charset="0"/>
              </a:rPr>
              <a:t>trống</a:t>
            </a:r>
            <a:r>
              <a:rPr lang="en-US" sz="2800" b="1" dirty="0">
                <a:latin typeface="HP001 4 hàng" panose="020B0603050302020204" pitchFamily="34" charset="0"/>
              </a:rPr>
              <a:t> </a:t>
            </a:r>
            <a:r>
              <a:rPr lang="en-US" sz="2800" b="1" dirty="0" err="1">
                <a:latin typeface="HP001 4 hàng" panose="020B0603050302020204" pitchFamily="34" charset="0"/>
              </a:rPr>
              <a:t>đang</a:t>
            </a:r>
            <a:r>
              <a:rPr lang="en-US" sz="2800" b="1" dirty="0">
                <a:latin typeface="HP001 4 hàng" panose="020B0603050302020204" pitchFamily="34" charset="0"/>
              </a:rPr>
              <a:t> </a:t>
            </a:r>
            <a:r>
              <a:rPr lang="en-US" sz="2800" b="1" dirty="0" err="1">
                <a:latin typeface="HP001 4 hàng" panose="020B0603050302020204" pitchFamily="34" charset="0"/>
              </a:rPr>
              <a:t>gọi</a:t>
            </a:r>
            <a:r>
              <a:rPr lang="en-US" sz="2800" b="1" dirty="0">
                <a:latin typeface="HP001 4 hàng" panose="020B0603050302020204" pitchFamily="34" charset="0"/>
              </a:rPr>
              <a:t>:</a:t>
            </a:r>
          </a:p>
          <a:p>
            <a:pPr>
              <a:lnSpc>
                <a:spcPct val="150000"/>
              </a:lnSpc>
            </a:pPr>
            <a:r>
              <a:rPr lang="en-US" sz="2800" b="1" dirty="0" err="1">
                <a:latin typeface="HP001 4 hàng" panose="020B0603050302020204" pitchFamily="34" charset="0"/>
              </a:rPr>
              <a:t>Tùng</a:t>
            </a:r>
            <a:r>
              <a:rPr lang="en-US" sz="2800" b="1" dirty="0">
                <a:latin typeface="HP001 4 hàng" panose="020B0603050302020204" pitchFamily="34" charset="0"/>
              </a:rPr>
              <a:t>! </a:t>
            </a:r>
            <a:r>
              <a:rPr lang="en-US" sz="2800" b="1" dirty="0" err="1">
                <a:latin typeface="HP001 4 hàng" panose="020B0603050302020204" pitchFamily="34" charset="0"/>
              </a:rPr>
              <a:t>Tùng</a:t>
            </a:r>
            <a:r>
              <a:rPr lang="en-US" sz="2800" b="1" dirty="0">
                <a:latin typeface="HP001 4 hàng" panose="020B0603050302020204" pitchFamily="34" charset="0"/>
              </a:rPr>
              <a:t>! </a:t>
            </a:r>
            <a:r>
              <a:rPr lang="en-US" sz="2800" b="1" dirty="0" err="1">
                <a:latin typeface="HP001 4 hàng" panose="020B0603050302020204" pitchFamily="34" charset="0"/>
              </a:rPr>
              <a:t>Tùng</a:t>
            </a:r>
            <a:r>
              <a:rPr lang="en-US" sz="2800" b="1" dirty="0">
                <a:latin typeface="HP001 4 hàng" panose="020B0603050302020204" pitchFamily="34" charset="0"/>
              </a:rPr>
              <a:t>! </a:t>
            </a:r>
            <a:r>
              <a:rPr lang="en-US" sz="2800" b="1" dirty="0" err="1">
                <a:latin typeface="HP001 4 hàng" panose="020B0603050302020204" pitchFamily="34" charset="0"/>
              </a:rPr>
              <a:t>Tùng</a:t>
            </a:r>
            <a:r>
              <a:rPr lang="en-US" sz="2800" b="1" dirty="0">
                <a:latin typeface="HP001 4 hàng" panose="020B0603050302020204" pitchFamily="34" charset="0"/>
              </a:rPr>
              <a:t>!</a:t>
            </a:r>
          </a:p>
        </p:txBody>
      </p:sp>
      <p:sp>
        <p:nvSpPr>
          <p:cNvPr id="21" name="TextBox 20">
            <a:extLst>
              <a:ext uri="{FF2B5EF4-FFF2-40B4-BE49-F238E27FC236}">
                <a16:creationId xmlns:a16="http://schemas.microsoft.com/office/drawing/2014/main" id="{9FE92A2F-1C7B-4CB3-82FC-DB7E0E07540B}"/>
              </a:ext>
            </a:extLst>
          </p:cNvPr>
          <p:cNvSpPr txBox="1"/>
          <p:nvPr/>
        </p:nvSpPr>
        <p:spPr>
          <a:xfrm>
            <a:off x="3639244" y="3924097"/>
            <a:ext cx="4151794" cy="2677656"/>
          </a:xfrm>
          <a:prstGeom prst="rect">
            <a:avLst/>
          </a:prstGeom>
          <a:noFill/>
        </p:spPr>
        <p:txBody>
          <a:bodyPr wrap="square" rtlCol="0">
            <a:spAutoFit/>
          </a:bodyPr>
          <a:lstStyle/>
          <a:p>
            <a:pPr algn="just">
              <a:lnSpc>
                <a:spcPct val="150000"/>
              </a:lnSpc>
            </a:pPr>
            <a:r>
              <a:rPr lang="en-US" sz="2800" b="1" dirty="0" err="1">
                <a:latin typeface="HP001 4 hàng" panose="020B0603050302020204" pitchFamily="34" charset="0"/>
              </a:rPr>
              <a:t>Cái</a:t>
            </a:r>
            <a:r>
              <a:rPr lang="en-US" sz="2800" b="1" dirty="0">
                <a:latin typeface="HP001 4 hàng" panose="020B0603050302020204" pitchFamily="34" charset="0"/>
              </a:rPr>
              <a:t> </a:t>
            </a:r>
            <a:r>
              <a:rPr lang="en-US" sz="2800" b="1" dirty="0" err="1">
                <a:latin typeface="HP001 4 hàng" panose="020B0603050302020204" pitchFamily="34" charset="0"/>
              </a:rPr>
              <a:t>trống</a:t>
            </a:r>
            <a:r>
              <a:rPr lang="en-US" sz="2800" b="1" dirty="0">
                <a:latin typeface="HP001 4 hàng" panose="020B0603050302020204" pitchFamily="34" charset="0"/>
              </a:rPr>
              <a:t> </a:t>
            </a:r>
            <a:r>
              <a:rPr lang="en-US" sz="2800" b="1" dirty="0" err="1">
                <a:latin typeface="HP001 4 hàng" panose="020B0603050302020204" pitchFamily="34" charset="0"/>
              </a:rPr>
              <a:t>lặng</a:t>
            </a:r>
            <a:r>
              <a:rPr lang="en-US" sz="2800" b="1" dirty="0">
                <a:latin typeface="HP001 4 hàng" panose="020B0603050302020204" pitchFamily="34" charset="0"/>
              </a:rPr>
              <a:t> </a:t>
            </a:r>
            <a:r>
              <a:rPr lang="en-US" sz="2800" b="1" dirty="0" err="1">
                <a:latin typeface="HP001 4 hàng" panose="020B0603050302020204" pitchFamily="34" charset="0"/>
              </a:rPr>
              <a:t>im</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Nghiêng</a:t>
            </a:r>
            <a:r>
              <a:rPr lang="en-US" sz="2800" b="1" dirty="0">
                <a:latin typeface="HP001 4 hàng" panose="020B0603050302020204" pitchFamily="34" charset="0"/>
              </a:rPr>
              <a:t> </a:t>
            </a:r>
            <a:r>
              <a:rPr lang="en-US" sz="2800" b="1" dirty="0" err="1">
                <a:latin typeface="HP001 4 hàng" panose="020B0603050302020204" pitchFamily="34" charset="0"/>
              </a:rPr>
              <a:t>đầu</a:t>
            </a:r>
            <a:r>
              <a:rPr lang="en-US" sz="2800" b="1" dirty="0">
                <a:latin typeface="HP001 4 hàng" panose="020B0603050302020204" pitchFamily="34" charset="0"/>
              </a:rPr>
              <a:t> </a:t>
            </a:r>
            <a:r>
              <a:rPr lang="en-US" sz="2800" b="1" dirty="0" err="1">
                <a:latin typeface="HP001 4 hàng" panose="020B0603050302020204" pitchFamily="34" charset="0"/>
              </a:rPr>
              <a:t>trên</a:t>
            </a:r>
            <a:r>
              <a:rPr lang="en-US" sz="2800" b="1" dirty="0">
                <a:latin typeface="HP001 4 hàng" panose="020B0603050302020204" pitchFamily="34" charset="0"/>
              </a:rPr>
              <a:t> </a:t>
            </a:r>
            <a:r>
              <a:rPr lang="en-US" sz="2800" b="1" dirty="0" err="1">
                <a:latin typeface="HP001 4 hàng" panose="020B0603050302020204" pitchFamily="34" charset="0"/>
              </a:rPr>
              <a:t>giá</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Chắc</a:t>
            </a:r>
            <a:r>
              <a:rPr lang="en-US" sz="2800" b="1" dirty="0">
                <a:latin typeface="HP001 4 hàng" panose="020B0603050302020204" pitchFamily="34" charset="0"/>
              </a:rPr>
              <a:t> </a:t>
            </a:r>
            <a:r>
              <a:rPr lang="en-US" sz="2800" b="1" dirty="0" err="1">
                <a:latin typeface="HP001 4 hàng" panose="020B0603050302020204" pitchFamily="34" charset="0"/>
              </a:rPr>
              <a:t>thấy</a:t>
            </a:r>
            <a:r>
              <a:rPr lang="en-US" sz="2800" b="1" dirty="0">
                <a:latin typeface="HP001 4 hàng" panose="020B0603050302020204" pitchFamily="34" charset="0"/>
              </a:rPr>
              <a:t> </a:t>
            </a:r>
            <a:r>
              <a:rPr lang="en-US" sz="2800" b="1" dirty="0" err="1">
                <a:latin typeface="HP001 4 hàng" panose="020B0603050302020204" pitchFamily="34" charset="0"/>
              </a:rPr>
              <a:t>chúng</a:t>
            </a:r>
            <a:r>
              <a:rPr lang="en-US" sz="2800" b="1" dirty="0">
                <a:latin typeface="HP001 4 hàng" panose="020B0603050302020204" pitchFamily="34" charset="0"/>
              </a:rPr>
              <a:t> </a:t>
            </a:r>
            <a:r>
              <a:rPr lang="en-US" sz="2800" b="1" dirty="0" err="1">
                <a:latin typeface="HP001 4 hàng" panose="020B0603050302020204" pitchFamily="34" charset="0"/>
              </a:rPr>
              <a:t>em</a:t>
            </a:r>
            <a:endParaRPr lang="en-US" sz="2800" b="1" dirty="0">
              <a:latin typeface="HP001 4 hàng" panose="020B0603050302020204" pitchFamily="34" charset="0"/>
            </a:endParaRPr>
          </a:p>
          <a:p>
            <a:pPr algn="just">
              <a:lnSpc>
                <a:spcPct val="150000"/>
              </a:lnSpc>
            </a:pPr>
            <a:r>
              <a:rPr lang="en-US" sz="2800" b="1" dirty="0" err="1">
                <a:latin typeface="HP001 4 hàng" panose="020B0603050302020204" pitchFamily="34" charset="0"/>
              </a:rPr>
              <a:t>Nó</a:t>
            </a:r>
            <a:r>
              <a:rPr lang="en-US" sz="2800" b="1" dirty="0">
                <a:latin typeface="HP001 4 hàng" panose="020B0603050302020204" pitchFamily="34" charset="0"/>
              </a:rPr>
              <a:t> </a:t>
            </a:r>
            <a:r>
              <a:rPr lang="en-US" sz="2800" b="1" dirty="0" err="1">
                <a:latin typeface="HP001 4 hàng" panose="020B0603050302020204" pitchFamily="34" charset="0"/>
              </a:rPr>
              <a:t>mừng</a:t>
            </a:r>
            <a:r>
              <a:rPr lang="en-US" sz="2800" b="1" dirty="0">
                <a:latin typeface="HP001 4 hàng" panose="020B0603050302020204" pitchFamily="34" charset="0"/>
              </a:rPr>
              <a:t> </a:t>
            </a:r>
            <a:r>
              <a:rPr lang="en-US" sz="2800" b="1" dirty="0" err="1">
                <a:latin typeface="HP001 4 hàng" panose="020B0603050302020204" pitchFamily="34" charset="0"/>
              </a:rPr>
              <a:t>vui</a:t>
            </a:r>
            <a:r>
              <a:rPr lang="en-US" sz="2800" b="1" dirty="0">
                <a:latin typeface="HP001 4 hàng" panose="020B0603050302020204" pitchFamily="34" charset="0"/>
              </a:rPr>
              <a:t> </a:t>
            </a:r>
            <a:r>
              <a:rPr lang="en-US" sz="2800" b="1" dirty="0" err="1">
                <a:latin typeface="HP001 4 hàng" panose="020B0603050302020204" pitchFamily="34" charset="0"/>
              </a:rPr>
              <a:t>quá</a:t>
            </a:r>
            <a:r>
              <a:rPr lang="en-US" sz="2800" b="1" dirty="0">
                <a:latin typeface="HP001 4 hàng" panose="020B0603050302020204" pitchFamily="34" charset="0"/>
              </a:rPr>
              <a:t>!</a:t>
            </a:r>
            <a:endParaRPr lang="vi-VN" sz="2800" b="1" dirty="0">
              <a:latin typeface="HP001 4 hàng" panose="020B0603050302020204" pitchFamily="34" charset="0"/>
            </a:endParaRPr>
          </a:p>
        </p:txBody>
      </p:sp>
      <p:sp>
        <p:nvSpPr>
          <p:cNvPr id="22" name="TextBox 21">
            <a:extLst>
              <a:ext uri="{FF2B5EF4-FFF2-40B4-BE49-F238E27FC236}">
                <a16:creationId xmlns:a16="http://schemas.microsoft.com/office/drawing/2014/main" id="{8A806446-B728-4164-9330-3120C6A14E27}"/>
              </a:ext>
            </a:extLst>
          </p:cNvPr>
          <p:cNvSpPr txBox="1"/>
          <p:nvPr/>
        </p:nvSpPr>
        <p:spPr>
          <a:xfrm>
            <a:off x="420926" y="1817577"/>
            <a:ext cx="3742729" cy="2589491"/>
          </a:xfrm>
          <a:prstGeom prst="rect">
            <a:avLst/>
          </a:prstGeom>
          <a:noFill/>
        </p:spPr>
        <p:txBody>
          <a:bodyPr wrap="square" rtlCol="0">
            <a:spAutoFit/>
          </a:bodyPr>
          <a:lstStyle/>
          <a:p>
            <a:pPr algn="just">
              <a:lnSpc>
                <a:spcPct val="150000"/>
              </a:lnSpc>
            </a:pPr>
            <a:r>
              <a:rPr lang="en-US" sz="2800" u="sng" dirty="0" err="1">
                <a:latin typeface="Arial-Rounded" panose="020B0500000000000000" pitchFamily="34" charset="0"/>
                <a:ea typeface="Arial-Rounded" panose="020B0500000000000000" pitchFamily="34" charset="0"/>
                <a:cs typeface="Arial-Rounded" panose="020B0500000000000000" pitchFamily="34" charset="0"/>
              </a:rPr>
              <a:t>Các</a:t>
            </a:r>
            <a:r>
              <a:rPr lang="en-US" sz="2800" u="sng" dirty="0">
                <a:latin typeface="Arial-Rounded" panose="020B0500000000000000" pitchFamily="34" charset="0"/>
                <a:ea typeface="Arial-Rounded" panose="020B0500000000000000" pitchFamily="34" charset="0"/>
                <a:cs typeface="Arial-Rounded" panose="020B0500000000000000" pitchFamily="34" charset="0"/>
              </a:rPr>
              <a:t> </a:t>
            </a:r>
            <a:r>
              <a:rPr lang="en-US" sz="2800" u="sng" dirty="0" err="1">
                <a:latin typeface="Arial-Rounded" panose="020B0500000000000000" pitchFamily="34" charset="0"/>
                <a:ea typeface="Arial-Rounded" panose="020B0500000000000000" pitchFamily="34" charset="0"/>
                <a:cs typeface="Arial-Rounded" panose="020B0500000000000000" pitchFamily="34" charset="0"/>
              </a:rPr>
              <a:t>dấu</a:t>
            </a:r>
            <a:r>
              <a:rPr lang="en-US" sz="2800" u="sng" dirty="0">
                <a:latin typeface="Arial-Rounded" panose="020B0500000000000000" pitchFamily="34" charset="0"/>
                <a:ea typeface="Arial-Rounded" panose="020B0500000000000000" pitchFamily="34" charset="0"/>
                <a:cs typeface="Arial-Rounded" panose="020B0500000000000000" pitchFamily="34" charset="0"/>
              </a:rPr>
              <a:t> </a:t>
            </a:r>
            <a:r>
              <a:rPr lang="en-US" sz="2800" u="sng" dirty="0" err="1">
                <a:latin typeface="Arial-Rounded" panose="020B0500000000000000" pitchFamily="34" charset="0"/>
                <a:ea typeface="Arial-Rounded" panose="020B0500000000000000" pitchFamily="34" charset="0"/>
                <a:cs typeface="Arial-Rounded" panose="020B0500000000000000" pitchFamily="34" charset="0"/>
              </a:rPr>
              <a:t>câu</a:t>
            </a:r>
            <a:r>
              <a:rPr lang="en-US" sz="2800" u="sng" dirty="0">
                <a:latin typeface="Arial-Rounded" panose="020B0500000000000000" pitchFamily="34" charset="0"/>
                <a:ea typeface="Arial-Rounded" panose="020B0500000000000000" pitchFamily="34" charset="0"/>
                <a:cs typeface="Arial-Rounded" panose="020B0500000000000000" pitchFamily="34" charset="0"/>
              </a:rPr>
              <a:t>:</a:t>
            </a:r>
          </a:p>
          <a:p>
            <a:pPr algn="just">
              <a:lnSpc>
                <a:spcPct val="150000"/>
              </a:lnSpc>
            </a:pPr>
            <a:r>
              <a:rPr lang="en-US" sz="2800" dirty="0" err="1">
                <a:latin typeface="Arial-Rounded" panose="020B0500000000000000" pitchFamily="34" charset="0"/>
                <a:ea typeface="Arial-Rounded" panose="020B0500000000000000" pitchFamily="34" charset="0"/>
                <a:cs typeface="Arial-Rounded" panose="020B0500000000000000" pitchFamily="34" charset="0"/>
              </a:rPr>
              <a:t>Dấu</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hỏi</a:t>
            </a: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a:p>
            <a:pPr algn="just">
              <a:lnSpc>
                <a:spcPct val="150000"/>
              </a:lnSpc>
            </a:pPr>
            <a:r>
              <a:rPr lang="en-US" sz="2800" dirty="0" err="1">
                <a:latin typeface="Arial-Rounded" panose="020B0500000000000000" pitchFamily="34" charset="0"/>
                <a:ea typeface="Arial-Rounded" panose="020B0500000000000000" pitchFamily="34" charset="0"/>
                <a:cs typeface="Arial-Rounded" panose="020B0500000000000000" pitchFamily="34" charset="0"/>
              </a:rPr>
              <a:t>Dấu</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hai</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chấm</a:t>
            </a: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a:p>
            <a:pPr algn="just">
              <a:lnSpc>
                <a:spcPct val="150000"/>
              </a:lnSpc>
            </a:pPr>
            <a:r>
              <a:rPr lang="en-US" sz="2800" dirty="0" err="1">
                <a:latin typeface="Arial-Rounded" panose="020B0500000000000000" pitchFamily="34" charset="0"/>
                <a:ea typeface="Arial-Rounded" panose="020B0500000000000000" pitchFamily="34" charset="0"/>
                <a:cs typeface="Arial-Rounded" panose="020B0500000000000000" pitchFamily="34" charset="0"/>
              </a:rPr>
              <a:t>Dấu</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chấm</a:t>
            </a:r>
            <a:r>
              <a:rPr lang="en-US" sz="2800" dirty="0">
                <a:latin typeface="Arial-Rounded" panose="020B0500000000000000" pitchFamily="34" charset="0"/>
                <a:ea typeface="Arial-Rounded" panose="020B0500000000000000" pitchFamily="34" charset="0"/>
                <a:cs typeface="Arial-Rounded" panose="020B0500000000000000" pitchFamily="34" charset="0"/>
              </a:rPr>
              <a:t> than</a:t>
            </a:r>
            <a:endParaRPr lang="vi-VN" sz="2800"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18335820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D0B78B2-6A28-4FCD-8059-AEE8C0C185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239" y="-612226"/>
            <a:ext cx="11876805" cy="7394766"/>
          </a:xfrm>
          <a:prstGeom prst="rect">
            <a:avLst/>
          </a:prstGeom>
        </p:spPr>
      </p:pic>
      <p:pic>
        <p:nvPicPr>
          <p:cNvPr id="8" name="PA_图片 11">
            <a:extLst>
              <a:ext uri="{FF2B5EF4-FFF2-40B4-BE49-F238E27FC236}">
                <a16:creationId xmlns:a16="http://schemas.microsoft.com/office/drawing/2014/main" id="{708C517F-72B9-4C02-A8BE-32A8350AED99}"/>
              </a:ext>
            </a:extLst>
          </p:cNvPr>
          <p:cNvPicPr>
            <a:picLocks noChangeAspect="1"/>
          </p:cNvPicPr>
          <p:nvPr>
            <p:custDataLst>
              <p:tags r:id="rId1"/>
            </p:custDataLst>
          </p:nvPr>
        </p:nvPicPr>
        <p:blipFill>
          <a:blip r:embed="rId5" cstate="screen">
            <a:extLst>
              <a:ext uri="{28A0092B-C50C-407E-A947-70E740481C1C}">
                <a14:useLocalDpi xmlns:a14="http://schemas.microsoft.com/office/drawing/2010/main"/>
              </a:ext>
            </a:extLst>
          </a:blip>
          <a:stretch>
            <a:fillRect/>
          </a:stretch>
        </p:blipFill>
        <p:spPr>
          <a:xfrm>
            <a:off x="9418893" y="-1422109"/>
            <a:ext cx="3952245" cy="3952245"/>
          </a:xfrm>
          <a:prstGeom prst="rect">
            <a:avLst/>
          </a:prstGeom>
        </p:spPr>
      </p:pic>
      <p:sp>
        <p:nvSpPr>
          <p:cNvPr id="9" name="TextBox 8">
            <a:extLst>
              <a:ext uri="{FF2B5EF4-FFF2-40B4-BE49-F238E27FC236}">
                <a16:creationId xmlns:a16="http://schemas.microsoft.com/office/drawing/2014/main" id="{8E34D821-D5B7-4523-B705-B74433066629}"/>
              </a:ext>
            </a:extLst>
          </p:cNvPr>
          <p:cNvSpPr txBox="1"/>
          <p:nvPr/>
        </p:nvSpPr>
        <p:spPr>
          <a:xfrm>
            <a:off x="4970882" y="3017079"/>
            <a:ext cx="7154436"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vi-VN" sz="32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Các từ dễ viết sai</a:t>
            </a:r>
            <a:endParaRPr kumimoji="0" lang="en-US" sz="32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0" name="Rectangle 9">
            <a:extLst>
              <a:ext uri="{FF2B5EF4-FFF2-40B4-BE49-F238E27FC236}">
                <a16:creationId xmlns:a16="http://schemas.microsoft.com/office/drawing/2014/main" id="{61A38BF7-307E-4DD1-8384-A289E72FC288}"/>
              </a:ext>
            </a:extLst>
          </p:cNvPr>
          <p:cNvSpPr/>
          <p:nvPr/>
        </p:nvSpPr>
        <p:spPr>
          <a:xfrm>
            <a:off x="3345283" y="3587021"/>
            <a:ext cx="7995683" cy="584775"/>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2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trống</a:t>
            </a:r>
            <a:endPar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1" name="Oval 10">
            <a:extLst>
              <a:ext uri="{FF2B5EF4-FFF2-40B4-BE49-F238E27FC236}">
                <a16:creationId xmlns:a16="http://schemas.microsoft.com/office/drawing/2014/main" id="{745309EE-5EE5-497A-99C8-ABF167C7EEB4}"/>
              </a:ext>
            </a:extLst>
          </p:cNvPr>
          <p:cNvSpPr/>
          <p:nvPr/>
        </p:nvSpPr>
        <p:spPr>
          <a:xfrm>
            <a:off x="3571518" y="3745429"/>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BAE5E4"/>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2" name="Rectangle 11">
            <a:extLst>
              <a:ext uri="{FF2B5EF4-FFF2-40B4-BE49-F238E27FC236}">
                <a16:creationId xmlns:a16="http://schemas.microsoft.com/office/drawing/2014/main" id="{12EC3245-3902-4235-8CA8-D20279C3044A}"/>
              </a:ext>
            </a:extLst>
          </p:cNvPr>
          <p:cNvSpPr/>
          <p:nvPr/>
        </p:nvSpPr>
        <p:spPr>
          <a:xfrm>
            <a:off x="3345284" y="4371613"/>
            <a:ext cx="3809996" cy="584775"/>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2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nghiêng</a:t>
            </a:r>
            <a:endPar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3" name="Oval 12">
            <a:extLst>
              <a:ext uri="{FF2B5EF4-FFF2-40B4-BE49-F238E27FC236}">
                <a16:creationId xmlns:a16="http://schemas.microsoft.com/office/drawing/2014/main" id="{BE7E9A73-ACDC-4592-876E-585B6B6877B4}"/>
              </a:ext>
            </a:extLst>
          </p:cNvPr>
          <p:cNvSpPr/>
          <p:nvPr/>
        </p:nvSpPr>
        <p:spPr>
          <a:xfrm>
            <a:off x="3571518" y="4540471"/>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BAE5E4"/>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4" name="Rectangle 13">
            <a:extLst>
              <a:ext uri="{FF2B5EF4-FFF2-40B4-BE49-F238E27FC236}">
                <a16:creationId xmlns:a16="http://schemas.microsoft.com/office/drawing/2014/main" id="{00375736-56CD-4321-A091-CF22BED4DB48}"/>
              </a:ext>
            </a:extLst>
          </p:cNvPr>
          <p:cNvSpPr/>
          <p:nvPr/>
        </p:nvSpPr>
        <p:spPr>
          <a:xfrm>
            <a:off x="3345284" y="5156206"/>
            <a:ext cx="3251196" cy="584775"/>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2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lặng</a:t>
            </a:r>
            <a:r>
              <a:rPr kumimoji="0" lang="en-US" sz="3200" b="0" i="0" u="none" strike="noStrike" kern="0" cap="none" spc="0" normalizeH="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200" b="0" i="0" u="none" strike="noStrike" kern="0" cap="none" spc="0" normalizeH="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im</a:t>
            </a:r>
            <a:endPar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5" name="Oval 14">
            <a:extLst>
              <a:ext uri="{FF2B5EF4-FFF2-40B4-BE49-F238E27FC236}">
                <a16:creationId xmlns:a16="http://schemas.microsoft.com/office/drawing/2014/main" id="{C907B6B4-8908-4E46-B617-4E068DEE2170}"/>
              </a:ext>
            </a:extLst>
          </p:cNvPr>
          <p:cNvSpPr/>
          <p:nvPr/>
        </p:nvSpPr>
        <p:spPr>
          <a:xfrm>
            <a:off x="3571517" y="5350354"/>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BAE5E4"/>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pic>
        <p:nvPicPr>
          <p:cNvPr id="16" name="Picture 2" descr="Question icons - 42 Free Question icons | Download PNG &amp; SVG">
            <a:extLst>
              <a:ext uri="{FF2B5EF4-FFF2-40B4-BE49-F238E27FC236}">
                <a16:creationId xmlns:a16="http://schemas.microsoft.com/office/drawing/2014/main" id="{C31EE29A-7F4A-4BB3-8EB3-ADA3D341D96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36966">
            <a:off x="2980677" y="5600938"/>
            <a:ext cx="1181679" cy="118167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FAD3515-484C-41D4-A282-573F67975797}"/>
              </a:ext>
            </a:extLst>
          </p:cNvPr>
          <p:cNvSpPr txBox="1"/>
          <p:nvPr/>
        </p:nvSpPr>
        <p:spPr>
          <a:xfrm>
            <a:off x="4108235" y="5825662"/>
            <a:ext cx="6348088" cy="584775"/>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7030A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Khi viết đoạn </a:t>
            </a:r>
            <a:r>
              <a:rPr kumimoji="0" lang="en-US" sz="3200" b="0" i="0" u="none" strike="noStrike" kern="0" cap="none" spc="0" normalizeH="0" baseline="0" noProof="0" dirty="0" err="1">
                <a:ln>
                  <a:noFill/>
                </a:ln>
                <a:solidFill>
                  <a:srgbClr val="7030A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thơ</a:t>
            </a:r>
            <a:r>
              <a:rPr kumimoji="0" lang="vi-VN" sz="3200" b="0" i="0" u="none" strike="noStrike" kern="0" cap="none" spc="0" normalizeH="0" baseline="0" noProof="0" dirty="0">
                <a:ln>
                  <a:noFill/>
                </a:ln>
                <a:solidFill>
                  <a:srgbClr val="7030A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cần chú ý điều gì?</a:t>
            </a:r>
          </a:p>
        </p:txBody>
      </p:sp>
      <p:sp>
        <p:nvSpPr>
          <p:cNvPr id="18" name="Rectangle 17">
            <a:extLst>
              <a:ext uri="{FF2B5EF4-FFF2-40B4-BE49-F238E27FC236}">
                <a16:creationId xmlns:a16="http://schemas.microsoft.com/office/drawing/2014/main" id="{1E7420EB-BA97-4658-A726-F51F00D1FB74}"/>
              </a:ext>
            </a:extLst>
          </p:cNvPr>
          <p:cNvSpPr/>
          <p:nvPr/>
        </p:nvSpPr>
        <p:spPr>
          <a:xfrm>
            <a:off x="7056045" y="3586867"/>
            <a:ext cx="3251196" cy="584775"/>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2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trê</a:t>
            </a:r>
            <a:r>
              <a:rPr lang="en-US" sz="32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 </a:t>
            </a:r>
            <a:r>
              <a:rPr lang="en-US" sz="32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giá</a:t>
            </a:r>
            <a:endParaRPr kumimoji="0" lang="vi-VN" sz="32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9" name="Oval 18">
            <a:extLst>
              <a:ext uri="{FF2B5EF4-FFF2-40B4-BE49-F238E27FC236}">
                <a16:creationId xmlns:a16="http://schemas.microsoft.com/office/drawing/2014/main" id="{04FE7BA9-27E4-4A2D-906C-C7DAC06C94E7}"/>
              </a:ext>
            </a:extLst>
          </p:cNvPr>
          <p:cNvSpPr/>
          <p:nvPr/>
        </p:nvSpPr>
        <p:spPr>
          <a:xfrm>
            <a:off x="7254382" y="3764316"/>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BAE5E4"/>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Tree>
    <p:extLst>
      <p:ext uri="{BB962C8B-B14F-4D97-AF65-F5344CB8AC3E}">
        <p14:creationId xmlns:p14="http://schemas.microsoft.com/office/powerpoint/2010/main" val="35158279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6" presetClass="emph" presetSubtype="0" repeatCount="5000" fill="hold" nodeType="with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childTnLst>
                          </p:cTn>
                        </p:par>
                        <p:par>
                          <p:cTn id="58" fill="hold">
                            <p:stCondLst>
                              <p:cond delay="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p:bldP spid="13" grpId="0" animBg="1"/>
      <p:bldP spid="14" grpId="0"/>
      <p:bldP spid="15" grpId="0" animBg="1"/>
      <p:bldP spid="17" grpId="0"/>
      <p:bldP spid="18" grpId="0"/>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udent Writing (#4) | Free SVG">
            <a:extLst>
              <a:ext uri="{FF2B5EF4-FFF2-40B4-BE49-F238E27FC236}">
                <a16:creationId xmlns:a16="http://schemas.microsoft.com/office/drawing/2014/main" id="{00749D37-CE5A-4562-AAFA-58D56336B6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021" y="2534462"/>
            <a:ext cx="3849948" cy="38499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17C045-E5BF-4237-86E5-69A18ABEAC01}"/>
              </a:ext>
            </a:extLst>
          </p:cNvPr>
          <p:cNvSpPr txBox="1"/>
          <p:nvPr/>
        </p:nvSpPr>
        <p:spPr>
          <a:xfrm>
            <a:off x="2518778" y="1846961"/>
            <a:ext cx="7154436" cy="809965"/>
          </a:xfrm>
          <a:prstGeom prst="rect">
            <a:avLst/>
          </a:prstGeom>
          <a:noFill/>
        </p:spPr>
        <p:txBody>
          <a:bodyPr wrap="square"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3600" b="1" i="0" u="none" strike="noStrike" kern="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Học sinh viết bài vào vở ô li</a:t>
            </a:r>
            <a:endParaRPr kumimoji="0" lang="en-US" sz="3600" b="1" i="0" u="none" strike="noStrike" kern="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5" name="TextBox 4">
            <a:extLst>
              <a:ext uri="{FF2B5EF4-FFF2-40B4-BE49-F238E27FC236}">
                <a16:creationId xmlns:a16="http://schemas.microsoft.com/office/drawing/2014/main" id="{657112F9-C830-489D-A196-7AF9B49F281A}"/>
              </a:ext>
            </a:extLst>
          </p:cNvPr>
          <p:cNvSpPr txBox="1"/>
          <p:nvPr/>
        </p:nvSpPr>
        <p:spPr>
          <a:xfrm>
            <a:off x="2518775" y="730882"/>
            <a:ext cx="7154436" cy="1168718"/>
          </a:xfrm>
          <a:prstGeom prst="rect">
            <a:avLst/>
          </a:prstGeom>
          <a:noFill/>
        </p:spPr>
        <p:txBody>
          <a:bodyPr wrap="square"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54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VIẾT BÀI</a:t>
            </a:r>
            <a:endParaRPr kumimoji="0" lang="en-US" sz="5400" b="1" i="0" u="none" strike="noStrike" kern="0" cap="none" spc="0" normalizeH="0" baseline="0" noProof="0" dirty="0">
              <a:ln>
                <a:noFill/>
              </a:ln>
              <a:solidFill>
                <a:srgbClr val="FFAB4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spTree>
    <p:extLst>
      <p:ext uri="{BB962C8B-B14F-4D97-AF65-F5344CB8AC3E}">
        <p14:creationId xmlns:p14="http://schemas.microsoft.com/office/powerpoint/2010/main" val="23271353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93669" y="888274"/>
            <a:ext cx="8595360" cy="1661993"/>
          </a:xfrm>
          <a:prstGeom prst="rect">
            <a:avLst/>
          </a:prstGeom>
          <a:noFill/>
        </p:spPr>
        <p:txBody>
          <a:bodyPr wrap="square" rtlCol="0">
            <a:spAutoFit/>
          </a:bodyPr>
          <a:lstStyle/>
          <a:p>
            <a:pPr lvl="0" algn="just">
              <a:lnSpc>
                <a:spcPct val="150000"/>
              </a:lnSpc>
            </a:pPr>
            <a:r>
              <a:rPr lang="en-US" dirty="0" smtClean="0"/>
              <a:t>2. </a:t>
            </a:r>
            <a:r>
              <a:rPr lang="en-US" sz="2800" b="1" dirty="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Dựa</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vào</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tranh</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viết</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từ</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ngữ</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có</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tiếng</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bắt</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đầu</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bằng</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i="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g</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hoặc</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i="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gh</a:t>
            </a:r>
            <a:endParaRPr lang="vi-VN" sz="2800" i="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endParaRPr lang="en-US" dirty="0"/>
          </a:p>
        </p:txBody>
      </p:sp>
      <p:pic>
        <p:nvPicPr>
          <p:cNvPr id="5" name="Picture 2" descr="20210409090849_wm_shs-tieng-viet-2-tap-1">
            <a:extLst>
              <a:ext uri="{FF2B5EF4-FFF2-40B4-BE49-F238E27FC236}">
                <a16:creationId xmlns:a16="http://schemas.microsoft.com/office/drawing/2014/main" id="{F6E1BD1E-3121-4B85-9D88-C0E10CFBEA6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3321" t="46034" r="66371" b="39823"/>
          <a:stretch/>
        </p:blipFill>
        <p:spPr bwMode="auto">
          <a:xfrm>
            <a:off x="1593669" y="2550267"/>
            <a:ext cx="2033241" cy="173418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7" name="Picture 2" descr="20210409090849_wm_shs-tieng-viet-2-tap-1">
            <a:extLst>
              <a:ext uri="{FF2B5EF4-FFF2-40B4-BE49-F238E27FC236}">
                <a16:creationId xmlns:a16="http://schemas.microsoft.com/office/drawing/2014/main" id="{BC7BC74E-C660-4508-B085-945E1A32B62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38907" t="47097" r="40555" b="40804"/>
          <a:stretch/>
        </p:blipFill>
        <p:spPr bwMode="auto">
          <a:xfrm>
            <a:off x="4596767" y="2372783"/>
            <a:ext cx="1904137" cy="1574369"/>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9" name="Picture 2" descr="20210409090849_wm_shs-tieng-viet-2-tap-1">
            <a:extLst>
              <a:ext uri="{FF2B5EF4-FFF2-40B4-BE49-F238E27FC236}">
                <a16:creationId xmlns:a16="http://schemas.microsoft.com/office/drawing/2014/main" id="{A6466AB1-B546-4423-A2D7-E4E7789F51B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64492" t="45462" r="9634" b="40641"/>
          <a:stretch/>
        </p:blipFill>
        <p:spPr bwMode="auto">
          <a:xfrm>
            <a:off x="6694092" y="2372782"/>
            <a:ext cx="2088357" cy="157437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1" name="Rounded Rectangle 2">
            <a:extLst>
              <a:ext uri="{FF2B5EF4-FFF2-40B4-BE49-F238E27FC236}">
                <a16:creationId xmlns:a16="http://schemas.microsoft.com/office/drawing/2014/main" id="{CA92BD1E-CCD3-4DE0-BBEC-B2C032133F34}"/>
              </a:ext>
            </a:extLst>
          </p:cNvPr>
          <p:cNvSpPr/>
          <p:nvPr/>
        </p:nvSpPr>
        <p:spPr>
          <a:xfrm>
            <a:off x="1436914" y="4212260"/>
            <a:ext cx="1975592" cy="1017831"/>
          </a:xfrm>
          <a:prstGeom prst="roundRect">
            <a:avLst/>
          </a:prstGeom>
          <a:noFill/>
          <a:ln>
            <a:solidFill>
              <a:srgbClr val="FB4C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ghế</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bàn</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ghế</a:t>
            </a:r>
            <a:endPar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p:cNvSpPr txBox="1"/>
          <p:nvPr/>
        </p:nvSpPr>
        <p:spPr>
          <a:xfrm>
            <a:off x="4749167" y="4364660"/>
            <a:ext cx="2097325" cy="1287203"/>
          </a:xfrm>
          <a:prstGeom prst="rect">
            <a:avLst/>
          </a:prstGeom>
          <a:noFill/>
        </p:spPr>
        <p:txBody>
          <a:bodyPr wrap="square" rtlCol="0">
            <a:spAutoFit/>
          </a:bodyPr>
          <a:lstStyle/>
          <a:p>
            <a:endParaRPr lang="en-US" dirty="0"/>
          </a:p>
        </p:txBody>
      </p:sp>
      <p:sp>
        <p:nvSpPr>
          <p:cNvPr id="14" name="Rounded Rectangle 6">
            <a:extLst>
              <a:ext uri="{FF2B5EF4-FFF2-40B4-BE49-F238E27FC236}">
                <a16:creationId xmlns:a16="http://schemas.microsoft.com/office/drawing/2014/main" id="{93E220E1-0413-456D-8912-329C89CAC829}"/>
              </a:ext>
            </a:extLst>
          </p:cNvPr>
          <p:cNvSpPr/>
          <p:nvPr/>
        </p:nvSpPr>
        <p:spPr>
          <a:xfrm>
            <a:off x="4714043" y="4069073"/>
            <a:ext cx="1727132" cy="902421"/>
          </a:xfrm>
          <a:prstGeom prst="roundRect">
            <a:avLst/>
          </a:prstGeom>
          <a:noFill/>
          <a:ln>
            <a:solidFill>
              <a:srgbClr val="FB4C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ghim</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cái</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ghim</a:t>
            </a:r>
            <a:endPar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Rounded Rectangle 7">
            <a:extLst>
              <a:ext uri="{FF2B5EF4-FFF2-40B4-BE49-F238E27FC236}">
                <a16:creationId xmlns:a16="http://schemas.microsoft.com/office/drawing/2014/main" id="{2B8E7499-66D7-4AEE-8357-957EDA1E71DB}"/>
              </a:ext>
            </a:extLst>
          </p:cNvPr>
          <p:cNvSpPr/>
          <p:nvPr/>
        </p:nvSpPr>
        <p:spPr>
          <a:xfrm>
            <a:off x="6989060" y="4069074"/>
            <a:ext cx="1888609" cy="822522"/>
          </a:xfrm>
          <a:prstGeom prst="roundRect">
            <a:avLst/>
          </a:prstGeom>
          <a:noFill/>
          <a:ln>
            <a:solidFill>
              <a:srgbClr val="FB4C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gà</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đàn</a:t>
            </a:r>
            <a:r>
              <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gà</a:t>
            </a:r>
            <a:endParaRPr lang="en-US"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19756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 calcmode="lin" valueType="num">
                                      <p:cBhvr additive="base">
                                        <p:cTn id="4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Arial-Rounded" panose="020B0500000000000000" charset="0"/>
                <a:cs typeface="Arial-Rounded" panose="020B0500000000000000" charset="0"/>
              </a:rPr>
              <a:t>3. Chọn a hoặc b</a:t>
            </a:r>
            <a:br>
              <a:rPr lang="en-US">
                <a:latin typeface="Arial-Rounded" panose="020B0500000000000000" charset="0"/>
                <a:cs typeface="Arial-Rounded" panose="020B0500000000000000" charset="0"/>
              </a:rPr>
            </a:br>
            <a:endParaRPr lang="en-US">
              <a:latin typeface="Arial-Rounded" panose="020B0500000000000000" charset="0"/>
              <a:cs typeface="Arial-Rounded" panose="020B0500000000000000" charset="0"/>
            </a:endParaRPr>
          </a:p>
        </p:txBody>
      </p:sp>
      <p:pic>
        <p:nvPicPr>
          <p:cNvPr id="9" name="Content Placeholder 8" descr="0083"/>
          <p:cNvPicPr>
            <a:picLocks noGrp="1" noChangeAspect="1"/>
          </p:cNvPicPr>
          <p:nvPr>
            <p:ph idx="1"/>
          </p:nvPr>
        </p:nvPicPr>
        <p:blipFill>
          <a:blip r:embed="rId3"/>
          <a:stretch>
            <a:fillRect/>
          </a:stretch>
        </p:blipFill>
        <p:spPr>
          <a:xfrm>
            <a:off x="7693303" y="2143363"/>
            <a:ext cx="281500" cy="421163"/>
          </a:xfrm>
          <a:prstGeom prst="rect">
            <a:avLst/>
          </a:prstGeom>
        </p:spPr>
      </p:pic>
      <p:sp>
        <p:nvSpPr>
          <p:cNvPr id="4" name="Title 1"/>
          <p:cNvSpPr>
            <a:spLocks noGrp="1"/>
          </p:cNvSpPr>
          <p:nvPr/>
        </p:nvSpPr>
        <p:spPr>
          <a:xfrm>
            <a:off x="675640" y="75057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rPr>
              <a:t>a. </a:t>
            </a:r>
            <a:r>
              <a:rPr kumimoji="0" lang="en-US" sz="2800" b="1" i="0" u="none" strike="noStrike" kern="1200" cap="none" spc="0" normalizeH="0" baseline="0" noProof="0" dirty="0" err="1">
                <a:ln>
                  <a:noFill/>
                </a:ln>
                <a:solidFill>
                  <a:prstClr val="black"/>
                </a:solidFill>
                <a:effectLst/>
                <a:uLnTx/>
                <a:uFillTx/>
                <a:latin typeface="Arial-Rounded" panose="020B0500000000000000" charset="0"/>
                <a:ea typeface="+mj-ea"/>
                <a:cs typeface="Arial-Rounded" panose="020B0500000000000000" charset="0"/>
              </a:rPr>
              <a:t>Chọn</a:t>
            </a:r>
            <a:r>
              <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rPr>
              <a:t> x </a:t>
            </a:r>
            <a:r>
              <a:rPr kumimoji="0" lang="en-US" sz="2800" b="1" i="0" u="none" strike="noStrike" kern="1200" cap="none" spc="0" normalizeH="0" baseline="0" noProof="0" dirty="0" err="1">
                <a:ln>
                  <a:noFill/>
                </a:ln>
                <a:solidFill>
                  <a:prstClr val="black"/>
                </a:solidFill>
                <a:effectLst/>
                <a:uLnTx/>
                <a:uFillTx/>
                <a:latin typeface="Arial-Rounded" panose="020B0500000000000000" charset="0"/>
                <a:ea typeface="+mj-ea"/>
                <a:cs typeface="Arial-Rounded" panose="020B0500000000000000" charset="0"/>
              </a:rPr>
              <a:t>hoặc</a:t>
            </a:r>
            <a:r>
              <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rPr>
              <a:t> s </a:t>
            </a:r>
            <a:r>
              <a:rPr kumimoji="0" lang="en-US" sz="2800" b="1" i="0" u="none" strike="noStrike" kern="1200" cap="none" spc="0" normalizeH="0" baseline="0" noProof="0" dirty="0" err="1">
                <a:ln>
                  <a:noFill/>
                </a:ln>
                <a:solidFill>
                  <a:prstClr val="black"/>
                </a:solidFill>
                <a:effectLst/>
                <a:uLnTx/>
                <a:uFillTx/>
                <a:latin typeface="Arial-Rounded" panose="020B0500000000000000" charset="0"/>
                <a:ea typeface="+mj-ea"/>
                <a:cs typeface="Arial-Rounded" panose="020B0500000000000000" charset="0"/>
              </a:rPr>
              <a:t>thay</a:t>
            </a:r>
            <a:r>
              <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rPr>
              <a:t> </a:t>
            </a:r>
            <a:r>
              <a:rPr kumimoji="0" lang="en-US" sz="2800" b="1" i="0" u="none" strike="noStrike" kern="1200" cap="none" spc="0" normalizeH="0" baseline="0" noProof="0" dirty="0" err="1">
                <a:ln>
                  <a:noFill/>
                </a:ln>
                <a:solidFill>
                  <a:prstClr val="black"/>
                </a:solidFill>
                <a:effectLst/>
                <a:uLnTx/>
                <a:uFillTx/>
                <a:latin typeface="Arial-Rounded" panose="020B0500000000000000" charset="0"/>
                <a:ea typeface="+mj-ea"/>
                <a:cs typeface="Arial-Rounded" panose="020B0500000000000000" charset="0"/>
              </a:rPr>
              <a:t>cho</a:t>
            </a:r>
            <a:r>
              <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rPr>
              <a:t> ô </a:t>
            </a:r>
            <a:r>
              <a:rPr kumimoji="0" lang="en-US" sz="2800" b="1" i="0" u="none" strike="noStrike" kern="1200" cap="none" spc="0" normalizeH="0" baseline="0" noProof="0" dirty="0" err="1">
                <a:ln>
                  <a:noFill/>
                </a:ln>
                <a:solidFill>
                  <a:prstClr val="black"/>
                </a:solidFill>
                <a:effectLst/>
                <a:uLnTx/>
                <a:uFillTx/>
                <a:latin typeface="Arial-Rounded" panose="020B0500000000000000" charset="0"/>
                <a:ea typeface="+mj-ea"/>
                <a:cs typeface="Arial-Rounded" panose="020B0500000000000000" charset="0"/>
              </a:rPr>
              <a:t>vuông</a:t>
            </a:r>
            <a:endParaRPr kumimoji="0" lang="en-US" sz="2800" b="1" i="0" u="none" strike="noStrike" kern="1200" cap="none" spc="0" normalizeH="0" baseline="0" noProof="0" dirty="0">
              <a:ln>
                <a:noFill/>
              </a:ln>
              <a:solidFill>
                <a:prstClr val="black"/>
              </a:solidFill>
              <a:effectLst/>
              <a:uLnTx/>
              <a:uFillTx/>
              <a:latin typeface="Arial-Rounded" panose="020B0500000000000000" charset="0"/>
              <a:ea typeface="+mj-ea"/>
              <a:cs typeface="Arial-Rounded" panose="020B0500000000000000" charset="0"/>
            </a:endParaRPr>
          </a:p>
        </p:txBody>
      </p:sp>
      <p:sp>
        <p:nvSpPr>
          <p:cNvPr id="5" name="Text Box 4"/>
          <p:cNvSpPr txBox="1"/>
          <p:nvPr/>
        </p:nvSpPr>
        <p:spPr>
          <a:xfrm>
            <a:off x="3295650" y="1968500"/>
            <a:ext cx="7496175"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Giữa</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đám</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lá</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mượt</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xanh</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Treo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từng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chùm</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chuông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nhỏ</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Trắng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xanh</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và</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hồng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đỏ</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Bừng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sáng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cả</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vườn</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quê</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p:txBody>
      </p:sp>
      <p:pic>
        <p:nvPicPr>
          <p:cNvPr id="12" name="Content Placeholder 8" descr="0083"/>
          <p:cNvPicPr>
            <a:picLocks noChangeAspect="1"/>
          </p:cNvPicPr>
          <p:nvPr/>
        </p:nvPicPr>
        <p:blipFill>
          <a:blip r:embed="rId3"/>
          <a:stretch>
            <a:fillRect/>
          </a:stretch>
        </p:blipFill>
        <p:spPr>
          <a:xfrm>
            <a:off x="4784651" y="3526029"/>
            <a:ext cx="319361" cy="477807"/>
          </a:xfrm>
          <a:prstGeom prst="rect">
            <a:avLst/>
          </a:prstGeom>
        </p:spPr>
      </p:pic>
      <p:pic>
        <p:nvPicPr>
          <p:cNvPr id="15" name="Content Placeholder 8" descr="0083">
            <a:extLst>
              <a:ext uri="{FF2B5EF4-FFF2-40B4-BE49-F238E27FC236}">
                <a16:creationId xmlns:a16="http://schemas.microsoft.com/office/drawing/2014/main" id="{4FCDEB62-A5BA-4570-8F76-6ECE904723AA}"/>
              </a:ext>
            </a:extLst>
          </p:cNvPr>
          <p:cNvPicPr>
            <a:picLocks noChangeAspect="1"/>
          </p:cNvPicPr>
          <p:nvPr/>
        </p:nvPicPr>
        <p:blipFill>
          <a:blip r:embed="rId3"/>
          <a:stretch>
            <a:fillRect/>
          </a:stretch>
        </p:blipFill>
        <p:spPr>
          <a:xfrm>
            <a:off x="4678324" y="4191185"/>
            <a:ext cx="319361" cy="477807"/>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8" presetClass="exit" presetSubtype="12" fill="hold" nodeType="clickEffect">
                                  <p:stCondLst>
                                    <p:cond delay="0"/>
                                  </p:stCondLst>
                                  <p:childTnLst>
                                    <p:animEffect transition="out" filter="strips(downLeft)">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8" presetClass="exit" presetSubtype="12" fill="hold" nodeType="clickEffect">
                                  <p:stCondLst>
                                    <p:cond delay="0"/>
                                  </p:stCondLst>
                                  <p:childTnLst>
                                    <p:animEffect transition="out" filter="strips(downLeft)">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1125220" y="1968500"/>
            <a:ext cx="1051814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Cầu</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gì</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không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bắc</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ngang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sông</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Không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trèo</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qua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suối</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mà</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chồng</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lên</a:t>
            </a:r>
            <a:r>
              <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rPr>
              <a:t> </a:t>
            </a:r>
            <a:r>
              <a:rPr kumimoji="0" lang="en-US" sz="4400" b="0" i="0" u="none" strike="noStrike" kern="1200" cap="none" spc="0" normalizeH="0" baseline="0" noProof="0" dirty="0" err="1">
                <a:ln>
                  <a:noFill/>
                </a:ln>
                <a:solidFill>
                  <a:prstClr val="black"/>
                </a:solidFill>
                <a:effectLst/>
                <a:uLnTx/>
                <a:uFillTx/>
                <a:latin typeface="Arial-Rounded" panose="020B0500000000000000" charset="0"/>
                <a:ea typeface="+mn-ea"/>
                <a:cs typeface="Arial-Rounded" panose="020B0500000000000000" charset="0"/>
              </a:rPr>
              <a:t>mây</a:t>
            </a:r>
            <a:endParaRPr kumimoji="0" lang="en-US" sz="4400" b="0" i="0" u="none" strike="noStrike" kern="1200" cap="none" spc="0" normalizeH="0" baseline="0" noProof="0" dirty="0">
              <a:ln>
                <a:noFill/>
              </a:ln>
              <a:solidFill>
                <a:prstClr val="black"/>
              </a:solidFill>
              <a:effectLst/>
              <a:uLnTx/>
              <a:uFillTx/>
              <a:latin typeface="Arial-Rounded" panose="020B0500000000000000" charset="0"/>
              <a:ea typeface="+mn-ea"/>
              <a:cs typeface="Arial-Rounded" panose="020B0500000000000000" charset="0"/>
            </a:endParaRPr>
          </a:p>
        </p:txBody>
      </p:sp>
      <p:pic>
        <p:nvPicPr>
          <p:cNvPr id="9" name="Content Placeholder 8" descr="0083"/>
          <p:cNvPicPr>
            <a:picLocks noGrp="1" noChangeAspect="1"/>
          </p:cNvPicPr>
          <p:nvPr>
            <p:ph idx="1"/>
          </p:nvPr>
        </p:nvPicPr>
        <p:blipFill>
          <a:blip r:embed="rId2"/>
          <a:stretch>
            <a:fillRect/>
          </a:stretch>
        </p:blipFill>
        <p:spPr>
          <a:xfrm>
            <a:off x="6999724" y="2110017"/>
            <a:ext cx="347374" cy="523240"/>
          </a:xfrm>
          <a:prstGeom prst="rect">
            <a:avLst/>
          </a:prstGeom>
        </p:spPr>
      </p:pic>
      <p:pic>
        <p:nvPicPr>
          <p:cNvPr id="10" name="Content Placeholder 8" descr="0083"/>
          <p:cNvPicPr>
            <a:picLocks noChangeAspect="1"/>
          </p:cNvPicPr>
          <p:nvPr/>
        </p:nvPicPr>
        <p:blipFill>
          <a:blip r:embed="rId2"/>
          <a:stretch>
            <a:fillRect/>
          </a:stretch>
        </p:blipFill>
        <p:spPr>
          <a:xfrm>
            <a:off x="4835983" y="2691775"/>
            <a:ext cx="342073" cy="61468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8" presetClass="exit" presetSubtype="12" fill="hold" nodeType="clickEffect">
                                  <p:stCondLst>
                                    <p:cond delay="0"/>
                                  </p:stCondLst>
                                  <p:childTnLst>
                                    <p:animEffect transition="out" filter="strips(downLeft)">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F6BCDF-9F5D-43EF-8D2F-74DA0EBB0C5C}"/>
              </a:ext>
            </a:extLst>
          </p:cNvPr>
          <p:cNvSpPr txBox="1"/>
          <p:nvPr/>
        </p:nvSpPr>
        <p:spPr>
          <a:xfrm>
            <a:off x="1322773" y="988041"/>
            <a:ext cx="10466772" cy="809965"/>
          </a:xfrm>
          <a:prstGeom prst="rect">
            <a:avLst/>
          </a:prstGeom>
          <a:noFill/>
        </p:spPr>
        <p:txBody>
          <a:bodyPr wrap="square" rtlCol="0">
            <a:spAutoFit/>
          </a:bodyPr>
          <a:lstStyle/>
          <a:p>
            <a:pPr algn="just" defTabSz="1219170">
              <a:lnSpc>
                <a:spcPct val="150000"/>
              </a:lnSpc>
              <a:buClr>
                <a:srgbClr val="000000"/>
              </a:buClr>
            </a:pPr>
            <a:r>
              <a:rPr lang="en-US" sz="36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3. </a:t>
            </a:r>
            <a:r>
              <a:rPr lang="en-US" sz="36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Chọn</a:t>
            </a:r>
            <a:r>
              <a:rPr lang="en-US"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i="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dấu</a:t>
            </a:r>
            <a:r>
              <a:rPr lang="en-US" sz="3600" i="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i="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hỏi</a:t>
            </a:r>
            <a:r>
              <a:rPr lang="en-US" sz="3600" i="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hoặc</a:t>
            </a:r>
            <a:r>
              <a:rPr lang="en-US"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i="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dấu</a:t>
            </a:r>
            <a:r>
              <a:rPr lang="en-US" sz="3600" i="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i="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ngã</a:t>
            </a:r>
            <a:r>
              <a:rPr lang="en-US" sz="3600" i="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cho</a:t>
            </a:r>
            <a:r>
              <a:rPr lang="en-US"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6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chữ</a:t>
            </a:r>
            <a:r>
              <a:rPr lang="en-US"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in </a:t>
            </a:r>
            <a:r>
              <a:rPr lang="en-US" sz="36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đậm</a:t>
            </a:r>
            <a:r>
              <a:rPr lang="en-US"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endParaRPr lang="vi-VN" sz="36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3" name="TextBox 2">
            <a:extLst>
              <a:ext uri="{FF2B5EF4-FFF2-40B4-BE49-F238E27FC236}">
                <a16:creationId xmlns:a16="http://schemas.microsoft.com/office/drawing/2014/main" id="{7BF6BCDF-9F5D-43EF-8D2F-74DA0EBB0C5C}"/>
              </a:ext>
            </a:extLst>
          </p:cNvPr>
          <p:cNvSpPr txBox="1"/>
          <p:nvPr/>
        </p:nvSpPr>
        <p:spPr>
          <a:xfrm>
            <a:off x="2390218" y="2401124"/>
            <a:ext cx="3477183" cy="2767874"/>
          </a:xfrm>
          <a:prstGeom prst="rect">
            <a:avLst/>
          </a:prstGeom>
          <a:noFill/>
        </p:spPr>
        <p:txBody>
          <a:bodyPr wrap="square" rtlCol="0">
            <a:spAutoFit/>
          </a:bodyPr>
          <a:lstStyle/>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Mắt</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cua</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ngôi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nhà</a:t>
            </a:r>
            <a:endPar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Là</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nhưng</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ô </a:t>
            </a:r>
            <a:r>
              <a:rPr lang="en-US" sz="30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cưa</a:t>
            </a:r>
            <a:endParaRPr lang="en-US" sz="30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Hai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cánh</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khép</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mơ</a:t>
            </a:r>
            <a:endParaRPr lang="en-US" sz="30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Như</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hai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hàng</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mi</a:t>
            </a:r>
          </a:p>
        </p:txBody>
      </p:sp>
      <p:sp>
        <p:nvSpPr>
          <p:cNvPr id="4" name="TextBox 3">
            <a:extLst>
              <a:ext uri="{FF2B5EF4-FFF2-40B4-BE49-F238E27FC236}">
                <a16:creationId xmlns:a16="http://schemas.microsoft.com/office/drawing/2014/main" id="{7BF6BCDF-9F5D-43EF-8D2F-74DA0EBB0C5C}"/>
              </a:ext>
            </a:extLst>
          </p:cNvPr>
          <p:cNvSpPr txBox="1"/>
          <p:nvPr/>
        </p:nvSpPr>
        <p:spPr>
          <a:xfrm>
            <a:off x="6314518" y="2401123"/>
            <a:ext cx="3806564" cy="2767874"/>
          </a:xfrm>
          <a:prstGeom prst="rect">
            <a:avLst/>
          </a:prstGeom>
          <a:noFill/>
        </p:spPr>
        <p:txBody>
          <a:bodyPr wrap="square" rtlCol="0">
            <a:spAutoFit/>
          </a:bodyPr>
          <a:lstStyle/>
          <a:p>
            <a:pPr algn="just" defTabSz="1219170">
              <a:lnSpc>
                <a:spcPct val="150000"/>
              </a:lnSpc>
              <a:buClr>
                <a:srgbClr val="000000"/>
              </a:buClr>
            </a:pPr>
            <a:r>
              <a:rPr lang="en-US" sz="30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Môi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khi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ngươi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đi</a:t>
            </a:r>
            <a:endPar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Mắt</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buồn</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ngủ</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miết</a:t>
            </a:r>
            <a:endPar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Người</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về</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mắt</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vui</a:t>
            </a:r>
            <a:endPar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algn="just" defTabSz="1219170">
              <a:lnSpc>
                <a:spcPct val="150000"/>
              </a:lnSpc>
              <a:buClr>
                <a:srgbClr val="000000"/>
              </a:buClr>
            </a:pP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Thức</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không</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biết</a:t>
            </a:r>
            <a:r>
              <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000"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mệt</a:t>
            </a:r>
            <a:endParaRPr lang="en-US" sz="3000"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5" name="TextBox 4">
            <a:extLst>
              <a:ext uri="{FF2B5EF4-FFF2-40B4-BE49-F238E27FC236}">
                <a16:creationId xmlns:a16="http://schemas.microsoft.com/office/drawing/2014/main" id="{7BF6BCDF-9F5D-43EF-8D2F-74DA0EBB0C5C}"/>
              </a:ext>
            </a:extLst>
          </p:cNvPr>
          <p:cNvSpPr txBox="1"/>
          <p:nvPr/>
        </p:nvSpPr>
        <p:spPr>
          <a:xfrm>
            <a:off x="3254961" y="2898083"/>
            <a:ext cx="454583" cy="690382"/>
          </a:xfrm>
          <a:prstGeom prst="rect">
            <a:avLst/>
          </a:prstGeom>
          <a:noFill/>
        </p:spPr>
        <p:txBody>
          <a:bodyPr wrap="square" rtlCol="0">
            <a:spAutoFit/>
          </a:bodyPr>
          <a:lstStyle/>
          <a:p>
            <a:pPr algn="just" defTabSz="1219170">
              <a:lnSpc>
                <a:spcPct val="150000"/>
              </a:lnSpc>
              <a:buClr>
                <a:srgbClr val="000000"/>
              </a:buClr>
            </a:pPr>
            <a:r>
              <a:rPr lang="en-US" sz="3000" b="1" kern="0" dirty="0">
                <a:solidFill>
                  <a:srgbClr val="FB4C43"/>
                </a:solidFill>
                <a:latin typeface="Arial-Rounded" panose="020B0500000000000000" pitchFamily="34" charset="0"/>
                <a:ea typeface="Arial-Rounded" panose="020B0500000000000000" pitchFamily="34" charset="0"/>
                <a:cs typeface="Arial-Rounded" panose="020B0500000000000000" pitchFamily="34" charset="0"/>
                <a:sym typeface="Arial"/>
              </a:rPr>
              <a:t>~</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 r="8886" b="42050"/>
          <a:stretch/>
        </p:blipFill>
        <p:spPr>
          <a:xfrm>
            <a:off x="3297940" y="2399418"/>
            <a:ext cx="368627" cy="299228"/>
          </a:xfrm>
          <a:prstGeom prst="rect">
            <a:avLst/>
          </a:prstGeom>
        </p:spPr>
      </p:pic>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1" r="8886" b="42050"/>
          <a:stretch/>
        </p:blipFill>
        <p:spPr>
          <a:xfrm>
            <a:off x="4437602" y="3093660"/>
            <a:ext cx="368627" cy="299228"/>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1" r="8886" b="42050"/>
          <a:stretch/>
        </p:blipFill>
        <p:spPr>
          <a:xfrm>
            <a:off x="5111112" y="3785060"/>
            <a:ext cx="368627" cy="299228"/>
          </a:xfrm>
          <a:prstGeom prst="rect">
            <a:avLst/>
          </a:prstGeom>
        </p:spPr>
      </p:pic>
      <p:sp>
        <p:nvSpPr>
          <p:cNvPr id="11" name="TextBox 10">
            <a:extLst>
              <a:ext uri="{FF2B5EF4-FFF2-40B4-BE49-F238E27FC236}">
                <a16:creationId xmlns:a16="http://schemas.microsoft.com/office/drawing/2014/main" id="{7BF6BCDF-9F5D-43EF-8D2F-74DA0EBB0C5C}"/>
              </a:ext>
            </a:extLst>
          </p:cNvPr>
          <p:cNvSpPr txBox="1"/>
          <p:nvPr/>
        </p:nvSpPr>
        <p:spPr>
          <a:xfrm>
            <a:off x="6649921" y="2203841"/>
            <a:ext cx="454583" cy="690382"/>
          </a:xfrm>
          <a:prstGeom prst="rect">
            <a:avLst/>
          </a:prstGeom>
          <a:noFill/>
        </p:spPr>
        <p:txBody>
          <a:bodyPr wrap="square" rtlCol="0">
            <a:spAutoFit/>
          </a:bodyPr>
          <a:lstStyle/>
          <a:p>
            <a:pPr algn="just" defTabSz="1219170">
              <a:lnSpc>
                <a:spcPct val="150000"/>
              </a:lnSpc>
              <a:buClr>
                <a:srgbClr val="000000"/>
              </a:buClr>
            </a:pPr>
            <a:r>
              <a:rPr lang="en-US" sz="3000" b="1" kern="0" dirty="0">
                <a:solidFill>
                  <a:srgbClr val="FB4C43"/>
                </a:solidFill>
                <a:latin typeface="Arial-Rounded" panose="020B0500000000000000" pitchFamily="34" charset="0"/>
                <a:ea typeface="Arial-Rounded" panose="020B0500000000000000" pitchFamily="34" charset="0"/>
                <a:cs typeface="Arial-Rounded" panose="020B0500000000000000" pitchFamily="34" charset="0"/>
                <a:sym typeface="Arial"/>
              </a:rPr>
              <a:t>~</a:t>
            </a:r>
          </a:p>
        </p:txBody>
      </p:sp>
    </p:spTree>
    <p:extLst>
      <p:ext uri="{BB962C8B-B14F-4D97-AF65-F5344CB8AC3E}">
        <p14:creationId xmlns:p14="http://schemas.microsoft.com/office/powerpoint/2010/main" val="5975943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p:bldP spid="5"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3" descr="图片包含 轮子&#10;&#10;已生成高可信度的说明">
            <a:extLst>
              <a:ext uri="{FF2B5EF4-FFF2-40B4-BE49-F238E27FC236}">
                <a16:creationId xmlns:a16="http://schemas.microsoft.com/office/drawing/2014/main" id="{D503F71A-BC92-416A-840E-AB61F69DA1E0}"/>
              </a:ext>
            </a:extLst>
          </p:cNvPr>
          <p:cNvPicPr>
            <a:picLocks noChangeAspect="1"/>
          </p:cNvPicPr>
          <p:nvPr>
            <p:custDataLst>
              <p:tags r:id="rId1"/>
            </p:custDataLst>
          </p:nvPr>
        </p:nvPicPr>
        <p:blipFill>
          <a:blip r:embed="rId7">
            <a:extLst>
              <a:ext uri="{28A0092B-C50C-407E-A947-70E740481C1C}">
                <a14:useLocalDpi xmlns:a14="http://schemas.microsoft.com/office/drawing/2010/main"/>
              </a:ext>
            </a:extLst>
          </a:blip>
          <a:stretch>
            <a:fillRect/>
          </a:stretch>
        </p:blipFill>
        <p:spPr>
          <a:xfrm>
            <a:off x="963079" y="465193"/>
            <a:ext cx="7204193" cy="1757120"/>
          </a:xfrm>
          <a:prstGeom prst="rect">
            <a:avLst/>
          </a:prstGeom>
        </p:spPr>
      </p:pic>
      <p:pic>
        <p:nvPicPr>
          <p:cNvPr id="7" name="PA_图片 6">
            <a:extLst>
              <a:ext uri="{FF2B5EF4-FFF2-40B4-BE49-F238E27FC236}">
                <a16:creationId xmlns:a16="http://schemas.microsoft.com/office/drawing/2014/main" id="{444D52FE-8165-4300-A967-CA134A5378D6}"/>
              </a:ext>
            </a:extLst>
          </p:cNvPr>
          <p:cNvPicPr>
            <a:picLocks noChangeAspect="1"/>
          </p:cNvPicPr>
          <p:nvPr>
            <p:custDataLst>
              <p:tags r:id="rId2"/>
            </p:custDataLst>
          </p:nvPr>
        </p:nvPicPr>
        <p:blipFill>
          <a:blip r:embed="rId8">
            <a:extLst>
              <a:ext uri="{28A0092B-C50C-407E-A947-70E740481C1C}">
                <a14:useLocalDpi xmlns:a14="http://schemas.microsoft.com/office/drawing/2010/main"/>
              </a:ext>
            </a:extLst>
          </a:blip>
          <a:stretch>
            <a:fillRect/>
          </a:stretch>
        </p:blipFill>
        <p:spPr>
          <a:xfrm>
            <a:off x="323170" y="690109"/>
            <a:ext cx="8410575" cy="5419725"/>
          </a:xfrm>
          <a:prstGeom prst="rect">
            <a:avLst/>
          </a:prstGeom>
        </p:spPr>
      </p:pic>
      <p:sp>
        <p:nvSpPr>
          <p:cNvPr id="8" name="PA_文本框 9">
            <a:extLst>
              <a:ext uri="{FF2B5EF4-FFF2-40B4-BE49-F238E27FC236}">
                <a16:creationId xmlns:a16="http://schemas.microsoft.com/office/drawing/2014/main" id="{A77DE055-20FC-46C4-BA35-162A84AC7BBF}"/>
              </a:ext>
            </a:extLst>
          </p:cNvPr>
          <p:cNvSpPr txBox="1"/>
          <p:nvPr>
            <p:custDataLst>
              <p:tags r:id="rId3"/>
            </p:custDataLst>
          </p:nvPr>
        </p:nvSpPr>
        <p:spPr>
          <a:xfrm>
            <a:off x="1846557" y="2573560"/>
            <a:ext cx="516883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err="1">
                <a:ln>
                  <a:noFill/>
                </a:ln>
                <a:solidFill>
                  <a:srgbClr val="44546A"/>
                </a:solidFill>
                <a:effectLst/>
                <a:uLnTx/>
                <a:uFillTx/>
                <a:latin typeface="Arial" panose="020B0604020202020204" pitchFamily="34" charset="0"/>
                <a:ea typeface="黑体" panose="02010609060101010101" pitchFamily="49" charset="-122"/>
                <a:cs typeface="+mn-ea"/>
                <a:sym typeface="+mn-lt"/>
              </a:rPr>
              <a:t>Củng</a:t>
            </a:r>
            <a:r>
              <a:rPr kumimoji="0" lang="en-US" altLang="zh-CN" sz="5400" b="1" i="0" u="none" strike="noStrike" kern="1200" cap="none" spc="0" normalizeH="0" baseline="0" noProof="0" dirty="0">
                <a:ln>
                  <a:noFill/>
                </a:ln>
                <a:solidFill>
                  <a:srgbClr val="44546A"/>
                </a:solidFill>
                <a:effectLst/>
                <a:uLnTx/>
                <a:uFillTx/>
                <a:latin typeface="Arial" panose="020B0604020202020204" pitchFamily="34" charset="0"/>
                <a:ea typeface="黑体" panose="02010609060101010101" pitchFamily="49" charset="-122"/>
                <a:cs typeface="+mn-ea"/>
                <a:sym typeface="+mn-lt"/>
              </a:rPr>
              <a:t> </a:t>
            </a:r>
            <a:r>
              <a:rPr kumimoji="0" lang="en-US" altLang="zh-CN" sz="5400" b="1" i="0" u="none" strike="noStrike" kern="1200" cap="none" spc="0" normalizeH="0" baseline="0" noProof="0" dirty="0" err="1">
                <a:ln>
                  <a:noFill/>
                </a:ln>
                <a:solidFill>
                  <a:srgbClr val="44546A"/>
                </a:solidFill>
                <a:effectLst/>
                <a:uLnTx/>
                <a:uFillTx/>
                <a:latin typeface="Arial" panose="020B0604020202020204" pitchFamily="34" charset="0"/>
                <a:ea typeface="黑体" panose="02010609060101010101" pitchFamily="49" charset="-122"/>
                <a:cs typeface="+mn-ea"/>
                <a:sym typeface="+mn-lt"/>
              </a:rPr>
              <a:t>cố</a:t>
            </a:r>
            <a:r>
              <a:rPr kumimoji="0" lang="en-US" altLang="zh-CN" sz="5400" b="1" i="0" u="none" strike="noStrike" kern="1200" cap="none" spc="0" normalizeH="0" baseline="0" noProof="0" dirty="0">
                <a:ln>
                  <a:noFill/>
                </a:ln>
                <a:solidFill>
                  <a:srgbClr val="44546A"/>
                </a:solidFill>
                <a:effectLst/>
                <a:uLnTx/>
                <a:uFillTx/>
                <a:latin typeface="Arial" panose="020B0604020202020204" pitchFamily="34" charset="0"/>
                <a:ea typeface="黑体" panose="02010609060101010101" pitchFamily="49" charset="-122"/>
                <a:cs typeface="+mn-ea"/>
                <a:sym typeface="+mn-lt"/>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srgbClr val="44546A"/>
                </a:solidFill>
                <a:effectLst/>
                <a:uLnTx/>
                <a:uFillTx/>
                <a:latin typeface="Arial" panose="020B0604020202020204" pitchFamily="34" charset="0"/>
                <a:ea typeface="黑体" panose="02010609060101010101" pitchFamily="49" charset="-122"/>
                <a:cs typeface="+mn-ea"/>
                <a:sym typeface="+mn-lt"/>
              </a:rPr>
              <a:t> </a:t>
            </a:r>
            <a:r>
              <a:rPr kumimoji="0" lang="en-US" altLang="zh-CN" sz="5400" b="1" i="0" u="none" strike="noStrike" kern="1200" cap="none" spc="0" normalizeH="0" baseline="0" noProof="0" dirty="0" err="1">
                <a:ln>
                  <a:noFill/>
                </a:ln>
                <a:solidFill>
                  <a:srgbClr val="44546A"/>
                </a:solidFill>
                <a:effectLst/>
                <a:uLnTx/>
                <a:uFillTx/>
                <a:latin typeface="Arial" panose="020B0604020202020204" pitchFamily="34" charset="0"/>
                <a:ea typeface="黑体" panose="02010609060101010101" pitchFamily="49" charset="-122"/>
                <a:cs typeface="+mn-ea"/>
                <a:sym typeface="+mn-lt"/>
              </a:rPr>
              <a:t>dặn</a:t>
            </a:r>
            <a:r>
              <a:rPr kumimoji="0" lang="en-US" altLang="zh-CN" sz="5400" b="1" i="0" u="none" strike="noStrike" kern="1200" cap="none" spc="0" normalizeH="0" baseline="0" noProof="0" dirty="0">
                <a:ln>
                  <a:noFill/>
                </a:ln>
                <a:solidFill>
                  <a:srgbClr val="44546A"/>
                </a:solidFill>
                <a:effectLst/>
                <a:uLnTx/>
                <a:uFillTx/>
                <a:latin typeface="Arial" panose="020B0604020202020204" pitchFamily="34" charset="0"/>
                <a:ea typeface="黑体" panose="02010609060101010101" pitchFamily="49" charset="-122"/>
                <a:cs typeface="+mn-ea"/>
                <a:sym typeface="+mn-lt"/>
              </a:rPr>
              <a:t> </a:t>
            </a:r>
            <a:r>
              <a:rPr kumimoji="0" lang="en-US" altLang="zh-CN" sz="5400" b="1" i="0" u="none" strike="noStrike" kern="1200" cap="none" spc="0" normalizeH="0" baseline="0" noProof="0" dirty="0" err="1">
                <a:ln>
                  <a:noFill/>
                </a:ln>
                <a:solidFill>
                  <a:srgbClr val="44546A"/>
                </a:solidFill>
                <a:effectLst/>
                <a:uLnTx/>
                <a:uFillTx/>
                <a:latin typeface="Arial" panose="020B0604020202020204" pitchFamily="34" charset="0"/>
                <a:ea typeface="黑体" panose="02010609060101010101" pitchFamily="49" charset="-122"/>
                <a:cs typeface="+mn-ea"/>
                <a:sym typeface="+mn-lt"/>
              </a:rPr>
              <a:t>dò</a:t>
            </a:r>
            <a:endParaRPr kumimoji="0" lang="zh-CN" altLang="en-US" sz="5400" b="1" i="0" u="none" strike="noStrike" kern="1200" cap="none" spc="0" normalizeH="0" baseline="0" noProof="0" dirty="0">
              <a:ln>
                <a:noFill/>
              </a:ln>
              <a:solidFill>
                <a:srgbClr val="44546A"/>
              </a:solidFill>
              <a:effectLst/>
              <a:uLnTx/>
              <a:uFillTx/>
              <a:latin typeface="Arial" panose="020B0604020202020204" pitchFamily="34" charset="0"/>
              <a:ea typeface="黑体" panose="02010609060101010101" pitchFamily="49" charset="-122"/>
              <a:cs typeface="+mn-ea"/>
              <a:sym typeface="+mn-lt"/>
            </a:endParaRPr>
          </a:p>
        </p:txBody>
      </p:sp>
      <p:pic>
        <p:nvPicPr>
          <p:cNvPr id="11" name="PA_图片 7">
            <a:extLst>
              <a:ext uri="{FF2B5EF4-FFF2-40B4-BE49-F238E27FC236}">
                <a16:creationId xmlns:a16="http://schemas.microsoft.com/office/drawing/2014/main" id="{EAC6A015-BDF6-4D4D-A23E-6E68F30F2A39}"/>
              </a:ext>
            </a:extLst>
          </p:cNvPr>
          <p:cNvPicPr>
            <a:picLocks noChangeAspect="1"/>
          </p:cNvPicPr>
          <p:nvPr>
            <p:custDataLst>
              <p:tags r:id="rId4"/>
            </p:custDataLst>
          </p:nvPr>
        </p:nvPicPr>
        <p:blipFill>
          <a:blip r:embed="rId9" cstate="screen">
            <a:extLst>
              <a:ext uri="{28A0092B-C50C-407E-A947-70E740481C1C}">
                <a14:useLocalDpi xmlns:a14="http://schemas.microsoft.com/office/drawing/2010/main"/>
              </a:ext>
            </a:extLst>
          </a:blip>
          <a:stretch>
            <a:fillRect/>
          </a:stretch>
        </p:blipFill>
        <p:spPr>
          <a:xfrm>
            <a:off x="6926615" y="1041356"/>
            <a:ext cx="5818605" cy="5518590"/>
          </a:xfrm>
          <a:prstGeom prst="rect">
            <a:avLst/>
          </a:prstGeom>
        </p:spPr>
      </p:pic>
    </p:spTree>
    <p:extLst>
      <p:ext uri="{BB962C8B-B14F-4D97-AF65-F5344CB8AC3E}">
        <p14:creationId xmlns:p14="http://schemas.microsoft.com/office/powerpoint/2010/main" val="19238265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1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2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2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oodle Sketchbook by Slidesgo">
  <a:themeElements>
    <a:clrScheme name="Simple Light">
      <a:dk1>
        <a:srgbClr val="213054"/>
      </a:dk1>
      <a:lt1>
        <a:srgbClr val="BAE5E4"/>
      </a:lt1>
      <a:dk2>
        <a:srgbClr val="A889CC"/>
      </a:dk2>
      <a:lt2>
        <a:srgbClr val="FC7D77"/>
      </a:lt2>
      <a:accent1>
        <a:srgbClr val="FFAB40"/>
      </a:accent1>
      <a:accent2>
        <a:srgbClr val="FFFFFF"/>
      </a:accent2>
      <a:accent3>
        <a:srgbClr val="213054"/>
      </a:accent3>
      <a:accent4>
        <a:srgbClr val="BAE5E4"/>
      </a:accent4>
      <a:accent5>
        <a:srgbClr val="A889CC"/>
      </a:accent5>
      <a:accent6>
        <a:srgbClr val="FC7D77"/>
      </a:accent6>
      <a:hlink>
        <a:srgbClr val="21305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343</Words>
  <Application>Microsoft Office PowerPoint</Application>
  <PresentationFormat>Widescreen</PresentationFormat>
  <Paragraphs>66</Paragraphs>
  <Slides>15</Slides>
  <Notes>7</Notes>
  <HiddenSlides>0</HiddenSlides>
  <MMClips>9</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15</vt:i4>
      </vt:variant>
    </vt:vector>
  </HeadingPairs>
  <TitlesOfParts>
    <vt:vector size="33" baseType="lpstr">
      <vt:lpstr>宋体</vt:lpstr>
      <vt:lpstr>Arial</vt:lpstr>
      <vt:lpstr>Arial-Rounded</vt:lpstr>
      <vt:lpstr>Calibri</vt:lpstr>
      <vt:lpstr>DengXian</vt:lpstr>
      <vt:lpstr>DengXian</vt:lpstr>
      <vt:lpstr>HP001 4 hàng</vt:lpstr>
      <vt:lpstr>Kalam</vt:lpstr>
      <vt:lpstr>Montserrat</vt:lpstr>
      <vt:lpstr>黑体</vt:lpstr>
      <vt:lpstr>华文新魏</vt:lpstr>
      <vt:lpstr>Times New Roman</vt:lpstr>
      <vt:lpstr>Trebuchet MS</vt:lpstr>
      <vt:lpstr>Wingdings 3</vt:lpstr>
      <vt:lpstr>1_Office 主题</vt:lpstr>
      <vt:lpstr>2_Office 主题</vt:lpstr>
      <vt:lpstr>1_Doodle Sketchbook by Slidesgo</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Chọn a hoặc b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Dell</cp:lastModifiedBy>
  <cp:revision>4</cp:revision>
  <dcterms:created xsi:type="dcterms:W3CDTF">2021-07-28T12:26:14Z</dcterms:created>
  <dcterms:modified xsi:type="dcterms:W3CDTF">2024-11-28T05:40:54Z</dcterms:modified>
</cp:coreProperties>
</file>