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43" d="100"/>
          <a:sy n="43" d="100"/>
        </p:scale>
        <p:origin x="756"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25ECC5-C045-4132-AA17-E3570B5C7B39}" type="datetimeFigureOut">
              <a:rPr lang="en-US" smtClean="0"/>
              <a:t>10/15/2024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F8D85C-CD63-4D48-8ED5-FC0BD47043FF}" type="slidenum">
              <a:rPr lang="en-US" smtClean="0"/>
              <a:t>‹#›</a:t>
            </a:fld>
            <a:endParaRPr lang="en-US"/>
          </a:p>
        </p:txBody>
      </p:sp>
    </p:spTree>
    <p:extLst>
      <p:ext uri="{BB962C8B-B14F-4D97-AF65-F5344CB8AC3E}">
        <p14:creationId xmlns:p14="http://schemas.microsoft.com/office/powerpoint/2010/main" val="1445301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sz="1200" dirty="0">
              <a:latin typeface="UTM Duepuntozero" panose="02040603050506020204" pitchFamily="18" charset="0"/>
            </a:endParaRPr>
          </a:p>
        </p:txBody>
      </p:sp>
      <p:sp>
        <p:nvSpPr>
          <p:cNvPr id="4" name="Slide Number Placeholder 3"/>
          <p:cNvSpPr>
            <a:spLocks noGrp="1"/>
          </p:cNvSpPr>
          <p:nvPr>
            <p:ph type="sldNum" sz="quarter" idx="5"/>
          </p:nvPr>
        </p:nvSpPr>
        <p:spPr/>
        <p:txBody>
          <a:bodyPr/>
          <a:lstStyle/>
          <a:p>
            <a:fld id="{F4EA31A5-0338-48E1-BC43-A3B6B372F2FE}" type="slidenum">
              <a:rPr lang="en-US" smtClean="0"/>
              <a:t>1</a:t>
            </a:fld>
            <a:endParaRPr lang="en-US"/>
          </a:p>
        </p:txBody>
      </p:sp>
    </p:spTree>
    <p:extLst>
      <p:ext uri="{BB962C8B-B14F-4D97-AF65-F5344CB8AC3E}">
        <p14:creationId xmlns:p14="http://schemas.microsoft.com/office/powerpoint/2010/main" val="3560155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500"/>
              </a:spcAft>
            </a:pPr>
            <a:r>
              <a:rPr lang="vi-VN" sz="1800" b="0" i="0" u="none" strike="noStrike" dirty="0">
                <a:solidFill>
                  <a:srgbClr val="404000"/>
                </a:solidFill>
                <a:effectLst/>
                <a:latin typeface="Times New Roman" panose="02020603050405020304" pitchFamily="18" charset="0"/>
              </a:rPr>
              <a:t>Hôm nay các em sẽ luyện đọc bài Thằn lằn xanh và tắc kè. Các em sẽ tìm hiểu hai người bạn thằn lằn xanh và tắc kè tò mò như thế nào về cuộc sống của nhau và các bạn đã làm gì để thoả mãn sự tò mò đó.</a:t>
            </a:r>
            <a:endParaRPr lang="vi-VN" b="0" dirty="0">
              <a:effectLst/>
            </a:endParaRPr>
          </a:p>
        </p:txBody>
      </p:sp>
      <p:sp>
        <p:nvSpPr>
          <p:cNvPr id="4" name="Slide Number Placeholder 3"/>
          <p:cNvSpPr>
            <a:spLocks noGrp="1"/>
          </p:cNvSpPr>
          <p:nvPr>
            <p:ph type="sldNum" sz="quarter" idx="5"/>
          </p:nvPr>
        </p:nvSpPr>
        <p:spPr/>
        <p:txBody>
          <a:bodyPr/>
          <a:lstStyle/>
          <a:p>
            <a:fld id="{F4EA31A5-0338-48E1-BC43-A3B6B372F2FE}" type="slidenum">
              <a:rPr lang="en-US" smtClean="0"/>
              <a:t>6</a:t>
            </a:fld>
            <a:endParaRPr lang="en-US"/>
          </a:p>
        </p:txBody>
      </p:sp>
    </p:spTree>
    <p:extLst>
      <p:ext uri="{BB962C8B-B14F-4D97-AF65-F5344CB8AC3E}">
        <p14:creationId xmlns:p14="http://schemas.microsoft.com/office/powerpoint/2010/main" val="1492886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44476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56934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7332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471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80997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716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a:buNone/>
              <a:defRPr/>
            </a:pPr>
            <a:r>
              <a:rPr lang="en-US" b="1" i="0" dirty="0">
                <a:solidFill>
                  <a:srgbClr val="050505"/>
                </a:solidFill>
                <a:effectLst/>
                <a:latin typeface="Segoe UI Historic" panose="020B0502040204020203" pitchFamily="34" charset="0"/>
              </a:rPr>
              <a:t>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tên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nhóm</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đọc</a:t>
            </a:r>
            <a:r>
              <a:rPr lang="en-US" b="1" i="0" dirty="0">
                <a:solidFill>
                  <a:srgbClr val="050505"/>
                </a:solidFill>
                <a:effectLst/>
                <a:latin typeface="Segoe UI Historic" panose="020B0502040204020203" pitchFamily="34" charset="0"/>
              </a:rPr>
              <a:t> hay </a:t>
            </a:r>
            <a:r>
              <a:rPr lang="en-US" b="1" i="0" dirty="0" err="1">
                <a:solidFill>
                  <a:srgbClr val="050505"/>
                </a:solidFill>
                <a:effectLst/>
                <a:latin typeface="Segoe UI Historic" panose="020B0502040204020203" pitchFamily="34" charset="0"/>
              </a:rPr>
              <a:t>nhất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VÀ GÕ)</a:t>
            </a:r>
            <a:endParaRPr lang="en-US" b="1" dirty="0"/>
          </a:p>
          <a:p>
            <a:pPr marL="158750" indent="0">
              <a:buNone/>
            </a:pPr>
            <a:endParaRPr lang="en-US" dirty="0"/>
          </a:p>
        </p:txBody>
      </p:sp>
    </p:spTree>
    <p:extLst>
      <p:ext uri="{BB962C8B-B14F-4D97-AF65-F5344CB8AC3E}">
        <p14:creationId xmlns:p14="http://schemas.microsoft.com/office/powerpoint/2010/main" val="520516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8FBA9B-69DB-4345-8DED-CD47FDF92D33}"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63229-E171-4A97-A8D0-8F9AA1FF144B}" type="slidenum">
              <a:rPr lang="en-US" smtClean="0"/>
              <a:t>‹#›</a:t>
            </a:fld>
            <a:endParaRPr lang="en-US"/>
          </a:p>
        </p:txBody>
      </p:sp>
    </p:spTree>
    <p:extLst>
      <p:ext uri="{BB962C8B-B14F-4D97-AF65-F5344CB8AC3E}">
        <p14:creationId xmlns:p14="http://schemas.microsoft.com/office/powerpoint/2010/main" val="3249392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8FBA9B-69DB-4345-8DED-CD47FDF92D33}"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63229-E171-4A97-A8D0-8F9AA1FF144B}" type="slidenum">
              <a:rPr lang="en-US" smtClean="0"/>
              <a:t>‹#›</a:t>
            </a:fld>
            <a:endParaRPr lang="en-US"/>
          </a:p>
        </p:txBody>
      </p:sp>
    </p:spTree>
    <p:extLst>
      <p:ext uri="{BB962C8B-B14F-4D97-AF65-F5344CB8AC3E}">
        <p14:creationId xmlns:p14="http://schemas.microsoft.com/office/powerpoint/2010/main" val="609332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48FBA9B-69DB-4345-8DED-CD47FDF92D33}"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63229-E171-4A97-A8D0-8F9AA1FF144B}" type="slidenum">
              <a:rPr lang="en-US" smtClean="0"/>
              <a:t>‹#›</a:t>
            </a:fld>
            <a:endParaRPr lang="en-US"/>
          </a:p>
        </p:txBody>
      </p:sp>
    </p:spTree>
    <p:extLst>
      <p:ext uri="{BB962C8B-B14F-4D97-AF65-F5344CB8AC3E}">
        <p14:creationId xmlns:p14="http://schemas.microsoft.com/office/powerpoint/2010/main" val="2007379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8FBA9B-69DB-4345-8DED-CD47FDF92D33}" type="datetimeFigureOut">
              <a:rPr lang="en-US" smtClean="0"/>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F63229-E171-4A97-A8D0-8F9AA1FF144B}" type="slidenum">
              <a:rPr lang="en-US" smtClean="0"/>
              <a:t>‹#›</a:t>
            </a:fld>
            <a:endParaRPr lang="en-US"/>
          </a:p>
        </p:txBody>
      </p:sp>
    </p:spTree>
    <p:extLst>
      <p:ext uri="{BB962C8B-B14F-4D97-AF65-F5344CB8AC3E}">
        <p14:creationId xmlns:p14="http://schemas.microsoft.com/office/powerpoint/2010/main" val="3389231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8FBA9B-69DB-4345-8DED-CD47FDF92D33}" type="datetimeFigureOut">
              <a:rPr lang="en-US" smtClean="0"/>
              <a:t>10/15/2024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F63229-E171-4A97-A8D0-8F9AA1FF144B}" type="slidenum">
              <a:rPr lang="en-US" smtClean="0"/>
              <a:t>‹#›</a:t>
            </a:fld>
            <a:endParaRPr lang="en-US"/>
          </a:p>
        </p:txBody>
      </p:sp>
    </p:spTree>
    <p:extLst>
      <p:ext uri="{BB962C8B-B14F-4D97-AF65-F5344CB8AC3E}">
        <p14:creationId xmlns:p14="http://schemas.microsoft.com/office/powerpoint/2010/main" val="2690302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8FBA9B-69DB-4345-8DED-CD47FDF92D33}" type="datetimeFigureOut">
              <a:rPr lang="en-US" smtClean="0"/>
              <a:t>10/15/2024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F63229-E171-4A97-A8D0-8F9AA1FF144B}" type="slidenum">
              <a:rPr lang="en-US" smtClean="0"/>
              <a:t>‹#›</a:t>
            </a:fld>
            <a:endParaRPr lang="en-US"/>
          </a:p>
        </p:txBody>
      </p:sp>
    </p:spTree>
    <p:extLst>
      <p:ext uri="{BB962C8B-B14F-4D97-AF65-F5344CB8AC3E}">
        <p14:creationId xmlns:p14="http://schemas.microsoft.com/office/powerpoint/2010/main" val="3611280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8FBA9B-69DB-4345-8DED-CD47FDF92D33}" type="datetimeFigureOut">
              <a:rPr lang="en-US" smtClean="0"/>
              <a:t>10/15/2024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F63229-E171-4A97-A8D0-8F9AA1FF144B}" type="slidenum">
              <a:rPr lang="en-US" smtClean="0"/>
              <a:t>‹#›</a:t>
            </a:fld>
            <a:endParaRPr lang="en-US"/>
          </a:p>
        </p:txBody>
      </p:sp>
    </p:spTree>
    <p:extLst>
      <p:ext uri="{BB962C8B-B14F-4D97-AF65-F5344CB8AC3E}">
        <p14:creationId xmlns:p14="http://schemas.microsoft.com/office/powerpoint/2010/main" val="3371154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48FBA9B-69DB-4345-8DED-CD47FDF92D33}" type="datetimeFigureOut">
              <a:rPr lang="en-US" smtClean="0"/>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F63229-E171-4A97-A8D0-8F9AA1FF144B}" type="slidenum">
              <a:rPr lang="en-US" smtClean="0"/>
              <a:t>‹#›</a:t>
            </a:fld>
            <a:endParaRPr lang="en-US"/>
          </a:p>
        </p:txBody>
      </p:sp>
    </p:spTree>
    <p:extLst>
      <p:ext uri="{BB962C8B-B14F-4D97-AF65-F5344CB8AC3E}">
        <p14:creationId xmlns:p14="http://schemas.microsoft.com/office/powerpoint/2010/main" val="1396520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48FBA9B-69DB-4345-8DED-CD47FDF92D33}" type="datetimeFigureOut">
              <a:rPr lang="en-US" smtClean="0"/>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F63229-E171-4A97-A8D0-8F9AA1FF144B}" type="slidenum">
              <a:rPr lang="en-US" smtClean="0"/>
              <a:t>‹#›</a:t>
            </a:fld>
            <a:endParaRPr lang="en-US"/>
          </a:p>
        </p:txBody>
      </p:sp>
    </p:spTree>
    <p:extLst>
      <p:ext uri="{BB962C8B-B14F-4D97-AF65-F5344CB8AC3E}">
        <p14:creationId xmlns:p14="http://schemas.microsoft.com/office/powerpoint/2010/main" val="2679548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8FBA9B-69DB-4345-8DED-CD47FDF92D33}"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63229-E171-4A97-A8D0-8F9AA1FF144B}" type="slidenum">
              <a:rPr lang="en-US" smtClean="0"/>
              <a:t>‹#›</a:t>
            </a:fld>
            <a:endParaRPr lang="en-US"/>
          </a:p>
        </p:txBody>
      </p:sp>
    </p:spTree>
    <p:extLst>
      <p:ext uri="{BB962C8B-B14F-4D97-AF65-F5344CB8AC3E}">
        <p14:creationId xmlns:p14="http://schemas.microsoft.com/office/powerpoint/2010/main" val="1019335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8FBA9B-69DB-4345-8DED-CD47FDF92D33}"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63229-E171-4A97-A8D0-8F9AA1FF144B}" type="slidenum">
              <a:rPr lang="en-US" smtClean="0"/>
              <a:t>‹#›</a:t>
            </a:fld>
            <a:endParaRPr lang="en-US"/>
          </a:p>
        </p:txBody>
      </p:sp>
    </p:spTree>
    <p:extLst>
      <p:ext uri="{BB962C8B-B14F-4D97-AF65-F5344CB8AC3E}">
        <p14:creationId xmlns:p14="http://schemas.microsoft.com/office/powerpoint/2010/main" val="448728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8FBA9B-69DB-4345-8DED-CD47FDF92D33}" type="datetimeFigureOut">
              <a:rPr lang="en-US" smtClean="0"/>
              <a:t>10/15/2024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63229-E171-4A97-A8D0-8F9AA1FF144B}" type="slidenum">
              <a:rPr lang="en-US" smtClean="0"/>
              <a:t>‹#›</a:t>
            </a:fld>
            <a:endParaRPr lang="en-US"/>
          </a:p>
        </p:txBody>
      </p:sp>
    </p:spTree>
    <p:extLst>
      <p:ext uri="{BB962C8B-B14F-4D97-AF65-F5344CB8AC3E}">
        <p14:creationId xmlns:p14="http://schemas.microsoft.com/office/powerpoint/2010/main" val="366267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8.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5.png"/><Relationship Id="rId5" Type="http://schemas.microsoft.com/office/2007/relationships/hdphoto" Target="../media/hdphoto4.wdp"/><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0.png"/><Relationship Id="rId4" Type="http://schemas.openxmlformats.org/officeDocument/2006/relationships/audio" Target="../media/audio2.wav"/></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0.png"/><Relationship Id="rId4" Type="http://schemas.openxmlformats.org/officeDocument/2006/relationships/audio" Target="../media/audio2.wav"/></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0.png"/><Relationship Id="rId4" Type="http://schemas.openxmlformats.org/officeDocument/2006/relationships/audio" Target="../media/audio2.wav"/></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audio" Target="../media/audio3.wav"/><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8.png"/><Relationship Id="rId1" Type="http://schemas.openxmlformats.org/officeDocument/2006/relationships/slideLayout" Target="../slideLayouts/slideLayout7.xml"/><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8.wmf"/><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4"/>
          <p:cNvPicPr>
            <a:picLocks noChangeAspect="1"/>
          </p:cNvPicPr>
          <p:nvPr/>
        </p:nvPicPr>
        <p:blipFill rotWithShape="1">
          <a:blip r:embed="rId3" cstate="print">
            <a:extLst>
              <a:ext uri="{28A0092B-C50C-407E-A947-70E740481C1C}">
                <a14:useLocalDpi xmlns:a14="http://schemas.microsoft.com/office/drawing/2010/main" val="0"/>
              </a:ext>
            </a:extLst>
          </a:blip>
          <a:srcRect t="46842"/>
          <a:stretch>
            <a:fillRect/>
          </a:stretch>
        </p:blipFill>
        <p:spPr>
          <a:xfrm>
            <a:off x="0" y="3212432"/>
            <a:ext cx="12192000" cy="3645245"/>
          </a:xfrm>
          <a:prstGeom prst="rect">
            <a:avLst/>
          </a:prstGeom>
        </p:spPr>
      </p:pic>
      <p:pic>
        <p:nvPicPr>
          <p:cNvPr id="24" name="Picture 23"/>
          <p:cNvPicPr>
            <a:picLocks noChangeAspect="1"/>
          </p:cNvPicPr>
          <p:nvPr/>
        </p:nvPicPr>
        <p:blipFill>
          <a:blip r:embed="rId4"/>
          <a:stretch>
            <a:fillRect/>
          </a:stretch>
        </p:blipFill>
        <p:spPr>
          <a:xfrm>
            <a:off x="3938563" y="261685"/>
            <a:ext cx="4271987" cy="1238562"/>
          </a:xfrm>
          <a:prstGeom prst="rect">
            <a:avLst/>
          </a:prstGeom>
        </p:spPr>
      </p:pic>
      <p:pic>
        <p:nvPicPr>
          <p:cNvPr id="29" name="Picture 28"/>
          <p:cNvPicPr>
            <a:picLocks noChangeAspect="1"/>
          </p:cNvPicPr>
          <p:nvPr/>
        </p:nvPicPr>
        <p:blipFill>
          <a:blip r:embed="rId5"/>
          <a:stretch>
            <a:fillRect/>
          </a:stretch>
        </p:blipFill>
        <p:spPr>
          <a:xfrm>
            <a:off x="1279712" y="972631"/>
            <a:ext cx="1536325" cy="1426588"/>
          </a:xfrm>
          <a:prstGeom prst="rect">
            <a:avLst/>
          </a:prstGeom>
        </p:spPr>
      </p:pic>
      <p:pic>
        <p:nvPicPr>
          <p:cNvPr id="36" name="Picture 35"/>
          <p:cNvPicPr>
            <a:picLocks noChangeAspect="1"/>
          </p:cNvPicPr>
          <p:nvPr/>
        </p:nvPicPr>
        <p:blipFill>
          <a:blip r:embed="rId6"/>
          <a:stretch>
            <a:fillRect/>
          </a:stretch>
        </p:blipFill>
        <p:spPr>
          <a:xfrm>
            <a:off x="3968711" y="1627214"/>
            <a:ext cx="3816427" cy="841321"/>
          </a:xfrm>
          <a:prstGeom prst="rect">
            <a:avLst/>
          </a:prstGeom>
        </p:spPr>
      </p:pic>
      <p:pic>
        <p:nvPicPr>
          <p:cNvPr id="37" name="Picture 36"/>
          <p:cNvPicPr>
            <a:picLocks noChangeAspect="1"/>
          </p:cNvPicPr>
          <p:nvPr/>
        </p:nvPicPr>
        <p:blipFill>
          <a:blip r:embed="rId7"/>
          <a:stretch>
            <a:fillRect/>
          </a:stretch>
        </p:blipFill>
        <p:spPr>
          <a:xfrm>
            <a:off x="1425672" y="2574666"/>
            <a:ext cx="9474005" cy="3042168"/>
          </a:xfrm>
          <a:prstGeom prst="rect">
            <a:avLst/>
          </a:prstGeom>
        </p:spPr>
      </p:pic>
      <p:pic>
        <p:nvPicPr>
          <p:cNvPr id="39" name="Picture 38" descr="A green and yellow lizard&#10;&#10;Description automatically generated"/>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8127" y="3941960"/>
            <a:ext cx="2654627" cy="2916040"/>
          </a:xfrm>
          <a:prstGeom prst="rect">
            <a:avLst/>
          </a:prstGeom>
        </p:spPr>
      </p:pic>
      <p:pic>
        <p:nvPicPr>
          <p:cNvPr id="41" name="Picture 40" descr="A green lizard on a black background&#10;&#10;Description automatically generated with medium confidenc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8267699" y="314325"/>
            <a:ext cx="2943225" cy="3305175"/>
          </a:xfrm>
          <a:prstGeom prst="rect">
            <a:avLst/>
          </a:prstGeom>
        </p:spPr>
      </p:pic>
    </p:spTree>
    <p:extLst>
      <p:ext uri="{BB962C8B-B14F-4D97-AF65-F5344CB8AC3E}">
        <p14:creationId xmlns:p14="http://schemas.microsoft.com/office/powerpoint/2010/main" val="40987444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par>
                                <p:cTn id="13" presetID="22" presetClass="entr" presetSubtype="4"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75175" y="462092"/>
            <a:ext cx="11241651" cy="6310183"/>
          </a:xfrm>
          <a:custGeom>
            <a:avLst/>
            <a:gdLst>
              <a:gd name="connsiteX0" fmla="*/ 0 w 10820400"/>
              <a:gd name="connsiteY0" fmla="*/ 0 h 5486400"/>
              <a:gd name="connsiteX1" fmla="*/ 10820400 w 10820400"/>
              <a:gd name="connsiteY1" fmla="*/ 0 h 5486400"/>
              <a:gd name="connsiteX2" fmla="*/ 10820400 w 10820400"/>
              <a:gd name="connsiteY2" fmla="*/ 5486400 h 5486400"/>
              <a:gd name="connsiteX3" fmla="*/ 0 w 10820400"/>
              <a:gd name="connsiteY3" fmla="*/ 5486400 h 5486400"/>
              <a:gd name="connsiteX4" fmla="*/ 0 w 10820400"/>
              <a:gd name="connsiteY4" fmla="*/ 0 h 5486400"/>
              <a:gd name="connsiteX0-1" fmla="*/ 301721 w 11122121"/>
              <a:gd name="connsiteY0-2" fmla="*/ 0 h 5486400"/>
              <a:gd name="connsiteX1-3" fmla="*/ 11122121 w 11122121"/>
              <a:gd name="connsiteY1-4" fmla="*/ 0 h 5486400"/>
              <a:gd name="connsiteX2-5" fmla="*/ 11122121 w 11122121"/>
              <a:gd name="connsiteY2-6" fmla="*/ 5486400 h 5486400"/>
              <a:gd name="connsiteX3-7" fmla="*/ 301721 w 11122121"/>
              <a:gd name="connsiteY3-8" fmla="*/ 5486400 h 5486400"/>
              <a:gd name="connsiteX4-9" fmla="*/ 301721 w 11122121"/>
              <a:gd name="connsiteY4-10" fmla="*/ 0 h 5486400"/>
              <a:gd name="connsiteX0-11" fmla="*/ 498817 w 11319217"/>
              <a:gd name="connsiteY0-12" fmla="*/ 0 h 5486400"/>
              <a:gd name="connsiteX1-13" fmla="*/ 11319217 w 11319217"/>
              <a:gd name="connsiteY1-14" fmla="*/ 0 h 5486400"/>
              <a:gd name="connsiteX2-15" fmla="*/ 11319217 w 11319217"/>
              <a:gd name="connsiteY2-16" fmla="*/ 5486400 h 5486400"/>
              <a:gd name="connsiteX3-17" fmla="*/ 498817 w 11319217"/>
              <a:gd name="connsiteY3-18" fmla="*/ 5486400 h 5486400"/>
              <a:gd name="connsiteX4-19" fmla="*/ 498817 w 11319217"/>
              <a:gd name="connsiteY4-20" fmla="*/ 0 h 5486400"/>
              <a:gd name="connsiteX0-21" fmla="*/ 498817 w 11319217"/>
              <a:gd name="connsiteY0-22" fmla="*/ 0 h 5671127"/>
              <a:gd name="connsiteX1-23" fmla="*/ 11319217 w 11319217"/>
              <a:gd name="connsiteY1-24" fmla="*/ 0 h 5671127"/>
              <a:gd name="connsiteX2-25" fmla="*/ 11319217 w 11319217"/>
              <a:gd name="connsiteY2-26" fmla="*/ 5486400 h 5671127"/>
              <a:gd name="connsiteX3-27" fmla="*/ 498817 w 11319217"/>
              <a:gd name="connsiteY3-28" fmla="*/ 5486400 h 5671127"/>
              <a:gd name="connsiteX4-29" fmla="*/ 498817 w 11319217"/>
              <a:gd name="connsiteY4-30" fmla="*/ 0 h 5671127"/>
              <a:gd name="connsiteX0-31" fmla="*/ 498817 w 11319217"/>
              <a:gd name="connsiteY0-32" fmla="*/ 0 h 5808601"/>
              <a:gd name="connsiteX1-33" fmla="*/ 11319217 w 11319217"/>
              <a:gd name="connsiteY1-34" fmla="*/ 0 h 5808601"/>
              <a:gd name="connsiteX2-35" fmla="*/ 11319217 w 11319217"/>
              <a:gd name="connsiteY2-36" fmla="*/ 5486400 h 5808601"/>
              <a:gd name="connsiteX3-37" fmla="*/ 498817 w 11319217"/>
              <a:gd name="connsiteY3-38" fmla="*/ 5486400 h 5808601"/>
              <a:gd name="connsiteX4-39" fmla="*/ 498817 w 11319217"/>
              <a:gd name="connsiteY4-40" fmla="*/ 0 h 5808601"/>
              <a:gd name="connsiteX0-41" fmla="*/ 498817 w 11571677"/>
              <a:gd name="connsiteY0-42" fmla="*/ 0 h 5808601"/>
              <a:gd name="connsiteX1-43" fmla="*/ 11319217 w 11571677"/>
              <a:gd name="connsiteY1-44" fmla="*/ 0 h 5808601"/>
              <a:gd name="connsiteX2-45" fmla="*/ 11319217 w 11571677"/>
              <a:gd name="connsiteY2-46" fmla="*/ 5486400 h 5808601"/>
              <a:gd name="connsiteX3-47" fmla="*/ 498817 w 11571677"/>
              <a:gd name="connsiteY3-48" fmla="*/ 5486400 h 5808601"/>
              <a:gd name="connsiteX4-49" fmla="*/ 498817 w 11571677"/>
              <a:gd name="connsiteY4-50" fmla="*/ 0 h 5808601"/>
              <a:gd name="connsiteX0-51" fmla="*/ 498817 w 11719687"/>
              <a:gd name="connsiteY0-52" fmla="*/ 0 h 5808601"/>
              <a:gd name="connsiteX1-53" fmla="*/ 11319217 w 11719687"/>
              <a:gd name="connsiteY1-54" fmla="*/ 0 h 5808601"/>
              <a:gd name="connsiteX2-55" fmla="*/ 11319217 w 11719687"/>
              <a:gd name="connsiteY2-56" fmla="*/ 5486400 h 5808601"/>
              <a:gd name="connsiteX3-57" fmla="*/ 498817 w 11719687"/>
              <a:gd name="connsiteY3-58" fmla="*/ 5486400 h 5808601"/>
              <a:gd name="connsiteX4-59" fmla="*/ 498817 w 11719687"/>
              <a:gd name="connsiteY4-60" fmla="*/ 0 h 5808601"/>
              <a:gd name="connsiteX0-61" fmla="*/ 498817 w 11719687"/>
              <a:gd name="connsiteY0-62" fmla="*/ 264776 h 6073377"/>
              <a:gd name="connsiteX1-63" fmla="*/ 11319217 w 11719687"/>
              <a:gd name="connsiteY1-64" fmla="*/ 264776 h 6073377"/>
              <a:gd name="connsiteX2-65" fmla="*/ 11319217 w 11719687"/>
              <a:gd name="connsiteY2-66" fmla="*/ 5751176 h 6073377"/>
              <a:gd name="connsiteX3-67" fmla="*/ 498817 w 11719687"/>
              <a:gd name="connsiteY3-68" fmla="*/ 5751176 h 6073377"/>
              <a:gd name="connsiteX4-69" fmla="*/ 498817 w 11719687"/>
              <a:gd name="connsiteY4-70" fmla="*/ 264776 h 6073377"/>
              <a:gd name="connsiteX0-71" fmla="*/ 498817 w 11719687"/>
              <a:gd name="connsiteY0-72" fmla="*/ 377544 h 6186145"/>
              <a:gd name="connsiteX1-73" fmla="*/ 11319217 w 11719687"/>
              <a:gd name="connsiteY1-74" fmla="*/ 377544 h 6186145"/>
              <a:gd name="connsiteX2-75" fmla="*/ 11319217 w 11719687"/>
              <a:gd name="connsiteY2-76" fmla="*/ 5863944 h 6186145"/>
              <a:gd name="connsiteX3-77" fmla="*/ 498817 w 11719687"/>
              <a:gd name="connsiteY3-78" fmla="*/ 5863944 h 6186145"/>
              <a:gd name="connsiteX4-79" fmla="*/ 498817 w 11719687"/>
              <a:gd name="connsiteY4-80" fmla="*/ 377544 h 61861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719687" h="6186145">
                <a:moveTo>
                  <a:pt x="498817" y="377544"/>
                </a:moveTo>
                <a:cubicBezTo>
                  <a:pt x="4091763" y="-218202"/>
                  <a:pt x="8252744" y="-24238"/>
                  <a:pt x="11319217" y="377544"/>
                </a:cubicBezTo>
                <a:cubicBezTo>
                  <a:pt x="11817981" y="2261762"/>
                  <a:pt x="11887253" y="4062853"/>
                  <a:pt x="11319217" y="5863944"/>
                </a:cubicBezTo>
                <a:cubicBezTo>
                  <a:pt x="7823253" y="6307289"/>
                  <a:pt x="3662272" y="6279580"/>
                  <a:pt x="498817" y="5863944"/>
                </a:cubicBezTo>
                <a:cubicBezTo>
                  <a:pt x="-180056" y="4201398"/>
                  <a:pt x="-152347" y="1915398"/>
                  <a:pt x="498817" y="377544"/>
                </a:cubicBezTo>
                <a:close/>
              </a:path>
            </a:pathLst>
          </a:custGeom>
          <a:solidFill>
            <a:schemeClr val="bg1"/>
          </a:solidFill>
          <a:ln>
            <a:noFill/>
          </a:ln>
          <a:effectLst>
            <a:outerShdw blurRad="127000" algn="ctr"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9"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651331" y="1793285"/>
            <a:ext cx="10931069" cy="1149940"/>
          </a:xfrm>
          <a:prstGeom prst="rect">
            <a:avLst/>
          </a:prstGeom>
        </p:spPr>
      </p:pic>
      <p:sp>
        <p:nvSpPr>
          <p:cNvPr id="20" name="TextBox 19"/>
          <p:cNvSpPr txBox="1"/>
          <p:nvPr/>
        </p:nvSpPr>
        <p:spPr>
          <a:xfrm>
            <a:off x="885825" y="1959101"/>
            <a:ext cx="10182225" cy="949171"/>
          </a:xfrm>
          <a:prstGeom prst="rect">
            <a:avLst/>
          </a:prstGeom>
          <a:noFill/>
        </p:spPr>
        <p:txBody>
          <a:bodyPr wrap="square">
            <a:spAutoFit/>
          </a:bodyPr>
          <a:lstStyle/>
          <a:p>
            <a:pPr indent="228600" algn="just">
              <a:lnSpc>
                <a:spcPct val="120000"/>
              </a:lnSpc>
            </a:pP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Đọc</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đúng</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và</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đọc</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diễn</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cảm</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bài</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Thằn</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lằn</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xanh</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và</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tắc</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kè</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biết</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nhấn</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giọng</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vào</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những</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từ</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ngữ</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cần</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thiết</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để</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thể</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hiện</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tâm</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trạng</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cảm</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xúc</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của</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nhân</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vật</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trong</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err="1">
                <a:solidFill>
                  <a:srgbClr val="002060"/>
                </a:solidFill>
                <a:latin typeface="Calibri" panose="020F0502020204030204" pitchFamily="34" charset="0"/>
                <a:ea typeface="Times New Roman" panose="02020603050405020304" pitchFamily="18" charset="0"/>
                <a:cs typeface="Calibri" panose="020F0502020204030204" pitchFamily="34" charset="0"/>
              </a:rPr>
              <a:t>bài</a:t>
            </a:r>
            <a:r>
              <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a:t>
            </a:r>
          </a:p>
        </p:txBody>
      </p:sp>
      <p:pic>
        <p:nvPicPr>
          <p:cNvPr id="21" name="Picture 20"/>
          <p:cNvPicPr>
            <a:picLocks noChangeAspect="1"/>
          </p:cNvPicPr>
          <p:nvPr/>
        </p:nvPicPr>
        <p:blipFill>
          <a:blip r:embed="rId3"/>
          <a:stretch>
            <a:fillRect/>
          </a:stretch>
        </p:blipFill>
        <p:spPr>
          <a:xfrm>
            <a:off x="3305175" y="200332"/>
            <a:ext cx="6040294" cy="1471693"/>
          </a:xfrm>
          <a:prstGeom prst="rect">
            <a:avLst/>
          </a:prstGeom>
        </p:spPr>
      </p:pic>
      <p:pic>
        <p:nvPicPr>
          <p:cNvPr id="22"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708481" y="3145835"/>
            <a:ext cx="10931069" cy="721315"/>
          </a:xfrm>
          <a:prstGeom prst="rect">
            <a:avLst/>
          </a:prstGeom>
        </p:spPr>
      </p:pic>
      <p:sp>
        <p:nvSpPr>
          <p:cNvPr id="23" name="TextBox 22"/>
          <p:cNvSpPr txBox="1"/>
          <p:nvPr/>
        </p:nvSpPr>
        <p:spPr>
          <a:xfrm>
            <a:off x="1057275" y="3292601"/>
            <a:ext cx="10010775" cy="471539"/>
          </a:xfrm>
          <a:prstGeom prst="rect">
            <a:avLst/>
          </a:prstGeom>
          <a:noFill/>
        </p:spPr>
        <p:txBody>
          <a:bodyPr wrap="square">
            <a:spAutoFit/>
          </a:bodyPr>
          <a:lstStyle/>
          <a:p>
            <a:pPr indent="228600" algn="just">
              <a:lnSpc>
                <a:spcPct val="120000"/>
              </a:lnSpc>
            </a:pPr>
            <a:r>
              <a:rPr lang="vi-VN" sz="22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Nhận biết được bối cảnh, diễn biến các sự việc qua lời kể của tác giả câu chuyện.</a:t>
            </a:r>
            <a:endParaRPr lang="en-US" sz="2200" b="1" dirty="0">
              <a:solidFill>
                <a:srgbClr val="002060"/>
              </a:solidFill>
              <a:latin typeface="Calibri" panose="020F0502020204030204" pitchFamily="34" charset="0"/>
              <a:ea typeface="Times New Roman" panose="02020603050405020304" pitchFamily="18" charset="0"/>
              <a:cs typeface="Calibri" panose="020F0502020204030204" pitchFamily="34" charset="0"/>
            </a:endParaRPr>
          </a:p>
        </p:txBody>
      </p:sp>
      <p:pic>
        <p:nvPicPr>
          <p:cNvPr id="24"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832306" y="4022135"/>
            <a:ext cx="10931069" cy="787990"/>
          </a:xfrm>
          <a:prstGeom prst="rect">
            <a:avLst/>
          </a:prstGeom>
        </p:spPr>
      </p:pic>
      <p:sp>
        <p:nvSpPr>
          <p:cNvPr id="25" name="TextBox 24"/>
          <p:cNvSpPr txBox="1"/>
          <p:nvPr/>
        </p:nvSpPr>
        <p:spPr>
          <a:xfrm>
            <a:off x="1362075" y="4140326"/>
            <a:ext cx="9886950" cy="505972"/>
          </a:xfrm>
          <a:prstGeom prst="rect">
            <a:avLst/>
          </a:prstGeom>
          <a:noFill/>
        </p:spPr>
        <p:txBody>
          <a:bodyPr wrap="square">
            <a:spAutoFit/>
          </a:bodyPr>
          <a:lstStyle/>
          <a:p>
            <a:pPr indent="228600" algn="just">
              <a:lnSpc>
                <a:spcPct val="120000"/>
              </a:lnSpc>
            </a:pPr>
            <a:r>
              <a:rPr lang="vi-VN"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Hiểu suy nghĩ, cảm xúc của nhân vật dựa vào lời nói của nhân vật. </a:t>
            </a:r>
            <a:endParaRPr lang="en-US"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endParaRPr>
          </a:p>
        </p:txBody>
      </p:sp>
      <p:pic>
        <p:nvPicPr>
          <p:cNvPr id="37"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641806" y="4965110"/>
            <a:ext cx="10931069" cy="1540465"/>
          </a:xfrm>
          <a:prstGeom prst="rect">
            <a:avLst/>
          </a:prstGeom>
        </p:spPr>
      </p:pic>
      <p:sp>
        <p:nvSpPr>
          <p:cNvPr id="38" name="TextBox 37"/>
          <p:cNvSpPr txBox="1"/>
          <p:nvPr/>
        </p:nvSpPr>
        <p:spPr>
          <a:xfrm>
            <a:off x="1000125" y="5140451"/>
            <a:ext cx="10010775" cy="1175706"/>
          </a:xfrm>
          <a:prstGeom prst="rect">
            <a:avLst/>
          </a:prstGeom>
          <a:noFill/>
        </p:spPr>
        <p:txBody>
          <a:bodyPr wrap="square">
            <a:spAutoFit/>
          </a:bodyPr>
          <a:lstStyle/>
          <a:p>
            <a:pPr indent="228600" algn="just">
              <a:lnSpc>
                <a:spcPct val="120000"/>
              </a:lnSpc>
            </a:pPr>
            <a:r>
              <a:rPr lang="vi-VN" sz="20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Hiểu điều tác giả muốn nói qua bài đọc: </a:t>
            </a:r>
            <a:r>
              <a:rPr lang="vi-VN" sz="2000" b="1" i="1" dirty="0">
                <a:solidFill>
                  <a:srgbClr val="002060"/>
                </a:solidFill>
                <a:latin typeface="Calibri" panose="020F0502020204030204" pitchFamily="34" charset="0"/>
                <a:ea typeface="Times New Roman" panose="02020603050405020304" pitchFamily="18" charset="0"/>
                <a:cs typeface="Calibri" panose="020F0502020204030204" pitchFamily="34" charset="0"/>
              </a:rPr>
              <a:t>Mỗi loài vật đều có những đặc tính riêng với một môi trường sống phù hợp với những đặc tính đó. Cần trân trọng những đặc điểm của mình và biết lựa chọn hoàn cảnh sống phù hợp với những đặc điểm đó.</a:t>
            </a:r>
          </a:p>
        </p:txBody>
      </p:sp>
    </p:spTree>
    <p:extLst>
      <p:ext uri="{BB962C8B-B14F-4D97-AF65-F5344CB8AC3E}">
        <p14:creationId xmlns:p14="http://schemas.microsoft.com/office/powerpoint/2010/main" val="9175767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down)">
                                      <p:cBhvr>
                                        <p:cTn id="23" dur="500"/>
                                        <p:tgtEl>
                                          <p:spTgt spid="24"/>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down)">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down)">
                                      <p:cBhvr>
                                        <p:cTn id="31" dur="500"/>
                                        <p:tgtEl>
                                          <p:spTgt spid="37"/>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down)">
                                      <p:cBhvr>
                                        <p:cTn id="3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5"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2"/>
          <a:stretch>
            <a:fillRect/>
          </a:stretch>
        </p:blipFill>
        <p:spPr>
          <a:xfrm>
            <a:off x="1246909" y="122386"/>
            <a:ext cx="10612582" cy="5965527"/>
          </a:xfrm>
          <a:prstGeom prst="rect">
            <a:avLst/>
          </a:prstGeom>
        </p:spPr>
      </p:pic>
      <p:pic>
        <p:nvPicPr>
          <p:cNvPr id="2" name="Picture 1"/>
          <p:cNvPicPr>
            <a:picLocks noChangeAspect="1"/>
          </p:cNvPicPr>
          <p:nvPr/>
        </p:nvPicPr>
        <p:blipFill>
          <a:blip r:embed="rId3"/>
          <a:stretch>
            <a:fillRect/>
          </a:stretch>
        </p:blipFill>
        <p:spPr>
          <a:xfrm>
            <a:off x="2673199" y="2279037"/>
            <a:ext cx="6407451" cy="2414225"/>
          </a:xfrm>
          <a:prstGeom prst="rect">
            <a:avLst/>
          </a:prstGeom>
        </p:spPr>
      </p:pic>
    </p:spTree>
    <p:extLst>
      <p:ext uri="{BB962C8B-B14F-4D97-AF65-F5344CB8AC3E}">
        <p14:creationId xmlns:p14="http://schemas.microsoft.com/office/powerpoint/2010/main" val="1487999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419106" y="-1209687"/>
            <a:ext cx="4962531" cy="4953012"/>
            <a:chOff x="3095619" y="761988"/>
            <a:chExt cx="6096012" cy="6096012"/>
          </a:xfrm>
        </p:grpSpPr>
        <p:pic>
          <p:nvPicPr>
            <p:cNvPr id="6" name="Picture 5" descr="A picture containing cake&#10;&#10;Description automatically generated with low confidenc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5619" y="761988"/>
              <a:ext cx="6096012" cy="6096012"/>
            </a:xfrm>
            <a:prstGeom prst="rect">
              <a:avLst/>
            </a:prstGeom>
          </p:spPr>
        </p:pic>
        <p:pic>
          <p:nvPicPr>
            <p:cNvPr id="8" name="Picture 2" descr="Vì sao không ai dám động vào xác lạc đà giữa sa mạc, thậm chí coi là &quot;vũ  khí sinh hóa&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2695575"/>
              <a:ext cx="4447540" cy="30384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25" name="Group 24"/>
          <p:cNvGrpSpPr/>
          <p:nvPr/>
        </p:nvGrpSpPr>
        <p:grpSpPr>
          <a:xfrm>
            <a:off x="3533769" y="-447687"/>
            <a:ext cx="4962531" cy="4953012"/>
            <a:chOff x="4333869" y="-800112"/>
            <a:chExt cx="4962531" cy="4953012"/>
          </a:xfrm>
        </p:grpSpPr>
        <p:pic>
          <p:nvPicPr>
            <p:cNvPr id="16" name="Picture 15" descr="A picture containing cake&#10;&#10;Description automatically generated with low confidenc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33869" y="-800112"/>
              <a:ext cx="4962531" cy="4953012"/>
            </a:xfrm>
            <a:prstGeom prst="rect">
              <a:avLst/>
            </a:prstGeom>
          </p:spPr>
        </p:pic>
        <p:pic>
          <p:nvPicPr>
            <p:cNvPr id="24" name="Picture 4" descr="Loài chim cánh cụt đã xuất hiện từ 20 triệu năm trước | Khoa học | Vietnam+  (VietnamPl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2526" y="759619"/>
              <a:ext cx="3800474" cy="26146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30" name="Group 29"/>
          <p:cNvGrpSpPr/>
          <p:nvPr/>
        </p:nvGrpSpPr>
        <p:grpSpPr>
          <a:xfrm>
            <a:off x="7639044" y="-857262"/>
            <a:ext cx="4962531" cy="4953012"/>
            <a:chOff x="4095744" y="2486013"/>
            <a:chExt cx="4962531" cy="4953012"/>
          </a:xfrm>
        </p:grpSpPr>
        <p:pic>
          <p:nvPicPr>
            <p:cNvPr id="27" name="Picture 26" descr="A picture containing cake&#10;&#10;Description automatically generated with low confidenc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5744" y="2486013"/>
              <a:ext cx="4962531" cy="4953012"/>
            </a:xfrm>
            <a:prstGeom prst="rect">
              <a:avLst/>
            </a:prstGeom>
          </p:spPr>
        </p:pic>
        <p:pic>
          <p:nvPicPr>
            <p:cNvPr id="29" name="Picture 6" descr="Những sự thật khó tin nổi về loài chim c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5825" y="4010024"/>
              <a:ext cx="3838575" cy="25622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1032" name="Nhóm 5"/>
          <p:cNvGrpSpPr/>
          <p:nvPr/>
        </p:nvGrpSpPr>
        <p:grpSpPr>
          <a:xfrm>
            <a:off x="1733550" y="4155597"/>
            <a:ext cx="9432291" cy="1330804"/>
            <a:chOff x="4145308" y="2976302"/>
            <a:chExt cx="7354684" cy="2061255"/>
          </a:xfrm>
        </p:grpSpPr>
        <p:sp>
          <p:nvSpPr>
            <p:cNvPr id="1033" name="Hình chữ nhật: Góc Tròn 93"/>
            <p:cNvSpPr/>
            <p:nvPr/>
          </p:nvSpPr>
          <p:spPr>
            <a:xfrm>
              <a:off x="4145308" y="2976302"/>
              <a:ext cx="7354684" cy="2061255"/>
            </a:xfrm>
            <a:custGeom>
              <a:avLst/>
              <a:gdLst>
                <a:gd name="connsiteX0" fmla="*/ 0 w 7354684"/>
                <a:gd name="connsiteY0" fmla="*/ 343549 h 2061255"/>
                <a:gd name="connsiteX1" fmla="*/ 343549 w 7354684"/>
                <a:gd name="connsiteY1" fmla="*/ 0 h 2061255"/>
                <a:gd name="connsiteX2" fmla="*/ 7011135 w 7354684"/>
                <a:gd name="connsiteY2" fmla="*/ 0 h 2061255"/>
                <a:gd name="connsiteX3" fmla="*/ 7354684 w 7354684"/>
                <a:gd name="connsiteY3" fmla="*/ 343549 h 2061255"/>
                <a:gd name="connsiteX4" fmla="*/ 7354684 w 7354684"/>
                <a:gd name="connsiteY4" fmla="*/ 1717706 h 2061255"/>
                <a:gd name="connsiteX5" fmla="*/ 7011135 w 7354684"/>
                <a:gd name="connsiteY5" fmla="*/ 2061255 h 2061255"/>
                <a:gd name="connsiteX6" fmla="*/ 343549 w 7354684"/>
                <a:gd name="connsiteY6" fmla="*/ 2061255 h 2061255"/>
                <a:gd name="connsiteX7" fmla="*/ 0 w 7354684"/>
                <a:gd name="connsiteY7" fmla="*/ 1717706 h 2061255"/>
                <a:gd name="connsiteX8" fmla="*/ 0 w 7354684"/>
                <a:gd name="connsiteY8" fmla="*/ 343549 h 206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54684" h="2061255" fill="none" extrusionOk="0">
                  <a:moveTo>
                    <a:pt x="0" y="343549"/>
                  </a:moveTo>
                  <a:cubicBezTo>
                    <a:pt x="30405" y="131449"/>
                    <a:pt x="170301" y="33554"/>
                    <a:pt x="343549" y="0"/>
                  </a:cubicBezTo>
                  <a:cubicBezTo>
                    <a:pt x="2342997" y="-106144"/>
                    <a:pt x="4105948" y="-57456"/>
                    <a:pt x="7011135" y="0"/>
                  </a:cubicBezTo>
                  <a:cubicBezTo>
                    <a:pt x="7203104" y="1177"/>
                    <a:pt x="7367979" y="153874"/>
                    <a:pt x="7354684" y="343549"/>
                  </a:cubicBezTo>
                  <a:cubicBezTo>
                    <a:pt x="7434258" y="955414"/>
                    <a:pt x="7356353" y="1575687"/>
                    <a:pt x="7354684" y="1717706"/>
                  </a:cubicBezTo>
                  <a:cubicBezTo>
                    <a:pt x="7369161" y="1927979"/>
                    <a:pt x="7208321" y="2037912"/>
                    <a:pt x="7011135" y="2061255"/>
                  </a:cubicBezTo>
                  <a:cubicBezTo>
                    <a:pt x="4102854" y="2032258"/>
                    <a:pt x="1546772" y="1987891"/>
                    <a:pt x="343549" y="2061255"/>
                  </a:cubicBezTo>
                  <a:cubicBezTo>
                    <a:pt x="162064" y="2047553"/>
                    <a:pt x="3537" y="1892917"/>
                    <a:pt x="0" y="1717706"/>
                  </a:cubicBezTo>
                  <a:cubicBezTo>
                    <a:pt x="-64951" y="1224464"/>
                    <a:pt x="-58143" y="645606"/>
                    <a:pt x="0" y="343549"/>
                  </a:cubicBezTo>
                  <a:close/>
                </a:path>
                <a:path w="7354684" h="2061255" stroke="0" extrusionOk="0">
                  <a:moveTo>
                    <a:pt x="0" y="343549"/>
                  </a:moveTo>
                  <a:cubicBezTo>
                    <a:pt x="18593" y="147499"/>
                    <a:pt x="146466" y="18398"/>
                    <a:pt x="343549" y="0"/>
                  </a:cubicBezTo>
                  <a:cubicBezTo>
                    <a:pt x="3507817" y="-6525"/>
                    <a:pt x="3764003" y="152743"/>
                    <a:pt x="7011135" y="0"/>
                  </a:cubicBezTo>
                  <a:cubicBezTo>
                    <a:pt x="7218739" y="9351"/>
                    <a:pt x="7335145" y="182139"/>
                    <a:pt x="7354684" y="343549"/>
                  </a:cubicBezTo>
                  <a:cubicBezTo>
                    <a:pt x="7326273" y="927279"/>
                    <a:pt x="7389225" y="1309934"/>
                    <a:pt x="7354684" y="1717706"/>
                  </a:cubicBezTo>
                  <a:cubicBezTo>
                    <a:pt x="7360413" y="1906943"/>
                    <a:pt x="7177328" y="2087867"/>
                    <a:pt x="7011135" y="2061255"/>
                  </a:cubicBezTo>
                  <a:cubicBezTo>
                    <a:pt x="4772241" y="2175089"/>
                    <a:pt x="3070774" y="2060609"/>
                    <a:pt x="343549" y="2061255"/>
                  </a:cubicBezTo>
                  <a:cubicBezTo>
                    <a:pt x="168635" y="2093436"/>
                    <a:pt x="-528" y="1904486"/>
                    <a:pt x="0" y="1717706"/>
                  </a:cubicBezTo>
                  <a:cubicBezTo>
                    <a:pt x="21197" y="1411377"/>
                    <a:pt x="-49816" y="750046"/>
                    <a:pt x="0" y="343549"/>
                  </a:cubicBezTo>
                  <a:close/>
                </a:path>
              </a:pathLst>
            </a:custGeom>
            <a:solidFill>
              <a:srgbClr val="FFFFB7"/>
            </a:solidFill>
            <a:ln w="19050">
              <a:solidFill>
                <a:srgbClr val="B6CBE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1034" name="Hộp Văn bản 2"/>
            <p:cNvSpPr txBox="1"/>
            <p:nvPr/>
          </p:nvSpPr>
          <p:spPr>
            <a:xfrm>
              <a:off x="4308294" y="2994404"/>
              <a:ext cx="6669828" cy="1859165"/>
            </a:xfrm>
            <a:prstGeom prst="rect">
              <a:avLst/>
            </a:prstGeom>
            <a:noFill/>
          </p:spPr>
          <p:txBody>
            <a:bodyPr wrap="square" rtlCol="0">
              <a:spAutoFit/>
            </a:bodyPr>
            <a:lstStyle/>
            <a:p>
              <a:pPr algn="just"/>
              <a:r>
                <a:rPr lang="en-US" sz="3600" b="1" dirty="0" err="1">
                  <a:solidFill>
                    <a:schemeClr val="tx1"/>
                  </a:solidFill>
                  <a:latin typeface="Calibri" panose="020F0502020204030204" pitchFamily="34" charset="0"/>
                  <a:cs typeface="Calibri" panose="020F0502020204030204" pitchFamily="34" charset="0"/>
                </a:rPr>
                <a:t>Nói</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nhanh</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về</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thói</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quen</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và</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môi</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trường</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sống</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của</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một</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trong</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số</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các</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loài</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vật</a:t>
              </a:r>
              <a:r>
                <a:rPr lang="en-US" sz="3600" b="1" dirty="0">
                  <a:solidFill>
                    <a:schemeClr val="tx1"/>
                  </a:solidFill>
                  <a:latin typeface="Calibri" panose="020F0502020204030204" pitchFamily="34" charset="0"/>
                  <a:cs typeface="Calibri" panose="020F0502020204030204" pitchFamily="34" charset="0"/>
                </a:rPr>
                <a:t> ở </a:t>
              </a:r>
              <a:r>
                <a:rPr lang="en-US" sz="3600" b="1" dirty="0" err="1">
                  <a:solidFill>
                    <a:schemeClr val="tx1"/>
                  </a:solidFill>
                  <a:latin typeface="Calibri" panose="020F0502020204030204" pitchFamily="34" charset="0"/>
                  <a:cs typeface="Calibri" panose="020F0502020204030204" pitchFamily="34" charset="0"/>
                </a:rPr>
                <a:t>trên</a:t>
              </a:r>
              <a:endParaRPr lang="en-US" sz="3600" b="1" dirty="0">
                <a:solidFill>
                  <a:srgbClr val="FF0000"/>
                </a:solidFill>
                <a:latin typeface="Calibri" panose="020F0502020204030204" pitchFamily="34" charset="0"/>
                <a:cs typeface="Calibri" panose="020F0502020204030204" pitchFamily="34" charset="0"/>
              </a:endParaRPr>
            </a:p>
          </p:txBody>
        </p:sp>
        <p:pic>
          <p:nvPicPr>
            <p:cNvPr id="1035" name="Picture 2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rot="708318">
              <a:off x="10889551" y="3339708"/>
              <a:ext cx="498170" cy="1603197"/>
            </a:xfrm>
            <a:prstGeom prst="rect">
              <a:avLst/>
            </a:prstGeom>
            <a:effectLst>
              <a:outerShdw blurRad="76200" dist="12700" dir="2700000" sy="-23000" kx="-800400" algn="bl" rotWithShape="0">
                <a:prstClr val="black">
                  <a:alpha val="20000"/>
                </a:prstClr>
              </a:outerShdw>
            </a:effectLst>
          </p:spPr>
        </p:pic>
      </p:grpSp>
    </p:spTree>
    <p:extLst>
      <p:ext uri="{BB962C8B-B14F-4D97-AF65-F5344CB8AC3E}">
        <p14:creationId xmlns:p14="http://schemas.microsoft.com/office/powerpoint/2010/main" val="40737709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032"/>
                                        </p:tgtEl>
                                        <p:attrNameLst>
                                          <p:attrName>style.visibility</p:attrName>
                                        </p:attrNameLst>
                                      </p:cBhvr>
                                      <p:to>
                                        <p:strVal val="visible"/>
                                      </p:to>
                                    </p:set>
                                    <p:animEffect transition="in" filter="wipe(down)">
                                      <p:cBhvr>
                                        <p:cTn id="24"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419106" y="-1038237"/>
            <a:ext cx="4962531" cy="4953012"/>
            <a:chOff x="3095619" y="761988"/>
            <a:chExt cx="6096012" cy="6096012"/>
          </a:xfrm>
        </p:grpSpPr>
        <p:pic>
          <p:nvPicPr>
            <p:cNvPr id="6" name="Picture 5" descr="A picture containing cake&#10;&#10;Description automatically generated with low confidenc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5619" y="761988"/>
              <a:ext cx="6096012" cy="6096012"/>
            </a:xfrm>
            <a:prstGeom prst="rect">
              <a:avLst/>
            </a:prstGeom>
          </p:spPr>
        </p:pic>
        <p:pic>
          <p:nvPicPr>
            <p:cNvPr id="8" name="Picture 2" descr="Vì sao không ai dám động vào xác lạc đà giữa sa mạc, thậm chí coi là &quot;vũ  khí sinh hóa&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2695575"/>
              <a:ext cx="4447540" cy="30384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25" name="Group 24"/>
          <p:cNvGrpSpPr/>
          <p:nvPr/>
        </p:nvGrpSpPr>
        <p:grpSpPr>
          <a:xfrm>
            <a:off x="3533769" y="-276237"/>
            <a:ext cx="4962531" cy="4953012"/>
            <a:chOff x="4333869" y="-800112"/>
            <a:chExt cx="4962531" cy="4953012"/>
          </a:xfrm>
        </p:grpSpPr>
        <p:pic>
          <p:nvPicPr>
            <p:cNvPr id="16" name="Picture 15" descr="A picture containing cake&#10;&#10;Description automatically generated with low confidenc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33869" y="-800112"/>
              <a:ext cx="4962531" cy="4953012"/>
            </a:xfrm>
            <a:prstGeom prst="rect">
              <a:avLst/>
            </a:prstGeom>
          </p:spPr>
        </p:pic>
        <p:pic>
          <p:nvPicPr>
            <p:cNvPr id="24" name="Picture 4" descr="Loài chim cánh cụt đã xuất hiện từ 20 triệu năm trước | Khoa học | Vietnam+  (VietnamPl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2526" y="759619"/>
              <a:ext cx="3800474" cy="26146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30" name="Group 29"/>
          <p:cNvGrpSpPr/>
          <p:nvPr/>
        </p:nvGrpSpPr>
        <p:grpSpPr>
          <a:xfrm>
            <a:off x="7639044" y="-685812"/>
            <a:ext cx="4962531" cy="4953012"/>
            <a:chOff x="4095744" y="2486013"/>
            <a:chExt cx="4962531" cy="4953012"/>
          </a:xfrm>
        </p:grpSpPr>
        <p:pic>
          <p:nvPicPr>
            <p:cNvPr id="27" name="Picture 26" descr="A picture containing cake&#10;&#10;Description automatically generated with low confidenc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5744" y="2486013"/>
              <a:ext cx="4962531" cy="4953012"/>
            </a:xfrm>
            <a:prstGeom prst="rect">
              <a:avLst/>
            </a:prstGeom>
          </p:spPr>
        </p:pic>
        <p:pic>
          <p:nvPicPr>
            <p:cNvPr id="29" name="Picture 6" descr="Những sự thật khó tin nổi về loài chim c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5825" y="4010024"/>
              <a:ext cx="3838575" cy="25622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2" name="Nhóm 5"/>
          <p:cNvGrpSpPr/>
          <p:nvPr/>
        </p:nvGrpSpPr>
        <p:grpSpPr>
          <a:xfrm>
            <a:off x="1190328" y="4381501"/>
            <a:ext cx="10049171" cy="1381124"/>
            <a:chOff x="594441" y="1346938"/>
            <a:chExt cx="5642648" cy="2024332"/>
          </a:xfrm>
        </p:grpSpPr>
        <p:sp>
          <p:nvSpPr>
            <p:cNvPr id="3" name="Hình chữ nhật: Góc Tròn 13"/>
            <p:cNvSpPr/>
            <p:nvPr/>
          </p:nvSpPr>
          <p:spPr>
            <a:xfrm>
              <a:off x="594441" y="1346938"/>
              <a:ext cx="5642648" cy="2024332"/>
            </a:xfrm>
            <a:custGeom>
              <a:avLst/>
              <a:gdLst>
                <a:gd name="connsiteX0" fmla="*/ 0 w 5642648"/>
                <a:gd name="connsiteY0" fmla="*/ 337395 h 2024332"/>
                <a:gd name="connsiteX1" fmla="*/ 337395 w 5642648"/>
                <a:gd name="connsiteY1" fmla="*/ 0 h 2024332"/>
                <a:gd name="connsiteX2" fmla="*/ 5305253 w 5642648"/>
                <a:gd name="connsiteY2" fmla="*/ 0 h 2024332"/>
                <a:gd name="connsiteX3" fmla="*/ 5642648 w 5642648"/>
                <a:gd name="connsiteY3" fmla="*/ 337395 h 2024332"/>
                <a:gd name="connsiteX4" fmla="*/ 5642648 w 5642648"/>
                <a:gd name="connsiteY4" fmla="*/ 1686937 h 2024332"/>
                <a:gd name="connsiteX5" fmla="*/ 5305253 w 5642648"/>
                <a:gd name="connsiteY5" fmla="*/ 2024332 h 2024332"/>
                <a:gd name="connsiteX6" fmla="*/ 337395 w 5642648"/>
                <a:gd name="connsiteY6" fmla="*/ 2024332 h 2024332"/>
                <a:gd name="connsiteX7" fmla="*/ 0 w 5642648"/>
                <a:gd name="connsiteY7" fmla="*/ 1686937 h 2024332"/>
                <a:gd name="connsiteX8" fmla="*/ 0 w 5642648"/>
                <a:gd name="connsiteY8" fmla="*/ 337395 h 202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648" h="2024332" fill="none" extrusionOk="0">
                  <a:moveTo>
                    <a:pt x="0" y="337395"/>
                  </a:moveTo>
                  <a:cubicBezTo>
                    <a:pt x="27707" y="130678"/>
                    <a:pt x="157967" y="14061"/>
                    <a:pt x="337395" y="0"/>
                  </a:cubicBezTo>
                  <a:cubicBezTo>
                    <a:pt x="848961" y="-106144"/>
                    <a:pt x="3380225" y="-57456"/>
                    <a:pt x="5305253" y="0"/>
                  </a:cubicBezTo>
                  <a:cubicBezTo>
                    <a:pt x="5521329" y="15680"/>
                    <a:pt x="5659865" y="151137"/>
                    <a:pt x="5642648" y="337395"/>
                  </a:cubicBezTo>
                  <a:cubicBezTo>
                    <a:pt x="5740025" y="534968"/>
                    <a:pt x="5632585" y="1355165"/>
                    <a:pt x="5642648" y="1686937"/>
                  </a:cubicBezTo>
                  <a:cubicBezTo>
                    <a:pt x="5653230" y="1888286"/>
                    <a:pt x="5500573" y="1996183"/>
                    <a:pt x="5305253" y="2024332"/>
                  </a:cubicBezTo>
                  <a:cubicBezTo>
                    <a:pt x="4712051" y="1995335"/>
                    <a:pt x="1526925" y="1950968"/>
                    <a:pt x="337395" y="2024332"/>
                  </a:cubicBezTo>
                  <a:cubicBezTo>
                    <a:pt x="165814" y="1999828"/>
                    <a:pt x="1231" y="1868219"/>
                    <a:pt x="0" y="1686937"/>
                  </a:cubicBezTo>
                  <a:cubicBezTo>
                    <a:pt x="-30905" y="1360978"/>
                    <a:pt x="-4391" y="581355"/>
                    <a:pt x="0" y="337395"/>
                  </a:cubicBezTo>
                  <a:close/>
                </a:path>
                <a:path w="5642648" h="2024332" stroke="0" extrusionOk="0">
                  <a:moveTo>
                    <a:pt x="0" y="337395"/>
                  </a:moveTo>
                  <a:cubicBezTo>
                    <a:pt x="13093" y="146611"/>
                    <a:pt x="149965" y="2735"/>
                    <a:pt x="337395" y="0"/>
                  </a:cubicBezTo>
                  <a:cubicBezTo>
                    <a:pt x="882063" y="-6525"/>
                    <a:pt x="4177290" y="152743"/>
                    <a:pt x="5305253" y="0"/>
                  </a:cubicBezTo>
                  <a:cubicBezTo>
                    <a:pt x="5502272" y="5590"/>
                    <a:pt x="5631006" y="167935"/>
                    <a:pt x="5642648" y="337395"/>
                  </a:cubicBezTo>
                  <a:cubicBezTo>
                    <a:pt x="5706902" y="834329"/>
                    <a:pt x="5726512" y="1278192"/>
                    <a:pt x="5642648" y="1686937"/>
                  </a:cubicBezTo>
                  <a:cubicBezTo>
                    <a:pt x="5655874" y="1872120"/>
                    <a:pt x="5468530" y="2050398"/>
                    <a:pt x="5305253" y="2024332"/>
                  </a:cubicBezTo>
                  <a:cubicBezTo>
                    <a:pt x="4713511" y="2138166"/>
                    <a:pt x="854973" y="2023686"/>
                    <a:pt x="337395" y="2024332"/>
                  </a:cubicBezTo>
                  <a:cubicBezTo>
                    <a:pt x="165777" y="2056289"/>
                    <a:pt x="-6525" y="1836737"/>
                    <a:pt x="0" y="1686937"/>
                  </a:cubicBezTo>
                  <a:cubicBezTo>
                    <a:pt x="-44129" y="1294042"/>
                    <a:pt x="15430" y="679805"/>
                    <a:pt x="0" y="337395"/>
                  </a:cubicBezTo>
                  <a:close/>
                </a:path>
              </a:pathLst>
            </a:custGeom>
            <a:solidFill>
              <a:schemeClr val="accent4">
                <a:lumMod val="20000"/>
                <a:lumOff val="80000"/>
              </a:schemeClr>
            </a:solidFill>
            <a:ln w="1905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ộp Văn bản 14"/>
            <p:cNvSpPr txBox="1"/>
            <p:nvPr/>
          </p:nvSpPr>
          <p:spPr>
            <a:xfrm>
              <a:off x="792109" y="1552886"/>
              <a:ext cx="5396846" cy="1759338"/>
            </a:xfrm>
            <a:prstGeom prst="rect">
              <a:avLst/>
            </a:prstGeom>
            <a:noFill/>
          </p:spPr>
          <p:txBody>
            <a:bodyPr wrap="square">
              <a:spAutoFit/>
            </a:bodyPr>
            <a:lstStyle/>
            <a:p>
              <a:pPr algn="just"/>
              <a:r>
                <a:rPr lang="en-US" sz="3600" b="1" i="1" dirty="0" err="1">
                  <a:latin typeface="Calibri" panose="020F0502020204030204" pitchFamily="34" charset="0"/>
                  <a:cs typeface="Calibri" panose="020F0502020204030204" pitchFamily="34" charset="0"/>
                </a:rPr>
                <a:t>Chuyện</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gì</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sẽ</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xảy</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ra</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nếu</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chúng</a:t>
              </a:r>
              <a:r>
                <a:rPr lang="en-US" sz="3600" b="1" i="1" dirty="0">
                  <a:latin typeface="Calibri" panose="020F0502020204030204" pitchFamily="34" charset="0"/>
                  <a:cs typeface="Calibri" panose="020F0502020204030204" pitchFamily="34" charset="0"/>
                </a:rPr>
                <a:t> ta </a:t>
              </a:r>
              <a:r>
                <a:rPr lang="en-US" sz="3600" b="1" i="1" dirty="0" err="1">
                  <a:latin typeface="Calibri" panose="020F0502020204030204" pitchFamily="34" charset="0"/>
                  <a:cs typeface="Calibri" panose="020F0502020204030204" pitchFamily="34" charset="0"/>
                </a:rPr>
                <a:t>đổi</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môi</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trường</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sống</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của</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lạc</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đà</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và</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chim</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cánh</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cụt</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cho</a:t>
              </a:r>
              <a:r>
                <a:rPr lang="en-US" sz="3600" b="1" i="1" dirty="0">
                  <a:latin typeface="Calibri" panose="020F0502020204030204" pitchFamily="34" charset="0"/>
                  <a:cs typeface="Calibri" panose="020F0502020204030204" pitchFamily="34" charset="0"/>
                </a:rPr>
                <a:t> </a:t>
              </a:r>
              <a:r>
                <a:rPr lang="en-US" sz="3600" b="1" i="1" dirty="0" err="1">
                  <a:latin typeface="Calibri" panose="020F0502020204030204" pitchFamily="34" charset="0"/>
                  <a:cs typeface="Calibri" panose="020F0502020204030204" pitchFamily="34" charset="0"/>
                </a:rPr>
                <a:t>nhau</a:t>
              </a:r>
              <a:endParaRPr lang="en-US" sz="3600" b="1" dirty="0">
                <a:latin typeface="Calibri" panose="020F0502020204030204" pitchFamily="34" charset="0"/>
                <a:cs typeface="Calibri" panose="020F0502020204030204" pitchFamily="34" charset="0"/>
              </a:endParaRPr>
            </a:p>
          </p:txBody>
        </p:sp>
      </p:grpSp>
      <p:grpSp>
        <p:nvGrpSpPr>
          <p:cNvPr id="5" name="Nhóm 5"/>
          <p:cNvGrpSpPr/>
          <p:nvPr/>
        </p:nvGrpSpPr>
        <p:grpSpPr>
          <a:xfrm>
            <a:off x="857250" y="4305301"/>
            <a:ext cx="10687050" cy="1995154"/>
            <a:chOff x="594441" y="1346938"/>
            <a:chExt cx="5642648" cy="2292037"/>
          </a:xfrm>
        </p:grpSpPr>
        <p:sp>
          <p:nvSpPr>
            <p:cNvPr id="7" name="Hình chữ nhật: Góc Tròn 13"/>
            <p:cNvSpPr/>
            <p:nvPr/>
          </p:nvSpPr>
          <p:spPr>
            <a:xfrm>
              <a:off x="594441" y="1346938"/>
              <a:ext cx="5642648" cy="2024332"/>
            </a:xfrm>
            <a:custGeom>
              <a:avLst/>
              <a:gdLst>
                <a:gd name="connsiteX0" fmla="*/ 0 w 5642648"/>
                <a:gd name="connsiteY0" fmla="*/ 337395 h 2024332"/>
                <a:gd name="connsiteX1" fmla="*/ 337395 w 5642648"/>
                <a:gd name="connsiteY1" fmla="*/ 0 h 2024332"/>
                <a:gd name="connsiteX2" fmla="*/ 5305253 w 5642648"/>
                <a:gd name="connsiteY2" fmla="*/ 0 h 2024332"/>
                <a:gd name="connsiteX3" fmla="*/ 5642648 w 5642648"/>
                <a:gd name="connsiteY3" fmla="*/ 337395 h 2024332"/>
                <a:gd name="connsiteX4" fmla="*/ 5642648 w 5642648"/>
                <a:gd name="connsiteY4" fmla="*/ 1686937 h 2024332"/>
                <a:gd name="connsiteX5" fmla="*/ 5305253 w 5642648"/>
                <a:gd name="connsiteY5" fmla="*/ 2024332 h 2024332"/>
                <a:gd name="connsiteX6" fmla="*/ 337395 w 5642648"/>
                <a:gd name="connsiteY6" fmla="*/ 2024332 h 2024332"/>
                <a:gd name="connsiteX7" fmla="*/ 0 w 5642648"/>
                <a:gd name="connsiteY7" fmla="*/ 1686937 h 2024332"/>
                <a:gd name="connsiteX8" fmla="*/ 0 w 5642648"/>
                <a:gd name="connsiteY8" fmla="*/ 337395 h 202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648" h="2024332" fill="none" extrusionOk="0">
                  <a:moveTo>
                    <a:pt x="0" y="337395"/>
                  </a:moveTo>
                  <a:cubicBezTo>
                    <a:pt x="27707" y="130678"/>
                    <a:pt x="157967" y="14061"/>
                    <a:pt x="337395" y="0"/>
                  </a:cubicBezTo>
                  <a:cubicBezTo>
                    <a:pt x="848961" y="-106144"/>
                    <a:pt x="3380225" y="-57456"/>
                    <a:pt x="5305253" y="0"/>
                  </a:cubicBezTo>
                  <a:cubicBezTo>
                    <a:pt x="5521329" y="15680"/>
                    <a:pt x="5659865" y="151137"/>
                    <a:pt x="5642648" y="337395"/>
                  </a:cubicBezTo>
                  <a:cubicBezTo>
                    <a:pt x="5740025" y="534968"/>
                    <a:pt x="5632585" y="1355165"/>
                    <a:pt x="5642648" y="1686937"/>
                  </a:cubicBezTo>
                  <a:cubicBezTo>
                    <a:pt x="5653230" y="1888286"/>
                    <a:pt x="5500573" y="1996183"/>
                    <a:pt x="5305253" y="2024332"/>
                  </a:cubicBezTo>
                  <a:cubicBezTo>
                    <a:pt x="4712051" y="1995335"/>
                    <a:pt x="1526925" y="1950968"/>
                    <a:pt x="337395" y="2024332"/>
                  </a:cubicBezTo>
                  <a:cubicBezTo>
                    <a:pt x="165814" y="1999828"/>
                    <a:pt x="1231" y="1868219"/>
                    <a:pt x="0" y="1686937"/>
                  </a:cubicBezTo>
                  <a:cubicBezTo>
                    <a:pt x="-30905" y="1360978"/>
                    <a:pt x="-4391" y="581355"/>
                    <a:pt x="0" y="337395"/>
                  </a:cubicBezTo>
                  <a:close/>
                </a:path>
                <a:path w="5642648" h="2024332" stroke="0" extrusionOk="0">
                  <a:moveTo>
                    <a:pt x="0" y="337395"/>
                  </a:moveTo>
                  <a:cubicBezTo>
                    <a:pt x="13093" y="146611"/>
                    <a:pt x="149965" y="2735"/>
                    <a:pt x="337395" y="0"/>
                  </a:cubicBezTo>
                  <a:cubicBezTo>
                    <a:pt x="882063" y="-6525"/>
                    <a:pt x="4177290" y="152743"/>
                    <a:pt x="5305253" y="0"/>
                  </a:cubicBezTo>
                  <a:cubicBezTo>
                    <a:pt x="5502272" y="5590"/>
                    <a:pt x="5631006" y="167935"/>
                    <a:pt x="5642648" y="337395"/>
                  </a:cubicBezTo>
                  <a:cubicBezTo>
                    <a:pt x="5706902" y="834329"/>
                    <a:pt x="5726512" y="1278192"/>
                    <a:pt x="5642648" y="1686937"/>
                  </a:cubicBezTo>
                  <a:cubicBezTo>
                    <a:pt x="5655874" y="1872120"/>
                    <a:pt x="5468530" y="2050398"/>
                    <a:pt x="5305253" y="2024332"/>
                  </a:cubicBezTo>
                  <a:cubicBezTo>
                    <a:pt x="4713511" y="2138166"/>
                    <a:pt x="854973" y="2023686"/>
                    <a:pt x="337395" y="2024332"/>
                  </a:cubicBezTo>
                  <a:cubicBezTo>
                    <a:pt x="165777" y="2056289"/>
                    <a:pt x="-6525" y="1836737"/>
                    <a:pt x="0" y="1686937"/>
                  </a:cubicBezTo>
                  <a:cubicBezTo>
                    <a:pt x="-44129" y="1294042"/>
                    <a:pt x="15430" y="679805"/>
                    <a:pt x="0" y="337395"/>
                  </a:cubicBezTo>
                  <a:close/>
                </a:path>
              </a:pathLst>
            </a:custGeom>
            <a:solidFill>
              <a:schemeClr val="accent4">
                <a:lumMod val="20000"/>
                <a:lumOff val="80000"/>
              </a:schemeClr>
            </a:solidFill>
            <a:ln w="1905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ộp Văn bản 14"/>
            <p:cNvSpPr txBox="1"/>
            <p:nvPr/>
          </p:nvSpPr>
          <p:spPr>
            <a:xfrm>
              <a:off x="792109" y="1552886"/>
              <a:ext cx="5396846" cy="2086089"/>
            </a:xfrm>
            <a:prstGeom prst="rect">
              <a:avLst/>
            </a:prstGeom>
            <a:noFill/>
          </p:spPr>
          <p:txBody>
            <a:bodyPr wrap="square">
              <a:spAutoFit/>
            </a:bodyPr>
            <a:lstStyle/>
            <a:p>
              <a:pPr algn="just"/>
              <a:r>
                <a:rPr lang="vi-VN" sz="2800" b="1" i="1" u="none" strike="noStrike" dirty="0">
                  <a:solidFill>
                    <a:srgbClr val="FF0000"/>
                  </a:solidFill>
                  <a:effectLst/>
                  <a:latin typeface="Calibri" panose="020F0502020204030204" pitchFamily="34" charset="0"/>
                  <a:cs typeface="Calibri" panose="020F0502020204030204" pitchFamily="34" charset="0"/>
                </a:rPr>
                <a:t>Chim cánh cụt không chịu được cái nóng của sa mạc và không thể sống được nếu thiếu nước; lạc đà không chịu được cái lạnh của vùng Nam Cực và không thể sống ở vùng toàn nước, băng tuyết,...</a:t>
              </a:r>
              <a:endParaRPr lang="en-US" sz="2800" b="1" i="1" dirty="0">
                <a:solidFill>
                  <a:srgbClr val="FF0000"/>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8247959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nodeType="clickEffect">
                                  <p:stCondLst>
                                    <p:cond delay="0"/>
                                  </p:stCondLst>
                                  <p:childTnLst>
                                    <p:anim calcmode="lin" valueType="num">
                                      <p:cBhvr additive="base">
                                        <p:cTn id="11" dur="500"/>
                                        <p:tgtEl>
                                          <p:spTgt spid="2"/>
                                        </p:tgtEl>
                                        <p:attrNameLst>
                                          <p:attrName>ppt_x</p:attrName>
                                        </p:attrNameLst>
                                      </p:cBhvr>
                                      <p:tavLst>
                                        <p:tav tm="0">
                                          <p:val>
                                            <p:strVal val="ppt_x"/>
                                          </p:val>
                                        </p:tav>
                                        <p:tav tm="100000">
                                          <p:val>
                                            <p:strVal val="ppt_x"/>
                                          </p:val>
                                        </p:tav>
                                      </p:tavLst>
                                    </p:anim>
                                    <p:anim calcmode="lin" valueType="num">
                                      <p:cBhvr additive="base">
                                        <p:cTn id="12" dur="500"/>
                                        <p:tgtEl>
                                          <p:spTgt spid="2"/>
                                        </p:tgtEl>
                                        <p:attrNameLst>
                                          <p:attrName>ppt_y</p:attrName>
                                        </p:attrNameLst>
                                      </p:cBhvr>
                                      <p:tavLst>
                                        <p:tav tm="0">
                                          <p:val>
                                            <p:strVal val="ppt_y"/>
                                          </p:val>
                                        </p:tav>
                                        <p:tav tm="100000">
                                          <p:val>
                                            <p:strVal val="1+ppt_h/2"/>
                                          </p:val>
                                        </p:tav>
                                      </p:tavLst>
                                    </p:anim>
                                    <p:set>
                                      <p:cBhvr>
                                        <p:cTn id="13" dur="1" fill="hold">
                                          <p:stCondLst>
                                            <p:cond delay="499"/>
                                          </p:stCondLst>
                                        </p:cTn>
                                        <p:tgtEl>
                                          <p:spTgt spid="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475175" y="390418"/>
            <a:ext cx="11241651" cy="6123398"/>
          </a:xfrm>
          <a:custGeom>
            <a:avLst/>
            <a:gdLst>
              <a:gd name="connsiteX0" fmla="*/ 0 w 10820400"/>
              <a:gd name="connsiteY0" fmla="*/ 0 h 5486400"/>
              <a:gd name="connsiteX1" fmla="*/ 10820400 w 10820400"/>
              <a:gd name="connsiteY1" fmla="*/ 0 h 5486400"/>
              <a:gd name="connsiteX2" fmla="*/ 10820400 w 10820400"/>
              <a:gd name="connsiteY2" fmla="*/ 5486400 h 5486400"/>
              <a:gd name="connsiteX3" fmla="*/ 0 w 10820400"/>
              <a:gd name="connsiteY3" fmla="*/ 5486400 h 5486400"/>
              <a:gd name="connsiteX4" fmla="*/ 0 w 10820400"/>
              <a:gd name="connsiteY4" fmla="*/ 0 h 5486400"/>
              <a:gd name="connsiteX0-1" fmla="*/ 301721 w 11122121"/>
              <a:gd name="connsiteY0-2" fmla="*/ 0 h 5486400"/>
              <a:gd name="connsiteX1-3" fmla="*/ 11122121 w 11122121"/>
              <a:gd name="connsiteY1-4" fmla="*/ 0 h 5486400"/>
              <a:gd name="connsiteX2-5" fmla="*/ 11122121 w 11122121"/>
              <a:gd name="connsiteY2-6" fmla="*/ 5486400 h 5486400"/>
              <a:gd name="connsiteX3-7" fmla="*/ 301721 w 11122121"/>
              <a:gd name="connsiteY3-8" fmla="*/ 5486400 h 5486400"/>
              <a:gd name="connsiteX4-9" fmla="*/ 301721 w 11122121"/>
              <a:gd name="connsiteY4-10" fmla="*/ 0 h 5486400"/>
              <a:gd name="connsiteX0-11" fmla="*/ 498817 w 11319217"/>
              <a:gd name="connsiteY0-12" fmla="*/ 0 h 5486400"/>
              <a:gd name="connsiteX1-13" fmla="*/ 11319217 w 11319217"/>
              <a:gd name="connsiteY1-14" fmla="*/ 0 h 5486400"/>
              <a:gd name="connsiteX2-15" fmla="*/ 11319217 w 11319217"/>
              <a:gd name="connsiteY2-16" fmla="*/ 5486400 h 5486400"/>
              <a:gd name="connsiteX3-17" fmla="*/ 498817 w 11319217"/>
              <a:gd name="connsiteY3-18" fmla="*/ 5486400 h 5486400"/>
              <a:gd name="connsiteX4-19" fmla="*/ 498817 w 11319217"/>
              <a:gd name="connsiteY4-20" fmla="*/ 0 h 5486400"/>
              <a:gd name="connsiteX0-21" fmla="*/ 498817 w 11319217"/>
              <a:gd name="connsiteY0-22" fmla="*/ 0 h 5671127"/>
              <a:gd name="connsiteX1-23" fmla="*/ 11319217 w 11319217"/>
              <a:gd name="connsiteY1-24" fmla="*/ 0 h 5671127"/>
              <a:gd name="connsiteX2-25" fmla="*/ 11319217 w 11319217"/>
              <a:gd name="connsiteY2-26" fmla="*/ 5486400 h 5671127"/>
              <a:gd name="connsiteX3-27" fmla="*/ 498817 w 11319217"/>
              <a:gd name="connsiteY3-28" fmla="*/ 5486400 h 5671127"/>
              <a:gd name="connsiteX4-29" fmla="*/ 498817 w 11319217"/>
              <a:gd name="connsiteY4-30" fmla="*/ 0 h 5671127"/>
              <a:gd name="connsiteX0-31" fmla="*/ 498817 w 11319217"/>
              <a:gd name="connsiteY0-32" fmla="*/ 0 h 5808601"/>
              <a:gd name="connsiteX1-33" fmla="*/ 11319217 w 11319217"/>
              <a:gd name="connsiteY1-34" fmla="*/ 0 h 5808601"/>
              <a:gd name="connsiteX2-35" fmla="*/ 11319217 w 11319217"/>
              <a:gd name="connsiteY2-36" fmla="*/ 5486400 h 5808601"/>
              <a:gd name="connsiteX3-37" fmla="*/ 498817 w 11319217"/>
              <a:gd name="connsiteY3-38" fmla="*/ 5486400 h 5808601"/>
              <a:gd name="connsiteX4-39" fmla="*/ 498817 w 11319217"/>
              <a:gd name="connsiteY4-40" fmla="*/ 0 h 5808601"/>
              <a:gd name="connsiteX0-41" fmla="*/ 498817 w 11571677"/>
              <a:gd name="connsiteY0-42" fmla="*/ 0 h 5808601"/>
              <a:gd name="connsiteX1-43" fmla="*/ 11319217 w 11571677"/>
              <a:gd name="connsiteY1-44" fmla="*/ 0 h 5808601"/>
              <a:gd name="connsiteX2-45" fmla="*/ 11319217 w 11571677"/>
              <a:gd name="connsiteY2-46" fmla="*/ 5486400 h 5808601"/>
              <a:gd name="connsiteX3-47" fmla="*/ 498817 w 11571677"/>
              <a:gd name="connsiteY3-48" fmla="*/ 5486400 h 5808601"/>
              <a:gd name="connsiteX4-49" fmla="*/ 498817 w 11571677"/>
              <a:gd name="connsiteY4-50" fmla="*/ 0 h 5808601"/>
              <a:gd name="connsiteX0-51" fmla="*/ 498817 w 11719687"/>
              <a:gd name="connsiteY0-52" fmla="*/ 0 h 5808601"/>
              <a:gd name="connsiteX1-53" fmla="*/ 11319217 w 11719687"/>
              <a:gd name="connsiteY1-54" fmla="*/ 0 h 5808601"/>
              <a:gd name="connsiteX2-55" fmla="*/ 11319217 w 11719687"/>
              <a:gd name="connsiteY2-56" fmla="*/ 5486400 h 5808601"/>
              <a:gd name="connsiteX3-57" fmla="*/ 498817 w 11719687"/>
              <a:gd name="connsiteY3-58" fmla="*/ 5486400 h 5808601"/>
              <a:gd name="connsiteX4-59" fmla="*/ 498817 w 11719687"/>
              <a:gd name="connsiteY4-60" fmla="*/ 0 h 5808601"/>
              <a:gd name="connsiteX0-61" fmla="*/ 498817 w 11719687"/>
              <a:gd name="connsiteY0-62" fmla="*/ 264776 h 6073377"/>
              <a:gd name="connsiteX1-63" fmla="*/ 11319217 w 11719687"/>
              <a:gd name="connsiteY1-64" fmla="*/ 264776 h 6073377"/>
              <a:gd name="connsiteX2-65" fmla="*/ 11319217 w 11719687"/>
              <a:gd name="connsiteY2-66" fmla="*/ 5751176 h 6073377"/>
              <a:gd name="connsiteX3-67" fmla="*/ 498817 w 11719687"/>
              <a:gd name="connsiteY3-68" fmla="*/ 5751176 h 6073377"/>
              <a:gd name="connsiteX4-69" fmla="*/ 498817 w 11719687"/>
              <a:gd name="connsiteY4-70" fmla="*/ 264776 h 6073377"/>
              <a:gd name="connsiteX0-71" fmla="*/ 498817 w 11719687"/>
              <a:gd name="connsiteY0-72" fmla="*/ 377544 h 6186145"/>
              <a:gd name="connsiteX1-73" fmla="*/ 11319217 w 11719687"/>
              <a:gd name="connsiteY1-74" fmla="*/ 377544 h 6186145"/>
              <a:gd name="connsiteX2-75" fmla="*/ 11319217 w 11719687"/>
              <a:gd name="connsiteY2-76" fmla="*/ 5863944 h 6186145"/>
              <a:gd name="connsiteX3-77" fmla="*/ 498817 w 11719687"/>
              <a:gd name="connsiteY3-78" fmla="*/ 5863944 h 6186145"/>
              <a:gd name="connsiteX4-79" fmla="*/ 498817 w 11719687"/>
              <a:gd name="connsiteY4-80" fmla="*/ 377544 h 61861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719687" h="6186145">
                <a:moveTo>
                  <a:pt x="498817" y="377544"/>
                </a:moveTo>
                <a:cubicBezTo>
                  <a:pt x="4091763" y="-218202"/>
                  <a:pt x="8252744" y="-24238"/>
                  <a:pt x="11319217" y="377544"/>
                </a:cubicBezTo>
                <a:cubicBezTo>
                  <a:pt x="11817981" y="2261762"/>
                  <a:pt x="11887253" y="4062853"/>
                  <a:pt x="11319217" y="5863944"/>
                </a:cubicBezTo>
                <a:cubicBezTo>
                  <a:pt x="7823253" y="6307289"/>
                  <a:pt x="3662272" y="6279580"/>
                  <a:pt x="498817" y="5863944"/>
                </a:cubicBezTo>
                <a:cubicBezTo>
                  <a:pt x="-180056" y="4201398"/>
                  <a:pt x="-152347" y="1915398"/>
                  <a:pt x="498817" y="377544"/>
                </a:cubicBezTo>
                <a:close/>
              </a:path>
            </a:pathLst>
          </a:custGeom>
          <a:solidFill>
            <a:schemeClr val="bg1"/>
          </a:solidFill>
          <a:ln>
            <a:noFill/>
          </a:ln>
          <a:effectLst>
            <a:outerShdw blurRad="127000" algn="ctr"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41" name="Picture 40"/>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1787702" y="670201"/>
            <a:ext cx="8152357" cy="4579914"/>
          </a:xfrm>
          <a:prstGeom prst="rect">
            <a:avLst/>
          </a:prstGeom>
          <a:ln>
            <a:noFill/>
          </a:ln>
          <a:effectLst>
            <a:softEdge rad="112500"/>
          </a:effectLst>
        </p:spPr>
      </p:pic>
      <p:grpSp>
        <p:nvGrpSpPr>
          <p:cNvPr id="42" name="Nhóm 6"/>
          <p:cNvGrpSpPr/>
          <p:nvPr/>
        </p:nvGrpSpPr>
        <p:grpSpPr>
          <a:xfrm>
            <a:off x="9873164" y="4143373"/>
            <a:ext cx="2714627" cy="2714627"/>
            <a:chOff x="5438349" y="1420589"/>
            <a:chExt cx="2714627" cy="2714627"/>
          </a:xfrm>
        </p:grpSpPr>
        <p:sp>
          <p:nvSpPr>
            <p:cNvPr id="43" name="Hình Bầu dục 4"/>
            <p:cNvSpPr/>
            <p:nvPr/>
          </p:nvSpPr>
          <p:spPr>
            <a:xfrm>
              <a:off x="6103345" y="3701667"/>
              <a:ext cx="1277956" cy="361481"/>
            </a:xfrm>
            <a:prstGeom prst="ellipse">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Hình ảnh 3" descr="Ảnh có chứa đồ chơi, búp bê, đồ họa véc-tơ&#10;&#10;Mô tả được tạo tự động"/>
            <p:cNvPicPr>
              <a:picLocks noChangeAspect="1"/>
            </p:cNvPicPr>
            <p:nvPr/>
          </p:nvPicPr>
          <p:blipFill>
            <a:blip r:embed="rId5"/>
            <a:stretch>
              <a:fillRect/>
            </a:stretch>
          </p:blipFill>
          <p:spPr>
            <a:xfrm>
              <a:off x="5438349" y="1420589"/>
              <a:ext cx="2714627" cy="2714627"/>
            </a:xfrm>
            <a:prstGeom prst="rect">
              <a:avLst/>
            </a:prstGeom>
          </p:spPr>
        </p:pic>
      </p:grpSp>
      <p:grpSp>
        <p:nvGrpSpPr>
          <p:cNvPr id="45" name="Nhóm 8"/>
          <p:cNvGrpSpPr/>
          <p:nvPr/>
        </p:nvGrpSpPr>
        <p:grpSpPr>
          <a:xfrm flipH="1">
            <a:off x="7233004" y="2902973"/>
            <a:ext cx="4243619" cy="1473817"/>
            <a:chOff x="2878230" y="1017067"/>
            <a:chExt cx="3493268" cy="1733448"/>
          </a:xfrm>
        </p:grpSpPr>
        <p:sp>
          <p:nvSpPr>
            <p:cNvPr id="46" name="Bong bóng Lời nói: Hình bầu dục 7"/>
            <p:cNvSpPr/>
            <p:nvPr/>
          </p:nvSpPr>
          <p:spPr>
            <a:xfrm>
              <a:off x="2878230" y="1017067"/>
              <a:ext cx="3493268" cy="1733448"/>
            </a:xfrm>
            <a:prstGeom prst="wedgeEllipseCallout">
              <a:avLst>
                <a:gd name="adj1" fmla="val -38522"/>
                <a:gd name="adj2" fmla="val 53734"/>
              </a:avLst>
            </a:prstGeom>
            <a:solidFill>
              <a:srgbClr val="FFFF00"/>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7" name="Hộp Văn bản 1"/>
            <p:cNvSpPr txBox="1"/>
            <p:nvPr/>
          </p:nvSpPr>
          <p:spPr>
            <a:xfrm>
              <a:off x="3029979" y="1193930"/>
              <a:ext cx="2935558" cy="1411782"/>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rtlCol="0">
              <a:spAutoFit/>
            </a:bodyPr>
            <a:lstStyle/>
            <a:p>
              <a:pPr algn="ctr"/>
              <a:r>
                <a:rPr lang="en-US" sz="3600" b="1" dirty="0" err="1">
                  <a:solidFill>
                    <a:schemeClr val="accent2">
                      <a:lumMod val="10000"/>
                    </a:schemeClr>
                  </a:solidFill>
                  <a:latin typeface="Calibri" panose="020F0502020204030204" pitchFamily="34" charset="0"/>
                  <a:cs typeface="Calibri" panose="020F0502020204030204" pitchFamily="34" charset="0"/>
                </a:rPr>
                <a:t>Nêu</a:t>
              </a:r>
              <a:r>
                <a:rPr lang="en-US" sz="3600" b="1" dirty="0">
                  <a:solidFill>
                    <a:schemeClr val="accent2">
                      <a:lumMod val="10000"/>
                    </a:schemeClr>
                  </a:solidFill>
                  <a:latin typeface="Calibri" panose="020F0502020204030204" pitchFamily="34" charset="0"/>
                  <a:cs typeface="Calibri" panose="020F0502020204030204" pitchFamily="34" charset="0"/>
                </a:rPr>
                <a:t> </a:t>
              </a:r>
              <a:r>
                <a:rPr lang="en-US" sz="3600" b="1" dirty="0" err="1">
                  <a:solidFill>
                    <a:schemeClr val="accent2">
                      <a:lumMod val="10000"/>
                    </a:schemeClr>
                  </a:solidFill>
                  <a:latin typeface="Calibri" panose="020F0502020204030204" pitchFamily="34" charset="0"/>
                  <a:cs typeface="Calibri" panose="020F0502020204030204" pitchFamily="34" charset="0"/>
                </a:rPr>
                <a:t>nội</a:t>
              </a:r>
              <a:r>
                <a:rPr lang="en-US" sz="3600" b="1" dirty="0">
                  <a:solidFill>
                    <a:schemeClr val="accent2">
                      <a:lumMod val="10000"/>
                    </a:schemeClr>
                  </a:solidFill>
                  <a:latin typeface="Calibri" panose="020F0502020204030204" pitchFamily="34" charset="0"/>
                  <a:cs typeface="Calibri" panose="020F0502020204030204" pitchFamily="34" charset="0"/>
                </a:rPr>
                <a:t> dung </a:t>
              </a:r>
              <a:r>
                <a:rPr lang="en-US" sz="3600" b="1" dirty="0" err="1">
                  <a:solidFill>
                    <a:schemeClr val="accent2">
                      <a:lumMod val="10000"/>
                    </a:schemeClr>
                  </a:solidFill>
                  <a:latin typeface="Calibri" panose="020F0502020204030204" pitchFamily="34" charset="0"/>
                  <a:cs typeface="Calibri" panose="020F0502020204030204" pitchFamily="34" charset="0"/>
                </a:rPr>
                <a:t>tranh</a:t>
              </a:r>
              <a:r>
                <a:rPr lang="en-US" sz="3600" b="1" dirty="0">
                  <a:solidFill>
                    <a:schemeClr val="accent2">
                      <a:lumMod val="10000"/>
                    </a:schemeClr>
                  </a:solidFill>
                  <a:latin typeface="Calibri" panose="020F0502020204030204" pitchFamily="34" charset="0"/>
                  <a:cs typeface="Calibri" panose="020F0502020204030204" pitchFamily="34" charset="0"/>
                </a:rPr>
                <a:t> </a:t>
              </a:r>
              <a:r>
                <a:rPr lang="en-US" sz="3600" b="1" dirty="0" err="1">
                  <a:solidFill>
                    <a:schemeClr val="accent2">
                      <a:lumMod val="10000"/>
                    </a:schemeClr>
                  </a:solidFill>
                  <a:latin typeface="Calibri" panose="020F0502020204030204" pitchFamily="34" charset="0"/>
                  <a:cs typeface="Calibri" panose="020F0502020204030204" pitchFamily="34" charset="0"/>
                </a:rPr>
                <a:t>minh</a:t>
              </a:r>
              <a:r>
                <a:rPr lang="en-US" sz="3600" b="1" dirty="0">
                  <a:solidFill>
                    <a:schemeClr val="accent2">
                      <a:lumMod val="10000"/>
                    </a:schemeClr>
                  </a:solidFill>
                  <a:latin typeface="Calibri" panose="020F0502020204030204" pitchFamily="34" charset="0"/>
                  <a:cs typeface="Calibri" panose="020F0502020204030204" pitchFamily="34" charset="0"/>
                </a:rPr>
                <a:t> </a:t>
              </a:r>
              <a:r>
                <a:rPr lang="en-US" sz="3600" b="1" dirty="0" err="1">
                  <a:solidFill>
                    <a:schemeClr val="accent2">
                      <a:lumMod val="10000"/>
                    </a:schemeClr>
                  </a:solidFill>
                  <a:latin typeface="Calibri" panose="020F0502020204030204" pitchFamily="34" charset="0"/>
                  <a:cs typeface="Calibri" panose="020F0502020204030204" pitchFamily="34" charset="0"/>
                </a:rPr>
                <a:t>họa</a:t>
              </a:r>
              <a:endParaRPr lang="en-US" sz="3600" b="1" dirty="0">
                <a:solidFill>
                  <a:schemeClr val="accent2">
                    <a:lumMod val="10000"/>
                  </a:schemeClr>
                </a:solidFill>
                <a:latin typeface="Calibri" panose="020F0502020204030204" pitchFamily="34" charset="0"/>
                <a:cs typeface="Calibri" panose="020F0502020204030204" pitchFamily="34" charset="0"/>
              </a:endParaRPr>
            </a:p>
          </p:txBody>
        </p:sp>
      </p:grpSp>
      <p:grpSp>
        <p:nvGrpSpPr>
          <p:cNvPr id="48" name="Nhóm 5"/>
          <p:cNvGrpSpPr/>
          <p:nvPr/>
        </p:nvGrpSpPr>
        <p:grpSpPr>
          <a:xfrm>
            <a:off x="778053" y="5234384"/>
            <a:ext cx="9432291" cy="1396682"/>
            <a:chOff x="4145308" y="2976302"/>
            <a:chExt cx="7354684" cy="2163292"/>
          </a:xfrm>
        </p:grpSpPr>
        <p:sp>
          <p:nvSpPr>
            <p:cNvPr id="49" name="Hình chữ nhật: Góc Tròn 93"/>
            <p:cNvSpPr/>
            <p:nvPr/>
          </p:nvSpPr>
          <p:spPr>
            <a:xfrm>
              <a:off x="4145308" y="2976302"/>
              <a:ext cx="7354684" cy="2061255"/>
            </a:xfrm>
            <a:custGeom>
              <a:avLst/>
              <a:gdLst>
                <a:gd name="connsiteX0" fmla="*/ 0 w 7354684"/>
                <a:gd name="connsiteY0" fmla="*/ 343549 h 2061255"/>
                <a:gd name="connsiteX1" fmla="*/ 343549 w 7354684"/>
                <a:gd name="connsiteY1" fmla="*/ 0 h 2061255"/>
                <a:gd name="connsiteX2" fmla="*/ 7011135 w 7354684"/>
                <a:gd name="connsiteY2" fmla="*/ 0 h 2061255"/>
                <a:gd name="connsiteX3" fmla="*/ 7354684 w 7354684"/>
                <a:gd name="connsiteY3" fmla="*/ 343549 h 2061255"/>
                <a:gd name="connsiteX4" fmla="*/ 7354684 w 7354684"/>
                <a:gd name="connsiteY4" fmla="*/ 1717706 h 2061255"/>
                <a:gd name="connsiteX5" fmla="*/ 7011135 w 7354684"/>
                <a:gd name="connsiteY5" fmla="*/ 2061255 h 2061255"/>
                <a:gd name="connsiteX6" fmla="*/ 343549 w 7354684"/>
                <a:gd name="connsiteY6" fmla="*/ 2061255 h 2061255"/>
                <a:gd name="connsiteX7" fmla="*/ 0 w 7354684"/>
                <a:gd name="connsiteY7" fmla="*/ 1717706 h 2061255"/>
                <a:gd name="connsiteX8" fmla="*/ 0 w 7354684"/>
                <a:gd name="connsiteY8" fmla="*/ 343549 h 206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54684" h="2061255" fill="none" extrusionOk="0">
                  <a:moveTo>
                    <a:pt x="0" y="343549"/>
                  </a:moveTo>
                  <a:cubicBezTo>
                    <a:pt x="30405" y="131449"/>
                    <a:pt x="170301" y="33554"/>
                    <a:pt x="343549" y="0"/>
                  </a:cubicBezTo>
                  <a:cubicBezTo>
                    <a:pt x="2342997" y="-106144"/>
                    <a:pt x="4105948" y="-57456"/>
                    <a:pt x="7011135" y="0"/>
                  </a:cubicBezTo>
                  <a:cubicBezTo>
                    <a:pt x="7203104" y="1177"/>
                    <a:pt x="7367979" y="153874"/>
                    <a:pt x="7354684" y="343549"/>
                  </a:cubicBezTo>
                  <a:cubicBezTo>
                    <a:pt x="7434258" y="955414"/>
                    <a:pt x="7356353" y="1575687"/>
                    <a:pt x="7354684" y="1717706"/>
                  </a:cubicBezTo>
                  <a:cubicBezTo>
                    <a:pt x="7369161" y="1927979"/>
                    <a:pt x="7208321" y="2037912"/>
                    <a:pt x="7011135" y="2061255"/>
                  </a:cubicBezTo>
                  <a:cubicBezTo>
                    <a:pt x="4102854" y="2032258"/>
                    <a:pt x="1546772" y="1987891"/>
                    <a:pt x="343549" y="2061255"/>
                  </a:cubicBezTo>
                  <a:cubicBezTo>
                    <a:pt x="162064" y="2047553"/>
                    <a:pt x="3537" y="1892917"/>
                    <a:pt x="0" y="1717706"/>
                  </a:cubicBezTo>
                  <a:cubicBezTo>
                    <a:pt x="-64951" y="1224464"/>
                    <a:pt x="-58143" y="645606"/>
                    <a:pt x="0" y="343549"/>
                  </a:cubicBezTo>
                  <a:close/>
                </a:path>
                <a:path w="7354684" h="2061255" stroke="0" extrusionOk="0">
                  <a:moveTo>
                    <a:pt x="0" y="343549"/>
                  </a:moveTo>
                  <a:cubicBezTo>
                    <a:pt x="18593" y="147499"/>
                    <a:pt x="146466" y="18398"/>
                    <a:pt x="343549" y="0"/>
                  </a:cubicBezTo>
                  <a:cubicBezTo>
                    <a:pt x="3507817" y="-6525"/>
                    <a:pt x="3764003" y="152743"/>
                    <a:pt x="7011135" y="0"/>
                  </a:cubicBezTo>
                  <a:cubicBezTo>
                    <a:pt x="7218739" y="9351"/>
                    <a:pt x="7335145" y="182139"/>
                    <a:pt x="7354684" y="343549"/>
                  </a:cubicBezTo>
                  <a:cubicBezTo>
                    <a:pt x="7326273" y="927279"/>
                    <a:pt x="7389225" y="1309934"/>
                    <a:pt x="7354684" y="1717706"/>
                  </a:cubicBezTo>
                  <a:cubicBezTo>
                    <a:pt x="7360413" y="1906943"/>
                    <a:pt x="7177328" y="2087867"/>
                    <a:pt x="7011135" y="2061255"/>
                  </a:cubicBezTo>
                  <a:cubicBezTo>
                    <a:pt x="4772241" y="2175089"/>
                    <a:pt x="3070774" y="2060609"/>
                    <a:pt x="343549" y="2061255"/>
                  </a:cubicBezTo>
                  <a:cubicBezTo>
                    <a:pt x="168635" y="2093436"/>
                    <a:pt x="-528" y="1904486"/>
                    <a:pt x="0" y="1717706"/>
                  </a:cubicBezTo>
                  <a:cubicBezTo>
                    <a:pt x="21197" y="1411377"/>
                    <a:pt x="-49816" y="750046"/>
                    <a:pt x="0" y="343549"/>
                  </a:cubicBezTo>
                  <a:close/>
                </a:path>
              </a:pathLst>
            </a:custGeom>
            <a:solidFill>
              <a:srgbClr val="FFFFB7"/>
            </a:solidFill>
            <a:ln w="19050">
              <a:solidFill>
                <a:srgbClr val="B6CBE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50" name="Hộp Văn bản 2"/>
            <p:cNvSpPr txBox="1"/>
            <p:nvPr/>
          </p:nvSpPr>
          <p:spPr>
            <a:xfrm>
              <a:off x="4308294" y="2994404"/>
              <a:ext cx="6616588" cy="2145190"/>
            </a:xfrm>
            <a:prstGeom prst="rect">
              <a:avLst/>
            </a:prstGeom>
            <a:noFill/>
          </p:spPr>
          <p:txBody>
            <a:bodyPr wrap="square" rtlCol="0">
              <a:spAutoFit/>
            </a:bodyPr>
            <a:lstStyle/>
            <a:p>
              <a:pPr algn="just"/>
              <a:r>
                <a:rPr lang="vi-VN" sz="2800" b="1" i="1" u="none" strike="noStrike" dirty="0">
                  <a:solidFill>
                    <a:srgbClr val="002060"/>
                  </a:solidFill>
                  <a:effectLst/>
                  <a:latin typeface="Calibri" panose="020F0502020204030204" pitchFamily="34" charset="0"/>
                  <a:cs typeface="Calibri" panose="020F0502020204030204" pitchFamily="34" charset="0"/>
                </a:rPr>
                <a:t>Tranh vẽ một chú thằn lằn đang đứng trên cây và một chú tắc kè đang bỏ trên tường. Hai chú có vẻ như đang nói chuyện với nhau.)</a:t>
              </a:r>
              <a:endParaRPr lang="en-US" sz="2800" b="1" i="1" dirty="0">
                <a:solidFill>
                  <a:srgbClr val="002060"/>
                </a:solidFill>
                <a:latin typeface="Calibri" panose="020F0502020204030204" pitchFamily="34" charset="0"/>
                <a:cs typeface="Calibri" panose="020F0502020204030204" pitchFamily="34" charset="0"/>
              </a:endParaRPr>
            </a:p>
          </p:txBody>
        </p:sp>
        <p:pic>
          <p:nvPicPr>
            <p:cNvPr id="51" name="Picture 2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rot="708318">
              <a:off x="10889551" y="3339708"/>
              <a:ext cx="498170" cy="1603197"/>
            </a:xfrm>
            <a:prstGeom prst="rect">
              <a:avLst/>
            </a:prstGeom>
            <a:effectLst>
              <a:outerShdw blurRad="76200" dist="12700" dir="2700000" sy="-23000" kx="-800400" algn="bl" rotWithShape="0">
                <a:prstClr val="black">
                  <a:alpha val="20000"/>
                </a:prstClr>
              </a:outerShdw>
            </a:effectLst>
          </p:spPr>
        </p:pic>
      </p:grpSp>
    </p:spTree>
    <p:extLst>
      <p:ext uri="{BB962C8B-B14F-4D97-AF65-F5344CB8AC3E}">
        <p14:creationId xmlns:p14="http://schemas.microsoft.com/office/powerpoint/2010/main" val="30736133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ppt_x"/>
                                          </p:val>
                                        </p:tav>
                                        <p:tav tm="100000">
                                          <p:val>
                                            <p:strVal val="#ppt_x"/>
                                          </p:val>
                                        </p:tav>
                                      </p:tavLst>
                                    </p:anim>
                                    <p:anim calcmode="lin" valueType="num">
                                      <p:cBhvr additive="base">
                                        <p:cTn id="13" dur="500" fill="hold"/>
                                        <p:tgtEl>
                                          <p:spTgt spid="42"/>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ppt_x"/>
                                          </p:val>
                                        </p:tav>
                                        <p:tav tm="100000">
                                          <p:val>
                                            <p:strVal val="#ppt_x"/>
                                          </p:val>
                                        </p:tav>
                                      </p:tavLst>
                                    </p:anim>
                                    <p:anim calcmode="lin" valueType="num">
                                      <p:cBhvr additive="base">
                                        <p:cTn id="1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wipe(down)">
                                      <p:cBhvr>
                                        <p:cTn id="2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2"/>
          <a:stretch>
            <a:fillRect/>
          </a:stretch>
        </p:blipFill>
        <p:spPr>
          <a:xfrm>
            <a:off x="1246909" y="122386"/>
            <a:ext cx="10612582" cy="5965527"/>
          </a:xfrm>
          <a:prstGeom prst="rect">
            <a:avLst/>
          </a:prstGeom>
        </p:spPr>
      </p:pic>
      <p:pic>
        <p:nvPicPr>
          <p:cNvPr id="8" name="Picture 7"/>
          <p:cNvPicPr>
            <a:picLocks noChangeAspect="1"/>
          </p:cNvPicPr>
          <p:nvPr/>
        </p:nvPicPr>
        <p:blipFill>
          <a:blip r:embed="rId3"/>
          <a:stretch>
            <a:fillRect/>
          </a:stretch>
        </p:blipFill>
        <p:spPr>
          <a:xfrm>
            <a:off x="2205895" y="2414025"/>
            <a:ext cx="10071465" cy="2219136"/>
          </a:xfrm>
          <a:prstGeom prst="rect">
            <a:avLst/>
          </a:prstGeom>
        </p:spPr>
      </p:pic>
    </p:spTree>
    <p:extLst>
      <p:ext uri="{BB962C8B-B14F-4D97-AF65-F5344CB8AC3E}">
        <p14:creationId xmlns:p14="http://schemas.microsoft.com/office/powerpoint/2010/main" val="4223219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475175" y="462092"/>
            <a:ext cx="11241651" cy="5933817"/>
          </a:xfrm>
          <a:custGeom>
            <a:avLst/>
            <a:gdLst>
              <a:gd name="connsiteX0" fmla="*/ 0 w 10820400"/>
              <a:gd name="connsiteY0" fmla="*/ 0 h 5486400"/>
              <a:gd name="connsiteX1" fmla="*/ 10820400 w 10820400"/>
              <a:gd name="connsiteY1" fmla="*/ 0 h 5486400"/>
              <a:gd name="connsiteX2" fmla="*/ 10820400 w 10820400"/>
              <a:gd name="connsiteY2" fmla="*/ 5486400 h 5486400"/>
              <a:gd name="connsiteX3" fmla="*/ 0 w 10820400"/>
              <a:gd name="connsiteY3" fmla="*/ 5486400 h 5486400"/>
              <a:gd name="connsiteX4" fmla="*/ 0 w 10820400"/>
              <a:gd name="connsiteY4" fmla="*/ 0 h 5486400"/>
              <a:gd name="connsiteX0-1" fmla="*/ 301721 w 11122121"/>
              <a:gd name="connsiteY0-2" fmla="*/ 0 h 5486400"/>
              <a:gd name="connsiteX1-3" fmla="*/ 11122121 w 11122121"/>
              <a:gd name="connsiteY1-4" fmla="*/ 0 h 5486400"/>
              <a:gd name="connsiteX2-5" fmla="*/ 11122121 w 11122121"/>
              <a:gd name="connsiteY2-6" fmla="*/ 5486400 h 5486400"/>
              <a:gd name="connsiteX3-7" fmla="*/ 301721 w 11122121"/>
              <a:gd name="connsiteY3-8" fmla="*/ 5486400 h 5486400"/>
              <a:gd name="connsiteX4-9" fmla="*/ 301721 w 11122121"/>
              <a:gd name="connsiteY4-10" fmla="*/ 0 h 5486400"/>
              <a:gd name="connsiteX0-11" fmla="*/ 498817 w 11319217"/>
              <a:gd name="connsiteY0-12" fmla="*/ 0 h 5486400"/>
              <a:gd name="connsiteX1-13" fmla="*/ 11319217 w 11319217"/>
              <a:gd name="connsiteY1-14" fmla="*/ 0 h 5486400"/>
              <a:gd name="connsiteX2-15" fmla="*/ 11319217 w 11319217"/>
              <a:gd name="connsiteY2-16" fmla="*/ 5486400 h 5486400"/>
              <a:gd name="connsiteX3-17" fmla="*/ 498817 w 11319217"/>
              <a:gd name="connsiteY3-18" fmla="*/ 5486400 h 5486400"/>
              <a:gd name="connsiteX4-19" fmla="*/ 498817 w 11319217"/>
              <a:gd name="connsiteY4-20" fmla="*/ 0 h 5486400"/>
              <a:gd name="connsiteX0-21" fmla="*/ 498817 w 11319217"/>
              <a:gd name="connsiteY0-22" fmla="*/ 0 h 5671127"/>
              <a:gd name="connsiteX1-23" fmla="*/ 11319217 w 11319217"/>
              <a:gd name="connsiteY1-24" fmla="*/ 0 h 5671127"/>
              <a:gd name="connsiteX2-25" fmla="*/ 11319217 w 11319217"/>
              <a:gd name="connsiteY2-26" fmla="*/ 5486400 h 5671127"/>
              <a:gd name="connsiteX3-27" fmla="*/ 498817 w 11319217"/>
              <a:gd name="connsiteY3-28" fmla="*/ 5486400 h 5671127"/>
              <a:gd name="connsiteX4-29" fmla="*/ 498817 w 11319217"/>
              <a:gd name="connsiteY4-30" fmla="*/ 0 h 5671127"/>
              <a:gd name="connsiteX0-31" fmla="*/ 498817 w 11319217"/>
              <a:gd name="connsiteY0-32" fmla="*/ 0 h 5808601"/>
              <a:gd name="connsiteX1-33" fmla="*/ 11319217 w 11319217"/>
              <a:gd name="connsiteY1-34" fmla="*/ 0 h 5808601"/>
              <a:gd name="connsiteX2-35" fmla="*/ 11319217 w 11319217"/>
              <a:gd name="connsiteY2-36" fmla="*/ 5486400 h 5808601"/>
              <a:gd name="connsiteX3-37" fmla="*/ 498817 w 11319217"/>
              <a:gd name="connsiteY3-38" fmla="*/ 5486400 h 5808601"/>
              <a:gd name="connsiteX4-39" fmla="*/ 498817 w 11319217"/>
              <a:gd name="connsiteY4-40" fmla="*/ 0 h 5808601"/>
              <a:gd name="connsiteX0-41" fmla="*/ 498817 w 11571677"/>
              <a:gd name="connsiteY0-42" fmla="*/ 0 h 5808601"/>
              <a:gd name="connsiteX1-43" fmla="*/ 11319217 w 11571677"/>
              <a:gd name="connsiteY1-44" fmla="*/ 0 h 5808601"/>
              <a:gd name="connsiteX2-45" fmla="*/ 11319217 w 11571677"/>
              <a:gd name="connsiteY2-46" fmla="*/ 5486400 h 5808601"/>
              <a:gd name="connsiteX3-47" fmla="*/ 498817 w 11571677"/>
              <a:gd name="connsiteY3-48" fmla="*/ 5486400 h 5808601"/>
              <a:gd name="connsiteX4-49" fmla="*/ 498817 w 11571677"/>
              <a:gd name="connsiteY4-50" fmla="*/ 0 h 5808601"/>
              <a:gd name="connsiteX0-51" fmla="*/ 498817 w 11719687"/>
              <a:gd name="connsiteY0-52" fmla="*/ 0 h 5808601"/>
              <a:gd name="connsiteX1-53" fmla="*/ 11319217 w 11719687"/>
              <a:gd name="connsiteY1-54" fmla="*/ 0 h 5808601"/>
              <a:gd name="connsiteX2-55" fmla="*/ 11319217 w 11719687"/>
              <a:gd name="connsiteY2-56" fmla="*/ 5486400 h 5808601"/>
              <a:gd name="connsiteX3-57" fmla="*/ 498817 w 11719687"/>
              <a:gd name="connsiteY3-58" fmla="*/ 5486400 h 5808601"/>
              <a:gd name="connsiteX4-59" fmla="*/ 498817 w 11719687"/>
              <a:gd name="connsiteY4-60" fmla="*/ 0 h 5808601"/>
              <a:gd name="connsiteX0-61" fmla="*/ 498817 w 11719687"/>
              <a:gd name="connsiteY0-62" fmla="*/ 264776 h 6073377"/>
              <a:gd name="connsiteX1-63" fmla="*/ 11319217 w 11719687"/>
              <a:gd name="connsiteY1-64" fmla="*/ 264776 h 6073377"/>
              <a:gd name="connsiteX2-65" fmla="*/ 11319217 w 11719687"/>
              <a:gd name="connsiteY2-66" fmla="*/ 5751176 h 6073377"/>
              <a:gd name="connsiteX3-67" fmla="*/ 498817 w 11719687"/>
              <a:gd name="connsiteY3-68" fmla="*/ 5751176 h 6073377"/>
              <a:gd name="connsiteX4-69" fmla="*/ 498817 w 11719687"/>
              <a:gd name="connsiteY4-70" fmla="*/ 264776 h 6073377"/>
              <a:gd name="connsiteX0-71" fmla="*/ 498817 w 11719687"/>
              <a:gd name="connsiteY0-72" fmla="*/ 377544 h 6186145"/>
              <a:gd name="connsiteX1-73" fmla="*/ 11319217 w 11719687"/>
              <a:gd name="connsiteY1-74" fmla="*/ 377544 h 6186145"/>
              <a:gd name="connsiteX2-75" fmla="*/ 11319217 w 11719687"/>
              <a:gd name="connsiteY2-76" fmla="*/ 5863944 h 6186145"/>
              <a:gd name="connsiteX3-77" fmla="*/ 498817 w 11719687"/>
              <a:gd name="connsiteY3-78" fmla="*/ 5863944 h 6186145"/>
              <a:gd name="connsiteX4-79" fmla="*/ 498817 w 11719687"/>
              <a:gd name="connsiteY4-80" fmla="*/ 377544 h 61861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719687" h="6186145">
                <a:moveTo>
                  <a:pt x="498817" y="377544"/>
                </a:moveTo>
                <a:cubicBezTo>
                  <a:pt x="4091763" y="-218202"/>
                  <a:pt x="8252744" y="-24238"/>
                  <a:pt x="11319217" y="377544"/>
                </a:cubicBezTo>
                <a:cubicBezTo>
                  <a:pt x="11817981" y="2261762"/>
                  <a:pt x="11887253" y="4062853"/>
                  <a:pt x="11319217" y="5863944"/>
                </a:cubicBezTo>
                <a:cubicBezTo>
                  <a:pt x="7823253" y="6307289"/>
                  <a:pt x="3662272" y="6279580"/>
                  <a:pt x="498817" y="5863944"/>
                </a:cubicBezTo>
                <a:cubicBezTo>
                  <a:pt x="-180056" y="4201398"/>
                  <a:pt x="-152347" y="1915398"/>
                  <a:pt x="498817" y="377544"/>
                </a:cubicBezTo>
                <a:close/>
              </a:path>
            </a:pathLst>
          </a:custGeom>
          <a:solidFill>
            <a:schemeClr val="bg1"/>
          </a:solidFill>
          <a:ln>
            <a:noFill/>
          </a:ln>
          <a:effectLst>
            <a:outerShdw blurRad="127000" algn="ctr"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3" name="Google Shape;2692;p47"/>
          <p:cNvSpPr/>
          <p:nvPr/>
        </p:nvSpPr>
        <p:spPr>
          <a:xfrm>
            <a:off x="2441336" y="115168"/>
            <a:ext cx="7663255" cy="1225045"/>
          </a:xfrm>
          <a:custGeom>
            <a:avLst/>
            <a:gdLst/>
            <a:ahLst/>
            <a:cxnLst/>
            <a:rect l="l" t="t" r="r" b="b"/>
            <a:pathLst>
              <a:path w="54156" h="9156" extrusionOk="0">
                <a:moveTo>
                  <a:pt x="4389" y="4119"/>
                </a:moveTo>
                <a:lnTo>
                  <a:pt x="4389" y="4119"/>
                </a:lnTo>
                <a:lnTo>
                  <a:pt x="4137" y="4011"/>
                </a:lnTo>
                <a:lnTo>
                  <a:pt x="3490" y="3705"/>
                </a:lnTo>
                <a:lnTo>
                  <a:pt x="2626" y="3274"/>
                </a:lnTo>
                <a:lnTo>
                  <a:pt x="2141" y="3022"/>
                </a:lnTo>
                <a:lnTo>
                  <a:pt x="1673" y="2752"/>
                </a:lnTo>
                <a:lnTo>
                  <a:pt x="1224" y="2482"/>
                </a:lnTo>
                <a:lnTo>
                  <a:pt x="810" y="2195"/>
                </a:lnTo>
                <a:lnTo>
                  <a:pt x="630" y="2051"/>
                </a:lnTo>
                <a:lnTo>
                  <a:pt x="468" y="1907"/>
                </a:lnTo>
                <a:lnTo>
                  <a:pt x="324" y="1763"/>
                </a:lnTo>
                <a:lnTo>
                  <a:pt x="216" y="1619"/>
                </a:lnTo>
                <a:lnTo>
                  <a:pt x="108" y="1475"/>
                </a:lnTo>
                <a:lnTo>
                  <a:pt x="55" y="1349"/>
                </a:lnTo>
                <a:lnTo>
                  <a:pt x="19" y="1223"/>
                </a:lnTo>
                <a:lnTo>
                  <a:pt x="1" y="1098"/>
                </a:lnTo>
                <a:lnTo>
                  <a:pt x="37" y="972"/>
                </a:lnTo>
                <a:lnTo>
                  <a:pt x="108" y="864"/>
                </a:lnTo>
                <a:lnTo>
                  <a:pt x="234" y="774"/>
                </a:lnTo>
                <a:lnTo>
                  <a:pt x="378" y="666"/>
                </a:lnTo>
                <a:lnTo>
                  <a:pt x="378" y="666"/>
                </a:lnTo>
                <a:lnTo>
                  <a:pt x="504" y="630"/>
                </a:lnTo>
                <a:lnTo>
                  <a:pt x="666" y="576"/>
                </a:lnTo>
                <a:lnTo>
                  <a:pt x="1188" y="504"/>
                </a:lnTo>
                <a:lnTo>
                  <a:pt x="1907" y="432"/>
                </a:lnTo>
                <a:lnTo>
                  <a:pt x="2806" y="360"/>
                </a:lnTo>
                <a:lnTo>
                  <a:pt x="3885" y="288"/>
                </a:lnTo>
                <a:lnTo>
                  <a:pt x="5144" y="234"/>
                </a:lnTo>
                <a:lnTo>
                  <a:pt x="6547" y="180"/>
                </a:lnTo>
                <a:lnTo>
                  <a:pt x="8076" y="126"/>
                </a:lnTo>
                <a:lnTo>
                  <a:pt x="11511" y="54"/>
                </a:lnTo>
                <a:lnTo>
                  <a:pt x="15342" y="18"/>
                </a:lnTo>
                <a:lnTo>
                  <a:pt x="19443" y="0"/>
                </a:lnTo>
                <a:lnTo>
                  <a:pt x="23724" y="18"/>
                </a:lnTo>
                <a:lnTo>
                  <a:pt x="28076" y="54"/>
                </a:lnTo>
                <a:lnTo>
                  <a:pt x="32357" y="126"/>
                </a:lnTo>
                <a:lnTo>
                  <a:pt x="36511" y="216"/>
                </a:lnTo>
                <a:lnTo>
                  <a:pt x="40396" y="360"/>
                </a:lnTo>
                <a:lnTo>
                  <a:pt x="42213" y="432"/>
                </a:lnTo>
                <a:lnTo>
                  <a:pt x="43903" y="522"/>
                </a:lnTo>
                <a:lnTo>
                  <a:pt x="45504" y="612"/>
                </a:lnTo>
                <a:lnTo>
                  <a:pt x="46943" y="720"/>
                </a:lnTo>
                <a:lnTo>
                  <a:pt x="48256" y="828"/>
                </a:lnTo>
                <a:lnTo>
                  <a:pt x="49407" y="954"/>
                </a:lnTo>
                <a:lnTo>
                  <a:pt x="50378" y="1080"/>
                </a:lnTo>
                <a:lnTo>
                  <a:pt x="51170" y="1205"/>
                </a:lnTo>
                <a:lnTo>
                  <a:pt x="51170" y="1205"/>
                </a:lnTo>
                <a:lnTo>
                  <a:pt x="51817" y="1349"/>
                </a:lnTo>
                <a:lnTo>
                  <a:pt x="52375" y="1493"/>
                </a:lnTo>
                <a:lnTo>
                  <a:pt x="52842" y="1637"/>
                </a:lnTo>
                <a:lnTo>
                  <a:pt x="53238" y="1799"/>
                </a:lnTo>
                <a:lnTo>
                  <a:pt x="53544" y="1943"/>
                </a:lnTo>
                <a:lnTo>
                  <a:pt x="53795" y="2105"/>
                </a:lnTo>
                <a:lnTo>
                  <a:pt x="53975" y="2249"/>
                </a:lnTo>
                <a:lnTo>
                  <a:pt x="54029" y="2321"/>
                </a:lnTo>
                <a:lnTo>
                  <a:pt x="54083" y="2411"/>
                </a:lnTo>
                <a:lnTo>
                  <a:pt x="54119" y="2482"/>
                </a:lnTo>
                <a:lnTo>
                  <a:pt x="54137" y="2554"/>
                </a:lnTo>
                <a:lnTo>
                  <a:pt x="54155" y="2626"/>
                </a:lnTo>
                <a:lnTo>
                  <a:pt x="54137" y="2698"/>
                </a:lnTo>
                <a:lnTo>
                  <a:pt x="54137" y="2788"/>
                </a:lnTo>
                <a:lnTo>
                  <a:pt x="54101" y="2860"/>
                </a:lnTo>
                <a:lnTo>
                  <a:pt x="54011" y="3004"/>
                </a:lnTo>
                <a:lnTo>
                  <a:pt x="53885" y="3148"/>
                </a:lnTo>
                <a:lnTo>
                  <a:pt x="53723" y="3292"/>
                </a:lnTo>
                <a:lnTo>
                  <a:pt x="53526" y="3436"/>
                </a:lnTo>
                <a:lnTo>
                  <a:pt x="53310" y="3562"/>
                </a:lnTo>
                <a:lnTo>
                  <a:pt x="53076" y="3705"/>
                </a:lnTo>
                <a:lnTo>
                  <a:pt x="52806" y="3831"/>
                </a:lnTo>
                <a:lnTo>
                  <a:pt x="52267" y="4065"/>
                </a:lnTo>
                <a:lnTo>
                  <a:pt x="51691" y="4281"/>
                </a:lnTo>
                <a:lnTo>
                  <a:pt x="51152" y="4461"/>
                </a:lnTo>
                <a:lnTo>
                  <a:pt x="50666" y="4605"/>
                </a:lnTo>
                <a:lnTo>
                  <a:pt x="50288" y="4713"/>
                </a:lnTo>
                <a:lnTo>
                  <a:pt x="49929" y="4803"/>
                </a:lnTo>
                <a:lnTo>
                  <a:pt x="49929" y="4803"/>
                </a:lnTo>
                <a:lnTo>
                  <a:pt x="50162" y="4946"/>
                </a:lnTo>
                <a:lnTo>
                  <a:pt x="50774" y="5324"/>
                </a:lnTo>
                <a:lnTo>
                  <a:pt x="51170" y="5576"/>
                </a:lnTo>
                <a:lnTo>
                  <a:pt x="51601" y="5864"/>
                </a:lnTo>
                <a:lnTo>
                  <a:pt x="52051" y="6188"/>
                </a:lnTo>
                <a:lnTo>
                  <a:pt x="52482" y="6529"/>
                </a:lnTo>
                <a:lnTo>
                  <a:pt x="52896" y="6871"/>
                </a:lnTo>
                <a:lnTo>
                  <a:pt x="53274" y="7213"/>
                </a:lnTo>
                <a:lnTo>
                  <a:pt x="53436" y="7393"/>
                </a:lnTo>
                <a:lnTo>
                  <a:pt x="53580" y="7554"/>
                </a:lnTo>
                <a:lnTo>
                  <a:pt x="53688" y="7734"/>
                </a:lnTo>
                <a:lnTo>
                  <a:pt x="53795" y="7896"/>
                </a:lnTo>
                <a:lnTo>
                  <a:pt x="53867" y="8040"/>
                </a:lnTo>
                <a:lnTo>
                  <a:pt x="53903" y="8184"/>
                </a:lnTo>
                <a:lnTo>
                  <a:pt x="53921" y="8328"/>
                </a:lnTo>
                <a:lnTo>
                  <a:pt x="53903" y="8472"/>
                </a:lnTo>
                <a:lnTo>
                  <a:pt x="53849" y="8580"/>
                </a:lnTo>
                <a:lnTo>
                  <a:pt x="53759" y="8705"/>
                </a:lnTo>
                <a:lnTo>
                  <a:pt x="53616" y="8795"/>
                </a:lnTo>
                <a:lnTo>
                  <a:pt x="53454" y="8885"/>
                </a:lnTo>
                <a:lnTo>
                  <a:pt x="53454" y="8885"/>
                </a:lnTo>
                <a:lnTo>
                  <a:pt x="53220" y="8957"/>
                </a:lnTo>
                <a:lnTo>
                  <a:pt x="52896" y="9011"/>
                </a:lnTo>
                <a:lnTo>
                  <a:pt x="52518" y="9065"/>
                </a:lnTo>
                <a:lnTo>
                  <a:pt x="52069" y="9101"/>
                </a:lnTo>
                <a:lnTo>
                  <a:pt x="51565" y="9119"/>
                </a:lnTo>
                <a:lnTo>
                  <a:pt x="51008" y="9137"/>
                </a:lnTo>
                <a:lnTo>
                  <a:pt x="49695" y="9155"/>
                </a:lnTo>
                <a:lnTo>
                  <a:pt x="48202" y="9119"/>
                </a:lnTo>
                <a:lnTo>
                  <a:pt x="46547" y="9065"/>
                </a:lnTo>
                <a:lnTo>
                  <a:pt x="44731" y="8993"/>
                </a:lnTo>
                <a:lnTo>
                  <a:pt x="42824" y="8885"/>
                </a:lnTo>
                <a:lnTo>
                  <a:pt x="38742" y="8670"/>
                </a:lnTo>
                <a:lnTo>
                  <a:pt x="34533" y="8454"/>
                </a:lnTo>
                <a:lnTo>
                  <a:pt x="32447" y="8364"/>
                </a:lnTo>
                <a:lnTo>
                  <a:pt x="30396" y="8274"/>
                </a:lnTo>
                <a:lnTo>
                  <a:pt x="28436" y="8220"/>
                </a:lnTo>
                <a:lnTo>
                  <a:pt x="26583" y="8184"/>
                </a:lnTo>
                <a:lnTo>
                  <a:pt x="26583" y="8184"/>
                </a:lnTo>
                <a:lnTo>
                  <a:pt x="22914" y="8166"/>
                </a:lnTo>
                <a:lnTo>
                  <a:pt x="19587" y="8184"/>
                </a:lnTo>
                <a:lnTo>
                  <a:pt x="16601" y="8220"/>
                </a:lnTo>
                <a:lnTo>
                  <a:pt x="13921" y="8274"/>
                </a:lnTo>
                <a:lnTo>
                  <a:pt x="11547" y="8328"/>
                </a:lnTo>
                <a:lnTo>
                  <a:pt x="9479" y="8400"/>
                </a:lnTo>
                <a:lnTo>
                  <a:pt x="6134" y="8490"/>
                </a:lnTo>
                <a:lnTo>
                  <a:pt x="4839" y="8508"/>
                </a:lnTo>
                <a:lnTo>
                  <a:pt x="3778" y="8508"/>
                </a:lnTo>
                <a:lnTo>
                  <a:pt x="3328" y="8508"/>
                </a:lnTo>
                <a:lnTo>
                  <a:pt x="2950" y="8472"/>
                </a:lnTo>
                <a:lnTo>
                  <a:pt x="2608" y="8436"/>
                </a:lnTo>
                <a:lnTo>
                  <a:pt x="2321" y="8400"/>
                </a:lnTo>
                <a:lnTo>
                  <a:pt x="2087" y="8346"/>
                </a:lnTo>
                <a:lnTo>
                  <a:pt x="1907" y="8274"/>
                </a:lnTo>
                <a:lnTo>
                  <a:pt x="1763" y="8184"/>
                </a:lnTo>
                <a:lnTo>
                  <a:pt x="1655" y="8094"/>
                </a:lnTo>
                <a:lnTo>
                  <a:pt x="1637" y="8040"/>
                </a:lnTo>
                <a:lnTo>
                  <a:pt x="1601" y="7968"/>
                </a:lnTo>
                <a:lnTo>
                  <a:pt x="1601" y="7842"/>
                </a:lnTo>
                <a:lnTo>
                  <a:pt x="1619" y="7698"/>
                </a:lnTo>
                <a:lnTo>
                  <a:pt x="1691" y="7518"/>
                </a:lnTo>
                <a:lnTo>
                  <a:pt x="1691" y="7518"/>
                </a:lnTo>
                <a:lnTo>
                  <a:pt x="1889" y="7123"/>
                </a:lnTo>
                <a:lnTo>
                  <a:pt x="2105" y="6727"/>
                </a:lnTo>
                <a:lnTo>
                  <a:pt x="2321" y="6385"/>
                </a:lnTo>
                <a:lnTo>
                  <a:pt x="2555" y="6044"/>
                </a:lnTo>
                <a:lnTo>
                  <a:pt x="2770" y="5738"/>
                </a:lnTo>
                <a:lnTo>
                  <a:pt x="3004" y="5468"/>
                </a:lnTo>
                <a:lnTo>
                  <a:pt x="3220" y="5198"/>
                </a:lnTo>
                <a:lnTo>
                  <a:pt x="3436" y="4982"/>
                </a:lnTo>
                <a:lnTo>
                  <a:pt x="3814" y="4605"/>
                </a:lnTo>
                <a:lnTo>
                  <a:pt x="4119" y="4335"/>
                </a:lnTo>
                <a:lnTo>
                  <a:pt x="4389" y="4119"/>
                </a:lnTo>
                <a:lnTo>
                  <a:pt x="4389" y="4119"/>
                </a:lnTo>
                <a:close/>
              </a:path>
            </a:pathLst>
          </a:custGeom>
          <a:solidFill>
            <a:srgbClr val="FFFF00"/>
          </a:solidFill>
          <a:ln>
            <a:noFill/>
          </a:ln>
          <a:effectLst>
            <a:outerShdw dist="57150" dir="5400000" algn="bl" rotWithShape="0">
              <a:srgbClr val="77C0EA">
                <a:alpha val="16000"/>
              </a:srgbClr>
            </a:outerShdw>
          </a:effectLst>
        </p:spPr>
        <p:txBody>
          <a:bodyPr spcFirstLastPara="1" wrap="square" lIns="121900" tIns="121900" rIns="121900" bIns="121900" anchor="ctr" anchorCtr="0">
            <a:noAutofit/>
          </a:bodyPr>
          <a:lstStyle/>
          <a:p>
            <a:pPr marL="0" marR="0" lvl="0" indent="0" defTabSz="1218565"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panose="020B0604020202020204"/>
            </a:endParaRPr>
          </a:p>
        </p:txBody>
      </p:sp>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ackgroundRemoval t="9984" b="94341" l="9994" r="89974">
                        <a14:foregroundMark x1="33021" y1="27082" x2="31662" y2="34681"/>
                        <a14:foregroundMark x1="48739" y1="77122" x2="50356" y2="63217"/>
                        <a14:foregroundMark x1="54819" y1="77284" x2="52975" y2="69806"/>
                        <a14:foregroundMark x1="45084" y1="69806" x2="48060" y2="73686"/>
                        <a14:foregroundMark x1="49418" y1="94341" x2="49094" y2="90178"/>
                      </a14:backgroundRemoval>
                    </a14:imgEffect>
                  </a14:imgLayer>
                </a14:imgProps>
              </a:ext>
              <a:ext uri="{28A0092B-C50C-407E-A947-70E740481C1C}">
                <a14:useLocalDpi xmlns:a14="http://schemas.microsoft.com/office/drawing/2010/main" val="0"/>
              </a:ext>
            </a:extLst>
          </a:blip>
          <a:stretch>
            <a:fillRect/>
          </a:stretch>
        </p:blipFill>
        <p:spPr>
          <a:xfrm>
            <a:off x="-1093050" y="3502459"/>
            <a:ext cx="4512392" cy="3609914"/>
          </a:xfrm>
          <a:prstGeom prst="rect">
            <a:avLst/>
          </a:prstGeom>
        </p:spPr>
      </p:pic>
      <p:pic>
        <p:nvPicPr>
          <p:cNvPr id="5" name="Picture 4"/>
          <p:cNvPicPr>
            <a:picLocks noChangeAspect="1"/>
          </p:cNvPicPr>
          <p:nvPr/>
        </p:nvPicPr>
        <p:blipFill>
          <a:blip r:embed="rId4"/>
          <a:stretch>
            <a:fillRect/>
          </a:stretch>
        </p:blipFill>
        <p:spPr>
          <a:xfrm>
            <a:off x="3284766" y="0"/>
            <a:ext cx="4974767" cy="1341236"/>
          </a:xfrm>
          <a:prstGeom prst="rect">
            <a:avLst/>
          </a:prstGeom>
        </p:spPr>
      </p:pic>
      <p:grpSp>
        <p:nvGrpSpPr>
          <p:cNvPr id="6" name="Group 5"/>
          <p:cNvGrpSpPr/>
          <p:nvPr/>
        </p:nvGrpSpPr>
        <p:grpSpPr>
          <a:xfrm>
            <a:off x="1539625" y="1970571"/>
            <a:ext cx="2639300" cy="2284232"/>
            <a:chOff x="444471" y="2172590"/>
            <a:chExt cx="2639300" cy="2284232"/>
          </a:xfrm>
        </p:grpSpPr>
        <p:sp>
          <p:nvSpPr>
            <p:cNvPr id="16" name="Rectangle: Rounded Corners 26"/>
            <p:cNvSpPr/>
            <p:nvPr/>
          </p:nvSpPr>
          <p:spPr>
            <a:xfrm>
              <a:off x="444471" y="3420400"/>
              <a:ext cx="2639300" cy="1007727"/>
            </a:xfrm>
            <a:custGeom>
              <a:avLst/>
              <a:gdLst>
                <a:gd name="connsiteX0" fmla="*/ 0 w 2639300"/>
                <a:gd name="connsiteY0" fmla="*/ 246097 h 1007727"/>
                <a:gd name="connsiteX1" fmla="*/ 246097 w 2639300"/>
                <a:gd name="connsiteY1" fmla="*/ 0 h 1007727"/>
                <a:gd name="connsiteX2" fmla="*/ 2393203 w 2639300"/>
                <a:gd name="connsiteY2" fmla="*/ 0 h 1007727"/>
                <a:gd name="connsiteX3" fmla="*/ 2639300 w 2639300"/>
                <a:gd name="connsiteY3" fmla="*/ 246097 h 1007727"/>
                <a:gd name="connsiteX4" fmla="*/ 2639300 w 2639300"/>
                <a:gd name="connsiteY4" fmla="*/ 761630 h 1007727"/>
                <a:gd name="connsiteX5" fmla="*/ 2393203 w 2639300"/>
                <a:gd name="connsiteY5" fmla="*/ 1007727 h 1007727"/>
                <a:gd name="connsiteX6" fmla="*/ 246097 w 2639300"/>
                <a:gd name="connsiteY6" fmla="*/ 1007727 h 1007727"/>
                <a:gd name="connsiteX7" fmla="*/ 0 w 2639300"/>
                <a:gd name="connsiteY7" fmla="*/ 761630 h 1007727"/>
                <a:gd name="connsiteX8" fmla="*/ 0 w 2639300"/>
                <a:gd name="connsiteY8" fmla="*/ 246097 h 100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9300" h="1007727" fill="none" extrusionOk="0">
                  <a:moveTo>
                    <a:pt x="0" y="246097"/>
                  </a:moveTo>
                  <a:cubicBezTo>
                    <a:pt x="-6495" y="132941"/>
                    <a:pt x="91550" y="-12520"/>
                    <a:pt x="246097" y="0"/>
                  </a:cubicBezTo>
                  <a:cubicBezTo>
                    <a:pt x="1133478" y="-35273"/>
                    <a:pt x="1636359" y="-144294"/>
                    <a:pt x="2393203" y="0"/>
                  </a:cubicBezTo>
                  <a:cubicBezTo>
                    <a:pt x="2543482" y="4372"/>
                    <a:pt x="2628380" y="100974"/>
                    <a:pt x="2639300" y="246097"/>
                  </a:cubicBezTo>
                  <a:cubicBezTo>
                    <a:pt x="2626688" y="493582"/>
                    <a:pt x="2647779" y="650495"/>
                    <a:pt x="2639300" y="761630"/>
                  </a:cubicBezTo>
                  <a:cubicBezTo>
                    <a:pt x="2658706" y="882871"/>
                    <a:pt x="2534815" y="1001552"/>
                    <a:pt x="2393203" y="1007727"/>
                  </a:cubicBezTo>
                  <a:cubicBezTo>
                    <a:pt x="1848989" y="1085252"/>
                    <a:pt x="711687" y="964024"/>
                    <a:pt x="246097" y="1007727"/>
                  </a:cubicBezTo>
                  <a:cubicBezTo>
                    <a:pt x="94734" y="1003447"/>
                    <a:pt x="-15808" y="897330"/>
                    <a:pt x="0" y="761630"/>
                  </a:cubicBezTo>
                  <a:cubicBezTo>
                    <a:pt x="38133" y="664621"/>
                    <a:pt x="23936" y="447020"/>
                    <a:pt x="0" y="246097"/>
                  </a:cubicBezTo>
                  <a:close/>
                </a:path>
                <a:path w="2639300" h="1007727" stroke="0" extrusionOk="0">
                  <a:moveTo>
                    <a:pt x="0" y="246097"/>
                  </a:moveTo>
                  <a:cubicBezTo>
                    <a:pt x="-6767" y="86798"/>
                    <a:pt x="92672" y="14181"/>
                    <a:pt x="246097" y="0"/>
                  </a:cubicBezTo>
                  <a:cubicBezTo>
                    <a:pt x="1194012" y="-95379"/>
                    <a:pt x="1321176" y="58096"/>
                    <a:pt x="2393203" y="0"/>
                  </a:cubicBezTo>
                  <a:cubicBezTo>
                    <a:pt x="2517898" y="-7899"/>
                    <a:pt x="2631448" y="104538"/>
                    <a:pt x="2639300" y="246097"/>
                  </a:cubicBezTo>
                  <a:cubicBezTo>
                    <a:pt x="2636851" y="390694"/>
                    <a:pt x="2618559" y="529559"/>
                    <a:pt x="2639300" y="761630"/>
                  </a:cubicBezTo>
                  <a:cubicBezTo>
                    <a:pt x="2641170" y="895323"/>
                    <a:pt x="2510382" y="989062"/>
                    <a:pt x="2393203" y="1007727"/>
                  </a:cubicBezTo>
                  <a:cubicBezTo>
                    <a:pt x="1621600" y="947821"/>
                    <a:pt x="980153" y="1090241"/>
                    <a:pt x="246097" y="1007727"/>
                  </a:cubicBezTo>
                  <a:cubicBezTo>
                    <a:pt x="86650" y="1013544"/>
                    <a:pt x="-14992" y="912762"/>
                    <a:pt x="0" y="761630"/>
                  </a:cubicBezTo>
                  <a:cubicBezTo>
                    <a:pt x="-40503" y="636225"/>
                    <a:pt x="13730" y="334661"/>
                    <a:pt x="0" y="246097"/>
                  </a:cubicBezTo>
                  <a:close/>
                </a:path>
              </a:pathLst>
            </a:cu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800" b="1" dirty="0">
                <a:solidFill>
                  <a:srgbClr val="002060"/>
                </a:solidFill>
                <a:latin typeface="Calibri" panose="020F0502020204030204" pitchFamily="34" charset="0"/>
                <a:ea typeface="Cambria" panose="02040503050406030204" pitchFamily="18" charset="0"/>
                <a:cs typeface="Calibri" panose="020F0502020204030204" pitchFamily="34" charset="0"/>
              </a:endParaRPr>
            </a:p>
          </p:txBody>
        </p:sp>
        <p:grpSp>
          <p:nvGrpSpPr>
            <p:cNvPr id="17" name="Group 16"/>
            <p:cNvGrpSpPr/>
            <p:nvPr/>
          </p:nvGrpSpPr>
          <p:grpSpPr>
            <a:xfrm>
              <a:off x="832336" y="2172590"/>
              <a:ext cx="1831930" cy="1572681"/>
              <a:chOff x="1450279" y="400692"/>
              <a:chExt cx="2478196" cy="2383465"/>
            </a:xfrm>
          </p:grpSpPr>
          <p:sp>
            <p:nvSpPr>
              <p:cNvPr id="19" name="Rectangle: Rounded Corners 29"/>
              <p:cNvSpPr/>
              <p:nvPr/>
            </p:nvSpPr>
            <p:spPr>
              <a:xfrm>
                <a:off x="1450279" y="400692"/>
                <a:ext cx="2478196" cy="2312379"/>
              </a:xfrm>
              <a:custGeom>
                <a:avLst/>
                <a:gdLst>
                  <a:gd name="connsiteX0" fmla="*/ 0 w 2478196"/>
                  <a:gd name="connsiteY0" fmla="*/ 1156190 h 2312379"/>
                  <a:gd name="connsiteX1" fmla="*/ 1156190 w 2478196"/>
                  <a:gd name="connsiteY1" fmla="*/ 0 h 2312379"/>
                  <a:gd name="connsiteX2" fmla="*/ 1322007 w 2478196"/>
                  <a:gd name="connsiteY2" fmla="*/ 0 h 2312379"/>
                  <a:gd name="connsiteX3" fmla="*/ 2478197 w 2478196"/>
                  <a:gd name="connsiteY3" fmla="*/ 1156190 h 2312379"/>
                  <a:gd name="connsiteX4" fmla="*/ 2478196 w 2478196"/>
                  <a:gd name="connsiteY4" fmla="*/ 1156190 h 2312379"/>
                  <a:gd name="connsiteX5" fmla="*/ 1322006 w 2478196"/>
                  <a:gd name="connsiteY5" fmla="*/ 2312380 h 2312379"/>
                  <a:gd name="connsiteX6" fmla="*/ 1156190 w 2478196"/>
                  <a:gd name="connsiteY6" fmla="*/ 2312379 h 2312379"/>
                  <a:gd name="connsiteX7" fmla="*/ 0 w 2478196"/>
                  <a:gd name="connsiteY7" fmla="*/ 1156189 h 2312379"/>
                  <a:gd name="connsiteX8" fmla="*/ 0 w 2478196"/>
                  <a:gd name="connsiteY8" fmla="*/ 1156190 h 23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196" h="2312379" fill="none" extrusionOk="0">
                    <a:moveTo>
                      <a:pt x="0" y="1156190"/>
                    </a:moveTo>
                    <a:cubicBezTo>
                      <a:pt x="-27916" y="524545"/>
                      <a:pt x="431369" y="87563"/>
                      <a:pt x="1156190" y="0"/>
                    </a:cubicBezTo>
                    <a:cubicBezTo>
                      <a:pt x="1216848" y="5255"/>
                      <a:pt x="1276299" y="4154"/>
                      <a:pt x="1322007" y="0"/>
                    </a:cubicBezTo>
                    <a:cubicBezTo>
                      <a:pt x="1951933" y="30207"/>
                      <a:pt x="2453192" y="500840"/>
                      <a:pt x="2478197" y="1156190"/>
                    </a:cubicBezTo>
                    <a:lnTo>
                      <a:pt x="2478196" y="1156190"/>
                    </a:lnTo>
                    <a:cubicBezTo>
                      <a:pt x="2441723" y="1805494"/>
                      <a:pt x="1957555" y="2217275"/>
                      <a:pt x="1322006" y="2312380"/>
                    </a:cubicBezTo>
                    <a:cubicBezTo>
                      <a:pt x="1260549" y="2320135"/>
                      <a:pt x="1236801" y="2326473"/>
                      <a:pt x="1156190" y="2312379"/>
                    </a:cubicBezTo>
                    <a:cubicBezTo>
                      <a:pt x="568958" y="2306879"/>
                      <a:pt x="16150" y="1854653"/>
                      <a:pt x="0" y="1156189"/>
                    </a:cubicBezTo>
                    <a:lnTo>
                      <a:pt x="0" y="1156190"/>
                    </a:lnTo>
                    <a:close/>
                  </a:path>
                  <a:path w="2478196" h="2312379" stroke="0" extrusionOk="0">
                    <a:moveTo>
                      <a:pt x="0" y="1156190"/>
                    </a:moveTo>
                    <a:cubicBezTo>
                      <a:pt x="-3510" y="505514"/>
                      <a:pt x="431027" y="70153"/>
                      <a:pt x="1156190" y="0"/>
                    </a:cubicBezTo>
                    <a:cubicBezTo>
                      <a:pt x="1191716" y="-5087"/>
                      <a:pt x="1296061" y="-14479"/>
                      <a:pt x="1322007" y="0"/>
                    </a:cubicBezTo>
                    <a:cubicBezTo>
                      <a:pt x="1912335" y="-33943"/>
                      <a:pt x="2425525" y="479789"/>
                      <a:pt x="2478197" y="1156190"/>
                    </a:cubicBezTo>
                    <a:lnTo>
                      <a:pt x="2478196" y="1156190"/>
                    </a:lnTo>
                    <a:cubicBezTo>
                      <a:pt x="2534213" y="1841322"/>
                      <a:pt x="2014389" y="2267064"/>
                      <a:pt x="1322006" y="2312380"/>
                    </a:cubicBezTo>
                    <a:cubicBezTo>
                      <a:pt x="1264031" y="2321565"/>
                      <a:pt x="1175823" y="2315032"/>
                      <a:pt x="1156190" y="2312379"/>
                    </a:cubicBezTo>
                    <a:cubicBezTo>
                      <a:pt x="533454" y="2385951"/>
                      <a:pt x="-17959" y="1792077"/>
                      <a:pt x="0" y="1156189"/>
                    </a:cubicBezTo>
                    <a:lnTo>
                      <a:pt x="0" y="1156190"/>
                    </a:lnTo>
                    <a:close/>
                  </a:path>
                </a:pathLst>
              </a:cu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800" b="1" dirty="0">
                  <a:solidFill>
                    <a:srgbClr val="002060"/>
                  </a:solidFill>
                  <a:latin typeface="Calibri" panose="020F0502020204030204" pitchFamily="34" charset="0"/>
                  <a:ea typeface="Cambria" panose="02040503050406030204" pitchFamily="18" charset="0"/>
                  <a:cs typeface="Calibri" panose="020F0502020204030204" pitchFamily="34" charset="0"/>
                </a:endParaRPr>
              </a:p>
            </p:txBody>
          </p:sp>
          <p:pic>
            <p:nvPicPr>
              <p:cNvPr id="20" name="Picture 19" descr="A picture containing shape&#10;&#10;Description automatically generated"/>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85971" y="862184"/>
                <a:ext cx="1674219" cy="1921973"/>
              </a:xfrm>
              <a:prstGeom prst="rect">
                <a:avLst/>
              </a:prstGeom>
            </p:spPr>
          </p:pic>
        </p:grpSp>
        <p:sp>
          <p:nvSpPr>
            <p:cNvPr id="18" name="Rectangle 17"/>
            <p:cNvSpPr/>
            <p:nvPr/>
          </p:nvSpPr>
          <p:spPr>
            <a:xfrm>
              <a:off x="532804" y="3625825"/>
              <a:ext cx="2185919" cy="830997"/>
            </a:xfrm>
            <a:prstGeom prst="rect">
              <a:avLst/>
            </a:prstGeom>
          </p:spPr>
          <p:txBody>
            <a:bodyPr wrap="none">
              <a:spAutoFit/>
            </a:bodyPr>
            <a:lstStyle/>
            <a:p>
              <a:pPr algn="ctr"/>
              <a:r>
                <a:rPr lang="en-US" sz="4800" b="1" dirty="0" err="1">
                  <a:solidFill>
                    <a:srgbClr val="0070C0"/>
                  </a:solidFill>
                  <a:latin typeface="Calibri" panose="020F0502020204030204" pitchFamily="34" charset="0"/>
                  <a:ea typeface="Cambria" panose="02040503050406030204" pitchFamily="18" charset="0"/>
                  <a:cs typeface="Calibri" panose="020F0502020204030204" pitchFamily="34" charset="0"/>
                </a:rPr>
                <a:t>Mắt</a:t>
              </a:r>
              <a:r>
                <a:rPr lang="en-US" sz="4800" b="1" dirty="0">
                  <a:solidFill>
                    <a:srgbClr val="0070C0"/>
                  </a:solidFill>
                  <a:latin typeface="Calibri" panose="020F0502020204030204" pitchFamily="34" charset="0"/>
                  <a:ea typeface="Cambria" panose="02040503050406030204" pitchFamily="18" charset="0"/>
                  <a:cs typeface="Calibri" panose="020F0502020204030204" pitchFamily="34" charset="0"/>
                </a:rPr>
                <a:t> </a:t>
              </a:r>
              <a:r>
                <a:rPr lang="en-US" sz="4800" b="1" dirty="0" err="1">
                  <a:solidFill>
                    <a:srgbClr val="0070C0"/>
                  </a:solidFill>
                  <a:latin typeface="Calibri" panose="020F0502020204030204" pitchFamily="34" charset="0"/>
                  <a:ea typeface="Cambria" panose="02040503050406030204" pitchFamily="18" charset="0"/>
                  <a:cs typeface="Calibri" panose="020F0502020204030204" pitchFamily="34" charset="0"/>
                </a:rPr>
                <a:t>dõi</a:t>
              </a:r>
              <a:endParaRPr lang="en-US" sz="4800" b="1" dirty="0">
                <a:solidFill>
                  <a:srgbClr val="0070C0"/>
                </a:solidFill>
                <a:latin typeface="Calibri" panose="020F0502020204030204" pitchFamily="34" charset="0"/>
                <a:ea typeface="Cambria" panose="02040503050406030204" pitchFamily="18" charset="0"/>
                <a:cs typeface="Calibri" panose="020F0502020204030204" pitchFamily="34" charset="0"/>
              </a:endParaRPr>
            </a:p>
          </p:txBody>
        </p:sp>
      </p:grpSp>
      <p:grpSp>
        <p:nvGrpSpPr>
          <p:cNvPr id="21" name="Group 20"/>
          <p:cNvGrpSpPr/>
          <p:nvPr/>
        </p:nvGrpSpPr>
        <p:grpSpPr>
          <a:xfrm>
            <a:off x="5057024" y="1324391"/>
            <a:ext cx="2853408" cy="2256681"/>
            <a:chOff x="3345180" y="1356289"/>
            <a:chExt cx="2853408" cy="2256681"/>
          </a:xfrm>
        </p:grpSpPr>
        <p:grpSp>
          <p:nvGrpSpPr>
            <p:cNvPr id="22" name="Group 21"/>
            <p:cNvGrpSpPr/>
            <p:nvPr/>
          </p:nvGrpSpPr>
          <p:grpSpPr>
            <a:xfrm>
              <a:off x="3345180" y="1356289"/>
              <a:ext cx="2853408" cy="2256681"/>
              <a:chOff x="3984768" y="31333"/>
              <a:chExt cx="3860030" cy="3318094"/>
            </a:xfrm>
          </p:grpSpPr>
          <p:grpSp>
            <p:nvGrpSpPr>
              <p:cNvPr id="24" name="Group 23"/>
              <p:cNvGrpSpPr/>
              <p:nvPr/>
            </p:nvGrpSpPr>
            <p:grpSpPr>
              <a:xfrm>
                <a:off x="3984768" y="31333"/>
                <a:ext cx="3860030" cy="3318094"/>
                <a:chOff x="693066" y="657558"/>
                <a:chExt cx="3860030" cy="3318094"/>
              </a:xfrm>
            </p:grpSpPr>
            <p:sp>
              <p:nvSpPr>
                <p:cNvPr id="26" name="Rectangle: Rounded Corners 35"/>
                <p:cNvSpPr/>
                <p:nvPr/>
              </p:nvSpPr>
              <p:spPr>
                <a:xfrm>
                  <a:off x="693066" y="2251578"/>
                  <a:ext cx="3860030" cy="1724074"/>
                </a:xfrm>
                <a:custGeom>
                  <a:avLst/>
                  <a:gdLst>
                    <a:gd name="connsiteX0" fmla="*/ 0 w 3860030"/>
                    <a:gd name="connsiteY0" fmla="*/ 421036 h 1724074"/>
                    <a:gd name="connsiteX1" fmla="*/ 421036 w 3860030"/>
                    <a:gd name="connsiteY1" fmla="*/ 0 h 1724074"/>
                    <a:gd name="connsiteX2" fmla="*/ 3438994 w 3860030"/>
                    <a:gd name="connsiteY2" fmla="*/ 0 h 1724074"/>
                    <a:gd name="connsiteX3" fmla="*/ 3860030 w 3860030"/>
                    <a:gd name="connsiteY3" fmla="*/ 421036 h 1724074"/>
                    <a:gd name="connsiteX4" fmla="*/ 3860030 w 3860030"/>
                    <a:gd name="connsiteY4" fmla="*/ 1303038 h 1724074"/>
                    <a:gd name="connsiteX5" fmla="*/ 3438994 w 3860030"/>
                    <a:gd name="connsiteY5" fmla="*/ 1724074 h 1724074"/>
                    <a:gd name="connsiteX6" fmla="*/ 421036 w 3860030"/>
                    <a:gd name="connsiteY6" fmla="*/ 1724074 h 1724074"/>
                    <a:gd name="connsiteX7" fmla="*/ 0 w 3860030"/>
                    <a:gd name="connsiteY7" fmla="*/ 1303038 h 1724074"/>
                    <a:gd name="connsiteX8" fmla="*/ 0 w 3860030"/>
                    <a:gd name="connsiteY8" fmla="*/ 421036 h 172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0030" h="1724074" fill="none" extrusionOk="0">
                      <a:moveTo>
                        <a:pt x="0" y="421036"/>
                      </a:moveTo>
                      <a:cubicBezTo>
                        <a:pt x="-10254" y="224437"/>
                        <a:pt x="182937" y="-3741"/>
                        <a:pt x="421036" y="0"/>
                      </a:cubicBezTo>
                      <a:cubicBezTo>
                        <a:pt x="1497895" y="-35273"/>
                        <a:pt x="2200335" y="-144294"/>
                        <a:pt x="3438994" y="0"/>
                      </a:cubicBezTo>
                      <a:cubicBezTo>
                        <a:pt x="3682363" y="3299"/>
                        <a:pt x="3846835" y="177379"/>
                        <a:pt x="3860030" y="421036"/>
                      </a:cubicBezTo>
                      <a:cubicBezTo>
                        <a:pt x="3795225" y="580650"/>
                        <a:pt x="3832922" y="919841"/>
                        <a:pt x="3860030" y="1303038"/>
                      </a:cubicBezTo>
                      <a:cubicBezTo>
                        <a:pt x="3896225" y="1508200"/>
                        <a:pt x="3676022" y="1719200"/>
                        <a:pt x="3438994" y="1724074"/>
                      </a:cubicBezTo>
                      <a:cubicBezTo>
                        <a:pt x="2945474" y="1801599"/>
                        <a:pt x="729335" y="1680371"/>
                        <a:pt x="421036" y="1724074"/>
                      </a:cubicBezTo>
                      <a:cubicBezTo>
                        <a:pt x="147628" y="1712748"/>
                        <a:pt x="-20188" y="1535294"/>
                        <a:pt x="0" y="1303038"/>
                      </a:cubicBezTo>
                      <a:cubicBezTo>
                        <a:pt x="-46943" y="1036608"/>
                        <a:pt x="46101" y="824172"/>
                        <a:pt x="0" y="421036"/>
                      </a:cubicBezTo>
                      <a:close/>
                    </a:path>
                    <a:path w="3860030" h="1724074" stroke="0" extrusionOk="0">
                      <a:moveTo>
                        <a:pt x="0" y="421036"/>
                      </a:moveTo>
                      <a:cubicBezTo>
                        <a:pt x="-3887" y="175072"/>
                        <a:pt x="181706" y="5506"/>
                        <a:pt x="421036" y="0"/>
                      </a:cubicBezTo>
                      <a:cubicBezTo>
                        <a:pt x="1860015" y="-95379"/>
                        <a:pt x="2551492" y="58096"/>
                        <a:pt x="3438994" y="0"/>
                      </a:cubicBezTo>
                      <a:cubicBezTo>
                        <a:pt x="3653000" y="-13041"/>
                        <a:pt x="3823589" y="162314"/>
                        <a:pt x="3860030" y="421036"/>
                      </a:cubicBezTo>
                      <a:cubicBezTo>
                        <a:pt x="3834105" y="531959"/>
                        <a:pt x="3915328" y="903839"/>
                        <a:pt x="3860030" y="1303038"/>
                      </a:cubicBezTo>
                      <a:cubicBezTo>
                        <a:pt x="3884775" y="1506156"/>
                        <a:pt x="3645459" y="1698107"/>
                        <a:pt x="3438994" y="1724074"/>
                      </a:cubicBezTo>
                      <a:cubicBezTo>
                        <a:pt x="2283581" y="1664168"/>
                        <a:pt x="1395821" y="1806588"/>
                        <a:pt x="421036" y="1724074"/>
                      </a:cubicBezTo>
                      <a:cubicBezTo>
                        <a:pt x="169849" y="1728686"/>
                        <a:pt x="-32218" y="1568269"/>
                        <a:pt x="0" y="1303038"/>
                      </a:cubicBezTo>
                      <a:cubicBezTo>
                        <a:pt x="-19342" y="1037331"/>
                        <a:pt x="28377" y="580575"/>
                        <a:pt x="0" y="421036"/>
                      </a:cubicBezTo>
                      <a:close/>
                    </a:path>
                  </a:pathLst>
                </a:cu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800" b="1" dirty="0">
                    <a:solidFill>
                      <a:srgbClr val="002060"/>
                    </a:solidFill>
                    <a:latin typeface="Calibri" panose="020F0502020204030204" pitchFamily="34" charset="0"/>
                    <a:ea typeface="Cambria" panose="02040503050406030204" pitchFamily="18" charset="0"/>
                    <a:cs typeface="Calibri" panose="020F0502020204030204" pitchFamily="34" charset="0"/>
                  </a:endParaRPr>
                </a:p>
              </p:txBody>
            </p:sp>
            <p:sp>
              <p:nvSpPr>
                <p:cNvPr id="27" name="Rectangle: Rounded Corners 39"/>
                <p:cNvSpPr/>
                <p:nvPr/>
              </p:nvSpPr>
              <p:spPr>
                <a:xfrm>
                  <a:off x="1457700" y="657558"/>
                  <a:ext cx="2478196" cy="2312379"/>
                </a:xfrm>
                <a:custGeom>
                  <a:avLst/>
                  <a:gdLst>
                    <a:gd name="connsiteX0" fmla="*/ 0 w 2478196"/>
                    <a:gd name="connsiteY0" fmla="*/ 1156190 h 2312379"/>
                    <a:gd name="connsiteX1" fmla="*/ 1156190 w 2478196"/>
                    <a:gd name="connsiteY1" fmla="*/ 0 h 2312379"/>
                    <a:gd name="connsiteX2" fmla="*/ 1322007 w 2478196"/>
                    <a:gd name="connsiteY2" fmla="*/ 0 h 2312379"/>
                    <a:gd name="connsiteX3" fmla="*/ 2478197 w 2478196"/>
                    <a:gd name="connsiteY3" fmla="*/ 1156190 h 2312379"/>
                    <a:gd name="connsiteX4" fmla="*/ 2478196 w 2478196"/>
                    <a:gd name="connsiteY4" fmla="*/ 1156190 h 2312379"/>
                    <a:gd name="connsiteX5" fmla="*/ 1322006 w 2478196"/>
                    <a:gd name="connsiteY5" fmla="*/ 2312380 h 2312379"/>
                    <a:gd name="connsiteX6" fmla="*/ 1156190 w 2478196"/>
                    <a:gd name="connsiteY6" fmla="*/ 2312379 h 2312379"/>
                    <a:gd name="connsiteX7" fmla="*/ 0 w 2478196"/>
                    <a:gd name="connsiteY7" fmla="*/ 1156189 h 2312379"/>
                    <a:gd name="connsiteX8" fmla="*/ 0 w 2478196"/>
                    <a:gd name="connsiteY8" fmla="*/ 1156190 h 23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196" h="2312379" fill="none" extrusionOk="0">
                      <a:moveTo>
                        <a:pt x="0" y="1156190"/>
                      </a:moveTo>
                      <a:cubicBezTo>
                        <a:pt x="-27916" y="524545"/>
                        <a:pt x="431369" y="87563"/>
                        <a:pt x="1156190" y="0"/>
                      </a:cubicBezTo>
                      <a:cubicBezTo>
                        <a:pt x="1216848" y="5255"/>
                        <a:pt x="1276299" y="4154"/>
                        <a:pt x="1322007" y="0"/>
                      </a:cubicBezTo>
                      <a:cubicBezTo>
                        <a:pt x="1951933" y="30207"/>
                        <a:pt x="2453192" y="500840"/>
                        <a:pt x="2478197" y="1156190"/>
                      </a:cubicBezTo>
                      <a:lnTo>
                        <a:pt x="2478196" y="1156190"/>
                      </a:lnTo>
                      <a:cubicBezTo>
                        <a:pt x="2441723" y="1805494"/>
                        <a:pt x="1957555" y="2217275"/>
                        <a:pt x="1322006" y="2312380"/>
                      </a:cubicBezTo>
                      <a:cubicBezTo>
                        <a:pt x="1260549" y="2320135"/>
                        <a:pt x="1236801" y="2326473"/>
                        <a:pt x="1156190" y="2312379"/>
                      </a:cubicBezTo>
                      <a:cubicBezTo>
                        <a:pt x="568958" y="2306879"/>
                        <a:pt x="16150" y="1854653"/>
                        <a:pt x="0" y="1156189"/>
                      </a:cubicBezTo>
                      <a:lnTo>
                        <a:pt x="0" y="1156190"/>
                      </a:lnTo>
                      <a:close/>
                    </a:path>
                    <a:path w="2478196" h="2312379" stroke="0" extrusionOk="0">
                      <a:moveTo>
                        <a:pt x="0" y="1156190"/>
                      </a:moveTo>
                      <a:cubicBezTo>
                        <a:pt x="-3510" y="505514"/>
                        <a:pt x="431027" y="70153"/>
                        <a:pt x="1156190" y="0"/>
                      </a:cubicBezTo>
                      <a:cubicBezTo>
                        <a:pt x="1191716" y="-5087"/>
                        <a:pt x="1296061" y="-14479"/>
                        <a:pt x="1322007" y="0"/>
                      </a:cubicBezTo>
                      <a:cubicBezTo>
                        <a:pt x="1912335" y="-33943"/>
                        <a:pt x="2425525" y="479789"/>
                        <a:pt x="2478197" y="1156190"/>
                      </a:cubicBezTo>
                      <a:lnTo>
                        <a:pt x="2478196" y="1156190"/>
                      </a:lnTo>
                      <a:cubicBezTo>
                        <a:pt x="2534213" y="1841322"/>
                        <a:pt x="2014389" y="2267064"/>
                        <a:pt x="1322006" y="2312380"/>
                      </a:cubicBezTo>
                      <a:cubicBezTo>
                        <a:pt x="1264031" y="2321565"/>
                        <a:pt x="1175823" y="2315032"/>
                        <a:pt x="1156190" y="2312379"/>
                      </a:cubicBezTo>
                      <a:cubicBezTo>
                        <a:pt x="533454" y="2385951"/>
                        <a:pt x="-17959" y="1792077"/>
                        <a:pt x="0" y="1156189"/>
                      </a:cubicBezTo>
                      <a:lnTo>
                        <a:pt x="0" y="1156190"/>
                      </a:lnTo>
                      <a:close/>
                    </a:path>
                  </a:pathLst>
                </a:cu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800" b="1" dirty="0">
                    <a:solidFill>
                      <a:srgbClr val="002060"/>
                    </a:solidFill>
                    <a:latin typeface="Calibri" panose="020F0502020204030204" pitchFamily="34" charset="0"/>
                    <a:ea typeface="Cambria" panose="02040503050406030204" pitchFamily="18" charset="0"/>
                    <a:cs typeface="Calibri" panose="020F0502020204030204" pitchFamily="34" charset="0"/>
                  </a:endParaRPr>
                </a:p>
              </p:txBody>
            </p:sp>
          </p:grpSp>
          <p:pic>
            <p:nvPicPr>
              <p:cNvPr id="25" name="Picture 24"/>
              <p:cNvPicPr>
                <a:picLocks noChangeAspect="1"/>
              </p:cNvPicPr>
              <p:nvPr/>
            </p:nvPicPr>
            <p:blipFill>
              <a:blip r:embed="rId6"/>
              <a:stretch>
                <a:fillRect/>
              </a:stretch>
            </p:blipFill>
            <p:spPr>
              <a:xfrm>
                <a:off x="5155989" y="399065"/>
                <a:ext cx="1665021" cy="1665021"/>
              </a:xfrm>
              <a:prstGeom prst="rect">
                <a:avLst/>
              </a:prstGeom>
            </p:spPr>
          </p:pic>
        </p:grpSp>
        <p:sp>
          <p:nvSpPr>
            <p:cNvPr id="23" name="Rectangle 22"/>
            <p:cNvSpPr/>
            <p:nvPr/>
          </p:nvSpPr>
          <p:spPr>
            <a:xfrm>
              <a:off x="3653619" y="2781973"/>
              <a:ext cx="2345514" cy="830997"/>
            </a:xfrm>
            <a:prstGeom prst="rect">
              <a:avLst/>
            </a:prstGeom>
          </p:spPr>
          <p:txBody>
            <a:bodyPr wrap="none">
              <a:spAutoFit/>
            </a:bodyPr>
            <a:lstStyle/>
            <a:p>
              <a:pPr algn="ctr"/>
              <a:r>
                <a:rPr lang="en-US" sz="4800" b="1" dirty="0">
                  <a:solidFill>
                    <a:srgbClr val="FF0000"/>
                  </a:solidFill>
                  <a:latin typeface="Calibri" panose="020F0502020204030204" pitchFamily="34" charset="0"/>
                  <a:ea typeface="Cambria" panose="02040503050406030204" pitchFamily="18" charset="0"/>
                  <a:cs typeface="Calibri" panose="020F0502020204030204" pitchFamily="34" charset="0"/>
                </a:rPr>
                <a:t>Tai </a:t>
              </a:r>
              <a:r>
                <a:rPr lang="en-US" sz="4800" b="1" dirty="0" err="1">
                  <a:solidFill>
                    <a:srgbClr val="FF0000"/>
                  </a:solidFill>
                  <a:latin typeface="Calibri" panose="020F0502020204030204" pitchFamily="34" charset="0"/>
                  <a:ea typeface="Cambria" panose="02040503050406030204" pitchFamily="18" charset="0"/>
                  <a:cs typeface="Calibri" panose="020F0502020204030204" pitchFamily="34" charset="0"/>
                </a:rPr>
                <a:t>nghe</a:t>
              </a:r>
              <a:endParaRPr lang="en-US" sz="4800" b="1" dirty="0">
                <a:solidFill>
                  <a:srgbClr val="FF0000"/>
                </a:solidFill>
                <a:latin typeface="Calibri" panose="020F0502020204030204" pitchFamily="34" charset="0"/>
                <a:ea typeface="Cambria" panose="02040503050406030204" pitchFamily="18" charset="0"/>
                <a:cs typeface="Calibri" panose="020F0502020204030204" pitchFamily="34" charset="0"/>
              </a:endParaRPr>
            </a:p>
          </p:txBody>
        </p:sp>
      </p:grpSp>
      <p:grpSp>
        <p:nvGrpSpPr>
          <p:cNvPr id="28" name="Group 27"/>
          <p:cNvGrpSpPr/>
          <p:nvPr/>
        </p:nvGrpSpPr>
        <p:grpSpPr>
          <a:xfrm>
            <a:off x="8384502" y="2611323"/>
            <a:ext cx="2639300" cy="2279740"/>
            <a:chOff x="6311152" y="2473100"/>
            <a:chExt cx="2639300" cy="2279740"/>
          </a:xfrm>
        </p:grpSpPr>
        <p:grpSp>
          <p:nvGrpSpPr>
            <p:cNvPr id="29" name="Group 28"/>
            <p:cNvGrpSpPr/>
            <p:nvPr/>
          </p:nvGrpSpPr>
          <p:grpSpPr>
            <a:xfrm>
              <a:off x="6311152" y="2473100"/>
              <a:ext cx="2639300" cy="2279740"/>
              <a:chOff x="7482364" y="2696050"/>
              <a:chExt cx="3860030" cy="3318094"/>
            </a:xfrm>
          </p:grpSpPr>
          <p:grpSp>
            <p:nvGrpSpPr>
              <p:cNvPr id="31" name="Group 30"/>
              <p:cNvGrpSpPr/>
              <p:nvPr/>
            </p:nvGrpSpPr>
            <p:grpSpPr>
              <a:xfrm>
                <a:off x="7482364" y="2696050"/>
                <a:ext cx="3860030" cy="3318094"/>
                <a:chOff x="693066" y="657558"/>
                <a:chExt cx="3860030" cy="3318094"/>
              </a:xfrm>
            </p:grpSpPr>
            <p:sp>
              <p:nvSpPr>
                <p:cNvPr id="33" name="Rectangle: Rounded Corners 47"/>
                <p:cNvSpPr/>
                <p:nvPr/>
              </p:nvSpPr>
              <p:spPr>
                <a:xfrm>
                  <a:off x="693066" y="2251578"/>
                  <a:ext cx="3860030" cy="1724074"/>
                </a:xfrm>
                <a:custGeom>
                  <a:avLst/>
                  <a:gdLst>
                    <a:gd name="connsiteX0" fmla="*/ 0 w 3860030"/>
                    <a:gd name="connsiteY0" fmla="*/ 421036 h 1724074"/>
                    <a:gd name="connsiteX1" fmla="*/ 421036 w 3860030"/>
                    <a:gd name="connsiteY1" fmla="*/ 0 h 1724074"/>
                    <a:gd name="connsiteX2" fmla="*/ 3438994 w 3860030"/>
                    <a:gd name="connsiteY2" fmla="*/ 0 h 1724074"/>
                    <a:gd name="connsiteX3" fmla="*/ 3860030 w 3860030"/>
                    <a:gd name="connsiteY3" fmla="*/ 421036 h 1724074"/>
                    <a:gd name="connsiteX4" fmla="*/ 3860030 w 3860030"/>
                    <a:gd name="connsiteY4" fmla="*/ 1303038 h 1724074"/>
                    <a:gd name="connsiteX5" fmla="*/ 3438994 w 3860030"/>
                    <a:gd name="connsiteY5" fmla="*/ 1724074 h 1724074"/>
                    <a:gd name="connsiteX6" fmla="*/ 421036 w 3860030"/>
                    <a:gd name="connsiteY6" fmla="*/ 1724074 h 1724074"/>
                    <a:gd name="connsiteX7" fmla="*/ 0 w 3860030"/>
                    <a:gd name="connsiteY7" fmla="*/ 1303038 h 1724074"/>
                    <a:gd name="connsiteX8" fmla="*/ 0 w 3860030"/>
                    <a:gd name="connsiteY8" fmla="*/ 421036 h 172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0030" h="1724074" fill="none" extrusionOk="0">
                      <a:moveTo>
                        <a:pt x="0" y="421036"/>
                      </a:moveTo>
                      <a:cubicBezTo>
                        <a:pt x="-10254" y="224437"/>
                        <a:pt x="182937" y="-3741"/>
                        <a:pt x="421036" y="0"/>
                      </a:cubicBezTo>
                      <a:cubicBezTo>
                        <a:pt x="1497895" y="-35273"/>
                        <a:pt x="2200335" y="-144294"/>
                        <a:pt x="3438994" y="0"/>
                      </a:cubicBezTo>
                      <a:cubicBezTo>
                        <a:pt x="3682363" y="3299"/>
                        <a:pt x="3846835" y="177379"/>
                        <a:pt x="3860030" y="421036"/>
                      </a:cubicBezTo>
                      <a:cubicBezTo>
                        <a:pt x="3795225" y="580650"/>
                        <a:pt x="3832922" y="919841"/>
                        <a:pt x="3860030" y="1303038"/>
                      </a:cubicBezTo>
                      <a:cubicBezTo>
                        <a:pt x="3896225" y="1508200"/>
                        <a:pt x="3676022" y="1719200"/>
                        <a:pt x="3438994" y="1724074"/>
                      </a:cubicBezTo>
                      <a:cubicBezTo>
                        <a:pt x="2945474" y="1801599"/>
                        <a:pt x="729335" y="1680371"/>
                        <a:pt x="421036" y="1724074"/>
                      </a:cubicBezTo>
                      <a:cubicBezTo>
                        <a:pt x="147628" y="1712748"/>
                        <a:pt x="-20188" y="1535294"/>
                        <a:pt x="0" y="1303038"/>
                      </a:cubicBezTo>
                      <a:cubicBezTo>
                        <a:pt x="-46943" y="1036608"/>
                        <a:pt x="46101" y="824172"/>
                        <a:pt x="0" y="421036"/>
                      </a:cubicBezTo>
                      <a:close/>
                    </a:path>
                    <a:path w="3860030" h="1724074" stroke="0" extrusionOk="0">
                      <a:moveTo>
                        <a:pt x="0" y="421036"/>
                      </a:moveTo>
                      <a:cubicBezTo>
                        <a:pt x="-3887" y="175072"/>
                        <a:pt x="181706" y="5506"/>
                        <a:pt x="421036" y="0"/>
                      </a:cubicBezTo>
                      <a:cubicBezTo>
                        <a:pt x="1860015" y="-95379"/>
                        <a:pt x="2551492" y="58096"/>
                        <a:pt x="3438994" y="0"/>
                      </a:cubicBezTo>
                      <a:cubicBezTo>
                        <a:pt x="3653000" y="-13041"/>
                        <a:pt x="3823589" y="162314"/>
                        <a:pt x="3860030" y="421036"/>
                      </a:cubicBezTo>
                      <a:cubicBezTo>
                        <a:pt x="3834105" y="531959"/>
                        <a:pt x="3915328" y="903839"/>
                        <a:pt x="3860030" y="1303038"/>
                      </a:cubicBezTo>
                      <a:cubicBezTo>
                        <a:pt x="3884775" y="1506156"/>
                        <a:pt x="3645459" y="1698107"/>
                        <a:pt x="3438994" y="1724074"/>
                      </a:cubicBezTo>
                      <a:cubicBezTo>
                        <a:pt x="2283581" y="1664168"/>
                        <a:pt x="1395821" y="1806588"/>
                        <a:pt x="421036" y="1724074"/>
                      </a:cubicBezTo>
                      <a:cubicBezTo>
                        <a:pt x="169849" y="1728686"/>
                        <a:pt x="-32218" y="1568269"/>
                        <a:pt x="0" y="1303038"/>
                      </a:cubicBezTo>
                      <a:cubicBezTo>
                        <a:pt x="-19342" y="1037331"/>
                        <a:pt x="28377" y="580575"/>
                        <a:pt x="0" y="421036"/>
                      </a:cubicBezTo>
                      <a:close/>
                    </a:path>
                  </a:pathLst>
                </a:cu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800" b="1" dirty="0">
                    <a:solidFill>
                      <a:srgbClr val="002060"/>
                    </a:solidFill>
                    <a:latin typeface="Calibri" panose="020F0502020204030204" pitchFamily="34" charset="0"/>
                    <a:ea typeface="Cambria" panose="02040503050406030204" pitchFamily="18" charset="0"/>
                    <a:cs typeface="Calibri" panose="020F0502020204030204" pitchFamily="34" charset="0"/>
                  </a:endParaRPr>
                </a:p>
              </p:txBody>
            </p:sp>
            <p:sp>
              <p:nvSpPr>
                <p:cNvPr id="34" name="Rectangle: Rounded Corners 48"/>
                <p:cNvSpPr/>
                <p:nvPr/>
              </p:nvSpPr>
              <p:spPr>
                <a:xfrm>
                  <a:off x="1457700" y="657558"/>
                  <a:ext cx="2478196" cy="2312379"/>
                </a:xfrm>
                <a:custGeom>
                  <a:avLst/>
                  <a:gdLst>
                    <a:gd name="connsiteX0" fmla="*/ 0 w 2478196"/>
                    <a:gd name="connsiteY0" fmla="*/ 1156190 h 2312379"/>
                    <a:gd name="connsiteX1" fmla="*/ 1156190 w 2478196"/>
                    <a:gd name="connsiteY1" fmla="*/ 0 h 2312379"/>
                    <a:gd name="connsiteX2" fmla="*/ 1322007 w 2478196"/>
                    <a:gd name="connsiteY2" fmla="*/ 0 h 2312379"/>
                    <a:gd name="connsiteX3" fmla="*/ 2478197 w 2478196"/>
                    <a:gd name="connsiteY3" fmla="*/ 1156190 h 2312379"/>
                    <a:gd name="connsiteX4" fmla="*/ 2478196 w 2478196"/>
                    <a:gd name="connsiteY4" fmla="*/ 1156190 h 2312379"/>
                    <a:gd name="connsiteX5" fmla="*/ 1322006 w 2478196"/>
                    <a:gd name="connsiteY5" fmla="*/ 2312380 h 2312379"/>
                    <a:gd name="connsiteX6" fmla="*/ 1156190 w 2478196"/>
                    <a:gd name="connsiteY6" fmla="*/ 2312379 h 2312379"/>
                    <a:gd name="connsiteX7" fmla="*/ 0 w 2478196"/>
                    <a:gd name="connsiteY7" fmla="*/ 1156189 h 2312379"/>
                    <a:gd name="connsiteX8" fmla="*/ 0 w 2478196"/>
                    <a:gd name="connsiteY8" fmla="*/ 1156190 h 23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196" h="2312379" fill="none" extrusionOk="0">
                      <a:moveTo>
                        <a:pt x="0" y="1156190"/>
                      </a:moveTo>
                      <a:cubicBezTo>
                        <a:pt x="-27916" y="524545"/>
                        <a:pt x="431369" y="87563"/>
                        <a:pt x="1156190" y="0"/>
                      </a:cubicBezTo>
                      <a:cubicBezTo>
                        <a:pt x="1216848" y="5255"/>
                        <a:pt x="1276299" y="4154"/>
                        <a:pt x="1322007" y="0"/>
                      </a:cubicBezTo>
                      <a:cubicBezTo>
                        <a:pt x="1951933" y="30207"/>
                        <a:pt x="2453192" y="500840"/>
                        <a:pt x="2478197" y="1156190"/>
                      </a:cubicBezTo>
                      <a:lnTo>
                        <a:pt x="2478196" y="1156190"/>
                      </a:lnTo>
                      <a:cubicBezTo>
                        <a:pt x="2441723" y="1805494"/>
                        <a:pt x="1957555" y="2217275"/>
                        <a:pt x="1322006" y="2312380"/>
                      </a:cubicBezTo>
                      <a:cubicBezTo>
                        <a:pt x="1260549" y="2320135"/>
                        <a:pt x="1236801" y="2326473"/>
                        <a:pt x="1156190" y="2312379"/>
                      </a:cubicBezTo>
                      <a:cubicBezTo>
                        <a:pt x="568958" y="2306879"/>
                        <a:pt x="16150" y="1854653"/>
                        <a:pt x="0" y="1156189"/>
                      </a:cubicBezTo>
                      <a:lnTo>
                        <a:pt x="0" y="1156190"/>
                      </a:lnTo>
                      <a:close/>
                    </a:path>
                    <a:path w="2478196" h="2312379" stroke="0" extrusionOk="0">
                      <a:moveTo>
                        <a:pt x="0" y="1156190"/>
                      </a:moveTo>
                      <a:cubicBezTo>
                        <a:pt x="-3510" y="505514"/>
                        <a:pt x="431027" y="70153"/>
                        <a:pt x="1156190" y="0"/>
                      </a:cubicBezTo>
                      <a:cubicBezTo>
                        <a:pt x="1191716" y="-5087"/>
                        <a:pt x="1296061" y="-14479"/>
                        <a:pt x="1322007" y="0"/>
                      </a:cubicBezTo>
                      <a:cubicBezTo>
                        <a:pt x="1912335" y="-33943"/>
                        <a:pt x="2425525" y="479789"/>
                        <a:pt x="2478197" y="1156190"/>
                      </a:cubicBezTo>
                      <a:lnTo>
                        <a:pt x="2478196" y="1156190"/>
                      </a:lnTo>
                      <a:cubicBezTo>
                        <a:pt x="2534213" y="1841322"/>
                        <a:pt x="2014389" y="2267064"/>
                        <a:pt x="1322006" y="2312380"/>
                      </a:cubicBezTo>
                      <a:cubicBezTo>
                        <a:pt x="1264031" y="2321565"/>
                        <a:pt x="1175823" y="2315032"/>
                        <a:pt x="1156190" y="2312379"/>
                      </a:cubicBezTo>
                      <a:cubicBezTo>
                        <a:pt x="533454" y="2385951"/>
                        <a:pt x="-17959" y="1792077"/>
                        <a:pt x="0" y="1156189"/>
                      </a:cubicBezTo>
                      <a:lnTo>
                        <a:pt x="0" y="1156190"/>
                      </a:lnTo>
                      <a:close/>
                    </a:path>
                  </a:pathLst>
                </a:cu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800" b="1" dirty="0">
                    <a:solidFill>
                      <a:srgbClr val="002060"/>
                    </a:solidFill>
                    <a:latin typeface="Calibri" panose="020F0502020204030204" pitchFamily="34" charset="0"/>
                    <a:ea typeface="Cambria" panose="02040503050406030204" pitchFamily="18" charset="0"/>
                    <a:cs typeface="Calibri" panose="020F0502020204030204" pitchFamily="34" charset="0"/>
                  </a:endParaRPr>
                </a:p>
              </p:txBody>
            </p:sp>
          </p:grpSp>
          <p:pic>
            <p:nvPicPr>
              <p:cNvPr id="32" name="Picture 31" descr="Graphical user interface&#10;&#10;Description automatically generated with low confidence"/>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40054" y="3171731"/>
                <a:ext cx="1892084" cy="1602775"/>
              </a:xfrm>
              <a:prstGeom prst="rect">
                <a:avLst/>
              </a:prstGeom>
            </p:spPr>
          </p:pic>
        </p:grpSp>
        <p:sp>
          <p:nvSpPr>
            <p:cNvPr id="30" name="Rectangle 29"/>
            <p:cNvSpPr/>
            <p:nvPr/>
          </p:nvSpPr>
          <p:spPr>
            <a:xfrm>
              <a:off x="6809012" y="3938015"/>
              <a:ext cx="1744388" cy="769441"/>
            </a:xfrm>
            <a:prstGeom prst="rect">
              <a:avLst/>
            </a:prstGeom>
          </p:spPr>
          <p:txBody>
            <a:bodyPr wrap="none">
              <a:spAutoFit/>
            </a:bodyPr>
            <a:lstStyle/>
            <a:p>
              <a:pPr algn="ctr"/>
              <a:r>
                <a:rPr lang="en-US" sz="4400" b="1" dirty="0">
                  <a:solidFill>
                    <a:srgbClr val="00B050"/>
                  </a:solidFill>
                  <a:latin typeface="Calibri" panose="020F0502020204030204" pitchFamily="34" charset="0"/>
                  <a:ea typeface="Cambria" panose="02040503050406030204" pitchFamily="18" charset="0"/>
                  <a:cs typeface="Calibri" panose="020F0502020204030204" pitchFamily="34" charset="0"/>
                </a:rPr>
                <a:t>Tay </a:t>
              </a:r>
              <a:r>
                <a:rPr lang="en-US" sz="4400" b="1" dirty="0" err="1">
                  <a:solidFill>
                    <a:srgbClr val="00B050"/>
                  </a:solidFill>
                  <a:latin typeface="Calibri" panose="020F0502020204030204" pitchFamily="34" charset="0"/>
                  <a:ea typeface="Cambria" panose="02040503050406030204" pitchFamily="18" charset="0"/>
                  <a:cs typeface="Calibri" panose="020F0502020204030204" pitchFamily="34" charset="0"/>
                </a:rPr>
                <a:t>dò</a:t>
              </a:r>
              <a:endParaRPr lang="en-US" sz="4400" b="1" dirty="0">
                <a:solidFill>
                  <a:srgbClr val="00B050"/>
                </a:solidFill>
                <a:latin typeface="Calibri" panose="020F0502020204030204" pitchFamily="34" charset="0"/>
                <a:ea typeface="Cambria" panose="02040503050406030204" pitchFamily="18" charset="0"/>
                <a:cs typeface="Calibri" panose="020F0502020204030204" pitchFamily="34" charset="0"/>
              </a:endParaRPr>
            </a:p>
          </p:txBody>
        </p:sp>
      </p:grpSp>
    </p:spTree>
    <p:extLst>
      <p:ext uri="{BB962C8B-B14F-4D97-AF65-F5344CB8AC3E}">
        <p14:creationId xmlns:p14="http://schemas.microsoft.com/office/powerpoint/2010/main" val="25592183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flower, drawing, tree, christmas tre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2" name="Picture 11"/>
          <p:cNvPicPr>
            <a:picLocks noChangeAspect="1"/>
          </p:cNvPicPr>
          <p:nvPr/>
        </p:nvPicPr>
        <p:blipFill>
          <a:blip r:embed="rId3"/>
          <a:stretch>
            <a:fillRect/>
          </a:stretch>
        </p:blipFill>
        <p:spPr>
          <a:xfrm>
            <a:off x="3263581" y="0"/>
            <a:ext cx="4529721" cy="1072989"/>
          </a:xfrm>
          <a:prstGeom prst="rect">
            <a:avLst/>
          </a:prstGeom>
        </p:spPr>
      </p:pic>
      <p:sp>
        <p:nvSpPr>
          <p:cNvPr id="14" name="TextBox 13"/>
          <p:cNvSpPr txBox="1"/>
          <p:nvPr/>
        </p:nvSpPr>
        <p:spPr>
          <a:xfrm>
            <a:off x="2816773" y="3171573"/>
            <a:ext cx="9375227" cy="3785652"/>
          </a:xfrm>
          <a:prstGeom prst="rect">
            <a:avLst/>
          </a:prstGeom>
          <a:noFill/>
        </p:spPr>
        <p:txBody>
          <a:bodyPr wrap="square" rtlCol="0">
            <a:spAutoFit/>
          </a:bodyPr>
          <a:lstStyle/>
          <a:p>
            <a:pPr algn="just"/>
            <a:r>
              <a:rPr lang="en-US" sz="2400" b="1" i="0" dirty="0">
                <a:solidFill>
                  <a:srgbClr val="002060"/>
                </a:solidFill>
                <a:effectLst/>
                <a:latin typeface="Calibri" panose="020F0502020204030204" pitchFamily="34" charset="0"/>
                <a:cs typeface="Calibri" panose="020F0502020204030204" pitchFamily="34" charset="0"/>
              </a:rPr>
              <a:t>   </a:t>
            </a:r>
            <a:r>
              <a:rPr lang="vi-VN" sz="2400" b="1" i="0" dirty="0">
                <a:solidFill>
                  <a:srgbClr val="002060"/>
                </a:solidFill>
                <a:effectLst/>
                <a:latin typeface="Calibri" panose="020F0502020204030204" pitchFamily="34" charset="0"/>
                <a:cs typeface="Calibri" panose="020F0502020204030204" pitchFamily="34" charset="0"/>
              </a:rPr>
              <a:t>- Chào cậu! Tớ là thằn lằn xanh. Tớ thích đi kiếm thức ăn vào ban ngày.</a:t>
            </a:r>
          </a:p>
          <a:p>
            <a:pPr algn="just"/>
            <a:r>
              <a:rPr lang="en-US" sz="2400" b="1" i="0" dirty="0">
                <a:solidFill>
                  <a:srgbClr val="002060"/>
                </a:solidFill>
                <a:effectLst/>
                <a:latin typeface="Calibri" panose="020F0502020204030204" pitchFamily="34" charset="0"/>
                <a:cs typeface="Calibri" panose="020F0502020204030204" pitchFamily="34" charset="0"/>
              </a:rPr>
              <a:t>   </a:t>
            </a:r>
            <a:r>
              <a:rPr lang="vi-VN" sz="2400" b="1" i="0" dirty="0">
                <a:solidFill>
                  <a:srgbClr val="002060"/>
                </a:solidFill>
                <a:effectLst/>
                <a:latin typeface="Calibri" panose="020F0502020204030204" pitchFamily="34" charset="0"/>
                <a:cs typeface="Calibri" panose="020F0502020204030204" pitchFamily="34" charset="0"/>
              </a:rPr>
              <a:t>- Chào cậu! Tớ là tắc kè. Tớ thích đi kiếm thức ăn vào buổi tối. – Tắc kè đáp lời thằn lằn xanh.</a:t>
            </a:r>
          </a:p>
          <a:p>
            <a:pPr algn="just"/>
            <a:r>
              <a:rPr lang="en-US" sz="2400" b="1" i="0" dirty="0">
                <a:solidFill>
                  <a:srgbClr val="002060"/>
                </a:solidFill>
                <a:effectLst/>
                <a:latin typeface="Calibri" panose="020F0502020204030204" pitchFamily="34" charset="0"/>
                <a:cs typeface="Calibri" panose="020F0502020204030204" pitchFamily="34" charset="0"/>
              </a:rPr>
              <a:t>   </a:t>
            </a:r>
            <a:r>
              <a:rPr lang="vi-VN" sz="2400" b="1" i="0" dirty="0">
                <a:solidFill>
                  <a:srgbClr val="002060"/>
                </a:solidFill>
                <a:effectLst/>
                <a:latin typeface="Calibri" panose="020F0502020204030204" pitchFamily="34" charset="0"/>
                <a:cs typeface="Calibri" panose="020F0502020204030204" pitchFamily="34" charset="0"/>
              </a:rPr>
              <a:t>Cả hai bạn cảm thấy thích thú về cuộc sống của nhau. Tắc kè liền nói:</a:t>
            </a:r>
          </a:p>
          <a:p>
            <a:pPr algn="just"/>
            <a:r>
              <a:rPr lang="en-US" sz="2400" b="1" i="0" dirty="0">
                <a:solidFill>
                  <a:srgbClr val="002060"/>
                </a:solidFill>
                <a:effectLst/>
                <a:latin typeface="Calibri" panose="020F0502020204030204" pitchFamily="34" charset="0"/>
                <a:cs typeface="Calibri" panose="020F0502020204030204" pitchFamily="34" charset="0"/>
              </a:rPr>
              <a:t>   </a:t>
            </a:r>
            <a:r>
              <a:rPr lang="vi-VN" sz="2400" b="1" i="0" dirty="0">
                <a:solidFill>
                  <a:srgbClr val="002060"/>
                </a:solidFill>
                <a:effectLst/>
                <a:latin typeface="Calibri" panose="020F0502020204030204" pitchFamily="34" charset="0"/>
                <a:cs typeface="Calibri" panose="020F0502020204030204" pitchFamily="34" charset="0"/>
              </a:rPr>
              <a:t>- Hay chúng mình thử đổi cuộc sống cho nhau đi! Tớ chán những bức tường lắm rồi. Tớ muốn kiếm ăn trên những cái cây và trong các bụi cỏ giống cậu.</a:t>
            </a:r>
          </a:p>
          <a:p>
            <a:pPr algn="just"/>
            <a:r>
              <a:rPr lang="en-US" sz="2400" b="1" i="0" dirty="0">
                <a:solidFill>
                  <a:srgbClr val="002060"/>
                </a:solidFill>
                <a:effectLst/>
                <a:latin typeface="Calibri" panose="020F0502020204030204" pitchFamily="34" charset="0"/>
                <a:cs typeface="Calibri" panose="020F0502020204030204" pitchFamily="34" charset="0"/>
              </a:rPr>
              <a:t>   </a:t>
            </a:r>
            <a:r>
              <a:rPr lang="vi-VN" sz="2400" b="1" i="0" dirty="0">
                <a:solidFill>
                  <a:srgbClr val="002060"/>
                </a:solidFill>
                <a:effectLst/>
                <a:latin typeface="Calibri" panose="020F0502020204030204" pitchFamily="34" charset="0"/>
                <a:cs typeface="Calibri" panose="020F0502020204030204" pitchFamily="34" charset="0"/>
              </a:rPr>
              <a:t>Thằn lằn xanh khoái chí:</a:t>
            </a:r>
          </a:p>
          <a:p>
            <a:pPr algn="just"/>
            <a:r>
              <a:rPr lang="en-US" sz="2400" b="1" i="0" dirty="0">
                <a:solidFill>
                  <a:srgbClr val="002060"/>
                </a:solidFill>
                <a:effectLst/>
                <a:latin typeface="Calibri" panose="020F0502020204030204" pitchFamily="34" charset="0"/>
                <a:cs typeface="Calibri" panose="020F0502020204030204" pitchFamily="34" charset="0"/>
              </a:rPr>
              <a:t>   </a:t>
            </a:r>
            <a:r>
              <a:rPr lang="vi-VN" sz="2400" b="1" i="0" dirty="0">
                <a:solidFill>
                  <a:srgbClr val="002060"/>
                </a:solidFill>
                <a:effectLst/>
                <a:latin typeface="Calibri" panose="020F0502020204030204" pitchFamily="34" charset="0"/>
                <a:cs typeface="Calibri" panose="020F0502020204030204" pitchFamily="34" charset="0"/>
              </a:rPr>
              <a:t>- Còn tớ, tớ muốn bò lên tường để tìm thức ăn giống cậu. Mới nghĩ thế mà tớ thấy vui làm sao!</a:t>
            </a:r>
          </a:p>
        </p:txBody>
      </p:sp>
      <p:sp>
        <p:nvSpPr>
          <p:cNvPr id="15" name="TextBox 14"/>
          <p:cNvSpPr txBox="1"/>
          <p:nvPr/>
        </p:nvSpPr>
        <p:spPr>
          <a:xfrm>
            <a:off x="5927835" y="1324304"/>
            <a:ext cx="6264165" cy="1938992"/>
          </a:xfrm>
          <a:prstGeom prst="rect">
            <a:avLst/>
          </a:prstGeom>
          <a:noFill/>
        </p:spPr>
        <p:txBody>
          <a:bodyPr wrap="square" rtlCol="0">
            <a:spAutoFit/>
          </a:bodyPr>
          <a:lstStyle/>
          <a:p>
            <a:pPr algn="just"/>
            <a:r>
              <a:rPr lang="en-US" sz="2400" b="1" i="0" dirty="0">
                <a:solidFill>
                  <a:srgbClr val="002060"/>
                </a:solidFill>
                <a:effectLst/>
                <a:latin typeface="Calibri" panose="020F0502020204030204" pitchFamily="34" charset="0"/>
                <a:cs typeface="Calibri" panose="020F0502020204030204" pitchFamily="34" charset="0"/>
              </a:rPr>
              <a:t>   </a:t>
            </a:r>
            <a:r>
              <a:rPr lang="vi-VN" sz="2400" b="1" i="0" dirty="0">
                <a:solidFill>
                  <a:srgbClr val="002060"/>
                </a:solidFill>
                <a:effectLst/>
                <a:latin typeface="Calibri" panose="020F0502020204030204" pitchFamily="34" charset="0"/>
                <a:cs typeface="Calibri" panose="020F0502020204030204" pitchFamily="34" charset="0"/>
              </a:rPr>
              <a:t>Một buổi tối nọ, thằn lằn xanh đang bò trên cành cây. Đột nhiên, thằn lằn phát hiện tắc kè đang bò trên bức tường ở một ngôi nhà. Thằn lằn thầm nghĩ: “Ồ, một người bạn mới!”.</a:t>
            </a:r>
          </a:p>
          <a:p>
            <a:pPr algn="just"/>
            <a:r>
              <a:rPr lang="en-US" sz="2400" b="1" i="0" dirty="0">
                <a:solidFill>
                  <a:srgbClr val="002060"/>
                </a:solidFill>
                <a:effectLst/>
                <a:latin typeface="Calibri" panose="020F0502020204030204" pitchFamily="34" charset="0"/>
                <a:cs typeface="Calibri" panose="020F0502020204030204" pitchFamily="34" charset="0"/>
              </a:rPr>
              <a:t>   </a:t>
            </a:r>
            <a:r>
              <a:rPr lang="vi-VN" sz="2400" b="1" i="0" dirty="0">
                <a:solidFill>
                  <a:srgbClr val="002060"/>
                </a:solidFill>
                <a:effectLst/>
                <a:latin typeface="Calibri" panose="020F0502020204030204" pitchFamily="34" charset="0"/>
                <a:cs typeface="Calibri" panose="020F0502020204030204" pitchFamily="34" charset="0"/>
              </a:rPr>
              <a:t>Thằn lằn cất tiếng chào:</a:t>
            </a:r>
          </a:p>
        </p:txBody>
      </p:sp>
    </p:spTree>
    <p:extLst>
      <p:ext uri="{BB962C8B-B14F-4D97-AF65-F5344CB8AC3E}">
        <p14:creationId xmlns:p14="http://schemas.microsoft.com/office/powerpoint/2010/main" val="11411567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475175" y="273269"/>
            <a:ext cx="11241651" cy="6495393"/>
          </a:xfrm>
          <a:custGeom>
            <a:avLst/>
            <a:gdLst>
              <a:gd name="connsiteX0" fmla="*/ 0 w 10820400"/>
              <a:gd name="connsiteY0" fmla="*/ 0 h 5486400"/>
              <a:gd name="connsiteX1" fmla="*/ 10820400 w 10820400"/>
              <a:gd name="connsiteY1" fmla="*/ 0 h 5486400"/>
              <a:gd name="connsiteX2" fmla="*/ 10820400 w 10820400"/>
              <a:gd name="connsiteY2" fmla="*/ 5486400 h 5486400"/>
              <a:gd name="connsiteX3" fmla="*/ 0 w 10820400"/>
              <a:gd name="connsiteY3" fmla="*/ 5486400 h 5486400"/>
              <a:gd name="connsiteX4" fmla="*/ 0 w 10820400"/>
              <a:gd name="connsiteY4" fmla="*/ 0 h 5486400"/>
              <a:gd name="connsiteX0-1" fmla="*/ 301721 w 11122121"/>
              <a:gd name="connsiteY0-2" fmla="*/ 0 h 5486400"/>
              <a:gd name="connsiteX1-3" fmla="*/ 11122121 w 11122121"/>
              <a:gd name="connsiteY1-4" fmla="*/ 0 h 5486400"/>
              <a:gd name="connsiteX2-5" fmla="*/ 11122121 w 11122121"/>
              <a:gd name="connsiteY2-6" fmla="*/ 5486400 h 5486400"/>
              <a:gd name="connsiteX3-7" fmla="*/ 301721 w 11122121"/>
              <a:gd name="connsiteY3-8" fmla="*/ 5486400 h 5486400"/>
              <a:gd name="connsiteX4-9" fmla="*/ 301721 w 11122121"/>
              <a:gd name="connsiteY4-10" fmla="*/ 0 h 5486400"/>
              <a:gd name="connsiteX0-11" fmla="*/ 498817 w 11319217"/>
              <a:gd name="connsiteY0-12" fmla="*/ 0 h 5486400"/>
              <a:gd name="connsiteX1-13" fmla="*/ 11319217 w 11319217"/>
              <a:gd name="connsiteY1-14" fmla="*/ 0 h 5486400"/>
              <a:gd name="connsiteX2-15" fmla="*/ 11319217 w 11319217"/>
              <a:gd name="connsiteY2-16" fmla="*/ 5486400 h 5486400"/>
              <a:gd name="connsiteX3-17" fmla="*/ 498817 w 11319217"/>
              <a:gd name="connsiteY3-18" fmla="*/ 5486400 h 5486400"/>
              <a:gd name="connsiteX4-19" fmla="*/ 498817 w 11319217"/>
              <a:gd name="connsiteY4-20" fmla="*/ 0 h 5486400"/>
              <a:gd name="connsiteX0-21" fmla="*/ 498817 w 11319217"/>
              <a:gd name="connsiteY0-22" fmla="*/ 0 h 5671127"/>
              <a:gd name="connsiteX1-23" fmla="*/ 11319217 w 11319217"/>
              <a:gd name="connsiteY1-24" fmla="*/ 0 h 5671127"/>
              <a:gd name="connsiteX2-25" fmla="*/ 11319217 w 11319217"/>
              <a:gd name="connsiteY2-26" fmla="*/ 5486400 h 5671127"/>
              <a:gd name="connsiteX3-27" fmla="*/ 498817 w 11319217"/>
              <a:gd name="connsiteY3-28" fmla="*/ 5486400 h 5671127"/>
              <a:gd name="connsiteX4-29" fmla="*/ 498817 w 11319217"/>
              <a:gd name="connsiteY4-30" fmla="*/ 0 h 5671127"/>
              <a:gd name="connsiteX0-31" fmla="*/ 498817 w 11319217"/>
              <a:gd name="connsiteY0-32" fmla="*/ 0 h 5808601"/>
              <a:gd name="connsiteX1-33" fmla="*/ 11319217 w 11319217"/>
              <a:gd name="connsiteY1-34" fmla="*/ 0 h 5808601"/>
              <a:gd name="connsiteX2-35" fmla="*/ 11319217 w 11319217"/>
              <a:gd name="connsiteY2-36" fmla="*/ 5486400 h 5808601"/>
              <a:gd name="connsiteX3-37" fmla="*/ 498817 w 11319217"/>
              <a:gd name="connsiteY3-38" fmla="*/ 5486400 h 5808601"/>
              <a:gd name="connsiteX4-39" fmla="*/ 498817 w 11319217"/>
              <a:gd name="connsiteY4-40" fmla="*/ 0 h 5808601"/>
              <a:gd name="connsiteX0-41" fmla="*/ 498817 w 11571677"/>
              <a:gd name="connsiteY0-42" fmla="*/ 0 h 5808601"/>
              <a:gd name="connsiteX1-43" fmla="*/ 11319217 w 11571677"/>
              <a:gd name="connsiteY1-44" fmla="*/ 0 h 5808601"/>
              <a:gd name="connsiteX2-45" fmla="*/ 11319217 w 11571677"/>
              <a:gd name="connsiteY2-46" fmla="*/ 5486400 h 5808601"/>
              <a:gd name="connsiteX3-47" fmla="*/ 498817 w 11571677"/>
              <a:gd name="connsiteY3-48" fmla="*/ 5486400 h 5808601"/>
              <a:gd name="connsiteX4-49" fmla="*/ 498817 w 11571677"/>
              <a:gd name="connsiteY4-50" fmla="*/ 0 h 5808601"/>
              <a:gd name="connsiteX0-51" fmla="*/ 498817 w 11719687"/>
              <a:gd name="connsiteY0-52" fmla="*/ 0 h 5808601"/>
              <a:gd name="connsiteX1-53" fmla="*/ 11319217 w 11719687"/>
              <a:gd name="connsiteY1-54" fmla="*/ 0 h 5808601"/>
              <a:gd name="connsiteX2-55" fmla="*/ 11319217 w 11719687"/>
              <a:gd name="connsiteY2-56" fmla="*/ 5486400 h 5808601"/>
              <a:gd name="connsiteX3-57" fmla="*/ 498817 w 11719687"/>
              <a:gd name="connsiteY3-58" fmla="*/ 5486400 h 5808601"/>
              <a:gd name="connsiteX4-59" fmla="*/ 498817 w 11719687"/>
              <a:gd name="connsiteY4-60" fmla="*/ 0 h 5808601"/>
              <a:gd name="connsiteX0-61" fmla="*/ 498817 w 11719687"/>
              <a:gd name="connsiteY0-62" fmla="*/ 264776 h 6073377"/>
              <a:gd name="connsiteX1-63" fmla="*/ 11319217 w 11719687"/>
              <a:gd name="connsiteY1-64" fmla="*/ 264776 h 6073377"/>
              <a:gd name="connsiteX2-65" fmla="*/ 11319217 w 11719687"/>
              <a:gd name="connsiteY2-66" fmla="*/ 5751176 h 6073377"/>
              <a:gd name="connsiteX3-67" fmla="*/ 498817 w 11719687"/>
              <a:gd name="connsiteY3-68" fmla="*/ 5751176 h 6073377"/>
              <a:gd name="connsiteX4-69" fmla="*/ 498817 w 11719687"/>
              <a:gd name="connsiteY4-70" fmla="*/ 264776 h 6073377"/>
              <a:gd name="connsiteX0-71" fmla="*/ 498817 w 11719687"/>
              <a:gd name="connsiteY0-72" fmla="*/ 377544 h 6186145"/>
              <a:gd name="connsiteX1-73" fmla="*/ 11319217 w 11719687"/>
              <a:gd name="connsiteY1-74" fmla="*/ 377544 h 6186145"/>
              <a:gd name="connsiteX2-75" fmla="*/ 11319217 w 11719687"/>
              <a:gd name="connsiteY2-76" fmla="*/ 5863944 h 6186145"/>
              <a:gd name="connsiteX3-77" fmla="*/ 498817 w 11719687"/>
              <a:gd name="connsiteY3-78" fmla="*/ 5863944 h 6186145"/>
              <a:gd name="connsiteX4-79" fmla="*/ 498817 w 11719687"/>
              <a:gd name="connsiteY4-80" fmla="*/ 377544 h 61861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719687" h="6186145">
                <a:moveTo>
                  <a:pt x="498817" y="377544"/>
                </a:moveTo>
                <a:cubicBezTo>
                  <a:pt x="4091763" y="-218202"/>
                  <a:pt x="8252744" y="-24238"/>
                  <a:pt x="11319217" y="377544"/>
                </a:cubicBezTo>
                <a:cubicBezTo>
                  <a:pt x="11817981" y="2261762"/>
                  <a:pt x="11887253" y="4062853"/>
                  <a:pt x="11319217" y="5863944"/>
                </a:cubicBezTo>
                <a:cubicBezTo>
                  <a:pt x="7823253" y="6307289"/>
                  <a:pt x="3662272" y="6279580"/>
                  <a:pt x="498817" y="5863944"/>
                </a:cubicBezTo>
                <a:cubicBezTo>
                  <a:pt x="-180056" y="4201398"/>
                  <a:pt x="-152347" y="1915398"/>
                  <a:pt x="498817" y="377544"/>
                </a:cubicBezTo>
                <a:close/>
              </a:path>
            </a:pathLst>
          </a:custGeom>
          <a:solidFill>
            <a:schemeClr val="bg1"/>
          </a:solidFill>
          <a:ln>
            <a:noFill/>
          </a:ln>
          <a:effectLst>
            <a:outerShdw blurRad="127000" algn="ctr"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TextBox 5"/>
          <p:cNvSpPr txBox="1"/>
          <p:nvPr/>
        </p:nvSpPr>
        <p:spPr>
          <a:xfrm>
            <a:off x="1030014" y="725214"/>
            <a:ext cx="10047890" cy="5693866"/>
          </a:xfrm>
          <a:prstGeom prst="rect">
            <a:avLst/>
          </a:prstGeom>
          <a:noFill/>
        </p:spPr>
        <p:txBody>
          <a:bodyPr wrap="square" rtlCol="0">
            <a:spAutoFit/>
          </a:bodyPr>
          <a:lstStyle/>
          <a:p>
            <a:pPr algn="just"/>
            <a:r>
              <a:rPr lang="en-US" sz="2800" b="0" i="0" dirty="0">
                <a:solidFill>
                  <a:srgbClr val="000000"/>
                </a:solidFill>
                <a:effectLst/>
                <a:latin typeface="Calibri" panose="020F0502020204030204" pitchFamily="34" charset="0"/>
                <a:cs typeface="Calibri" panose="020F0502020204030204" pitchFamily="34" charset="0"/>
              </a:rPr>
              <a:t>   </a:t>
            </a:r>
            <a:r>
              <a:rPr lang="vi-VN" sz="2800" b="0" i="0" dirty="0">
                <a:solidFill>
                  <a:srgbClr val="000000"/>
                </a:solidFill>
                <a:effectLst/>
                <a:latin typeface="Calibri" panose="020F0502020204030204" pitchFamily="34" charset="0"/>
                <a:cs typeface="Calibri" panose="020F0502020204030204" pitchFamily="34" charset="0"/>
              </a:rPr>
              <a:t>Vài ngày sa</a:t>
            </a:r>
            <a:r>
              <a:rPr lang="en-US" sz="2800" b="0" i="0" dirty="0">
                <a:solidFill>
                  <a:srgbClr val="000000"/>
                </a:solidFill>
                <a:effectLst/>
                <a:latin typeface="Calibri" panose="020F0502020204030204" pitchFamily="34" charset="0"/>
                <a:cs typeface="Calibri" panose="020F0502020204030204" pitchFamily="34" charset="0"/>
              </a:rPr>
              <a:t>u</a:t>
            </a:r>
            <a:r>
              <a:rPr lang="vi-VN" sz="2800" b="0" i="0" dirty="0">
                <a:solidFill>
                  <a:srgbClr val="000000"/>
                </a:solidFill>
                <a:effectLst/>
                <a:latin typeface="Calibri" panose="020F0502020204030204" pitchFamily="34" charset="0"/>
                <a:cs typeface="Calibri" panose="020F0502020204030204" pitchFamily="34" charset="0"/>
              </a:rPr>
              <a:t>…</a:t>
            </a:r>
          </a:p>
          <a:p>
            <a:pPr algn="just"/>
            <a:r>
              <a:rPr lang="en-US" sz="2800" b="0" i="0" dirty="0">
                <a:solidFill>
                  <a:srgbClr val="000000"/>
                </a:solidFill>
                <a:effectLst/>
                <a:latin typeface="Calibri" panose="020F0502020204030204" pitchFamily="34" charset="0"/>
                <a:cs typeface="Calibri" panose="020F0502020204030204" pitchFamily="34" charset="0"/>
              </a:rPr>
              <a:t>   </a:t>
            </a:r>
            <a:r>
              <a:rPr lang="vi-VN" sz="2800" b="0" i="0" dirty="0">
                <a:solidFill>
                  <a:srgbClr val="000000"/>
                </a:solidFill>
                <a:effectLst/>
                <a:latin typeface="Calibri" panose="020F0502020204030204" pitchFamily="34" charset="0"/>
                <a:cs typeface="Calibri" panose="020F0502020204030204" pitchFamily="34" charset="0"/>
              </a:rPr>
              <a:t>Thằn lằn xanh nhận ra tay chân của mình không bám dính như tắc kè: “Mình không thể bò trên tường giống như tắc kè, cũng không thể kiếm ăn theo cách của tắc kè</a:t>
            </a:r>
            <a:r>
              <a:rPr lang="en-US" sz="2800" b="0" i="0" dirty="0">
                <a:solidFill>
                  <a:srgbClr val="000000"/>
                </a:solidFill>
                <a:effectLst/>
                <a:latin typeface="Calibri" panose="020F0502020204030204" pitchFamily="34" charset="0"/>
                <a:cs typeface="Calibri" panose="020F0502020204030204" pitchFamily="34" charset="0"/>
              </a:rPr>
              <a:t>.</a:t>
            </a:r>
            <a:r>
              <a:rPr lang="vi-VN" sz="2800" b="0" i="0" dirty="0">
                <a:solidFill>
                  <a:srgbClr val="000000"/>
                </a:solidFill>
                <a:effectLst/>
                <a:latin typeface="Calibri" panose="020F0502020204030204" pitchFamily="34" charset="0"/>
                <a:cs typeface="Calibri" panose="020F0502020204030204" pitchFamily="34" charset="0"/>
              </a:rPr>
              <a:t> Mình đói quá rồi!”.</a:t>
            </a:r>
          </a:p>
          <a:p>
            <a:pPr algn="just"/>
            <a:r>
              <a:rPr lang="en-US" sz="2800" b="0" i="0" dirty="0">
                <a:solidFill>
                  <a:srgbClr val="000000"/>
                </a:solidFill>
                <a:effectLst/>
                <a:latin typeface="Calibri" panose="020F0502020204030204" pitchFamily="34" charset="0"/>
                <a:cs typeface="Calibri" panose="020F0502020204030204" pitchFamily="34" charset="0"/>
              </a:rPr>
              <a:t>   </a:t>
            </a:r>
            <a:r>
              <a:rPr lang="vi-VN" sz="2800" b="0" i="0" dirty="0">
                <a:solidFill>
                  <a:srgbClr val="000000"/>
                </a:solidFill>
                <a:effectLst/>
                <a:latin typeface="Calibri" panose="020F0502020204030204" pitchFamily="34" charset="0"/>
                <a:cs typeface="Calibri" panose="020F0502020204030204" pitchFamily="34" charset="0"/>
              </a:rPr>
              <a:t>Trong khi đó, tắc kè cũng cảm thấy mình không thể chịu được sức nóng của ban ngày: “Da của mình không giống da của thằn lằn. Nóng quá! Mình không thể kiếm ăn ngoài trời! Mình đói quá rồi!”.</a:t>
            </a:r>
          </a:p>
          <a:p>
            <a:pPr algn="just"/>
            <a:r>
              <a:rPr lang="en-US" sz="2800" b="0" i="0" dirty="0">
                <a:solidFill>
                  <a:srgbClr val="000000"/>
                </a:solidFill>
                <a:effectLst/>
                <a:latin typeface="Calibri" panose="020F0502020204030204" pitchFamily="34" charset="0"/>
                <a:cs typeface="Calibri" panose="020F0502020204030204" pitchFamily="34" charset="0"/>
              </a:rPr>
              <a:t>   </a:t>
            </a:r>
            <a:r>
              <a:rPr lang="vi-VN" sz="2800" b="0" i="0" dirty="0">
                <a:solidFill>
                  <a:srgbClr val="000000"/>
                </a:solidFill>
                <a:effectLst/>
                <a:latin typeface="Calibri" panose="020F0502020204030204" pitchFamily="34" charset="0"/>
                <a:cs typeface="Calibri" panose="020F0502020204030204" pitchFamily="34" charset="0"/>
              </a:rPr>
              <a:t>Thế là hai bạn quyết định đổi lại cuộc sống cho nhau. Thằn lằn xanh trở về với cái cây của mình và thích thú đi kiếm ăn vào ban ngày. Tắc kè quay trở lại bức tường thân yêu và vui vẻ đi tìm thức ăn vào buổi tối. Đôi bạn vẫn thi thoảng gặp nhau và trò chuyện về cuộc sống.</a:t>
            </a:r>
          </a:p>
          <a:p>
            <a:pPr algn="r"/>
            <a:r>
              <a:rPr lang="vi-VN" sz="2800" b="0" i="0" dirty="0">
                <a:solidFill>
                  <a:srgbClr val="000000"/>
                </a:solidFill>
                <a:effectLst/>
                <a:latin typeface="Calibri" panose="020F0502020204030204" pitchFamily="34" charset="0"/>
                <a:cs typeface="Calibri" panose="020F0502020204030204" pitchFamily="34" charset="0"/>
              </a:rPr>
              <a:t>(Theo Sâng Lê-kha-na)</a:t>
            </a:r>
          </a:p>
        </p:txBody>
      </p:sp>
    </p:spTree>
    <p:extLst>
      <p:ext uri="{BB962C8B-B14F-4D97-AF65-F5344CB8AC3E}">
        <p14:creationId xmlns:p14="http://schemas.microsoft.com/office/powerpoint/2010/main" val="39797939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475175" y="462092"/>
            <a:ext cx="11241651" cy="5933817"/>
          </a:xfrm>
          <a:custGeom>
            <a:avLst/>
            <a:gdLst>
              <a:gd name="connsiteX0" fmla="*/ 0 w 10820400"/>
              <a:gd name="connsiteY0" fmla="*/ 0 h 5486400"/>
              <a:gd name="connsiteX1" fmla="*/ 10820400 w 10820400"/>
              <a:gd name="connsiteY1" fmla="*/ 0 h 5486400"/>
              <a:gd name="connsiteX2" fmla="*/ 10820400 w 10820400"/>
              <a:gd name="connsiteY2" fmla="*/ 5486400 h 5486400"/>
              <a:gd name="connsiteX3" fmla="*/ 0 w 10820400"/>
              <a:gd name="connsiteY3" fmla="*/ 5486400 h 5486400"/>
              <a:gd name="connsiteX4" fmla="*/ 0 w 10820400"/>
              <a:gd name="connsiteY4" fmla="*/ 0 h 5486400"/>
              <a:gd name="connsiteX0-1" fmla="*/ 301721 w 11122121"/>
              <a:gd name="connsiteY0-2" fmla="*/ 0 h 5486400"/>
              <a:gd name="connsiteX1-3" fmla="*/ 11122121 w 11122121"/>
              <a:gd name="connsiteY1-4" fmla="*/ 0 h 5486400"/>
              <a:gd name="connsiteX2-5" fmla="*/ 11122121 w 11122121"/>
              <a:gd name="connsiteY2-6" fmla="*/ 5486400 h 5486400"/>
              <a:gd name="connsiteX3-7" fmla="*/ 301721 w 11122121"/>
              <a:gd name="connsiteY3-8" fmla="*/ 5486400 h 5486400"/>
              <a:gd name="connsiteX4-9" fmla="*/ 301721 w 11122121"/>
              <a:gd name="connsiteY4-10" fmla="*/ 0 h 5486400"/>
              <a:gd name="connsiteX0-11" fmla="*/ 498817 w 11319217"/>
              <a:gd name="connsiteY0-12" fmla="*/ 0 h 5486400"/>
              <a:gd name="connsiteX1-13" fmla="*/ 11319217 w 11319217"/>
              <a:gd name="connsiteY1-14" fmla="*/ 0 h 5486400"/>
              <a:gd name="connsiteX2-15" fmla="*/ 11319217 w 11319217"/>
              <a:gd name="connsiteY2-16" fmla="*/ 5486400 h 5486400"/>
              <a:gd name="connsiteX3-17" fmla="*/ 498817 w 11319217"/>
              <a:gd name="connsiteY3-18" fmla="*/ 5486400 h 5486400"/>
              <a:gd name="connsiteX4-19" fmla="*/ 498817 w 11319217"/>
              <a:gd name="connsiteY4-20" fmla="*/ 0 h 5486400"/>
              <a:gd name="connsiteX0-21" fmla="*/ 498817 w 11319217"/>
              <a:gd name="connsiteY0-22" fmla="*/ 0 h 5671127"/>
              <a:gd name="connsiteX1-23" fmla="*/ 11319217 w 11319217"/>
              <a:gd name="connsiteY1-24" fmla="*/ 0 h 5671127"/>
              <a:gd name="connsiteX2-25" fmla="*/ 11319217 w 11319217"/>
              <a:gd name="connsiteY2-26" fmla="*/ 5486400 h 5671127"/>
              <a:gd name="connsiteX3-27" fmla="*/ 498817 w 11319217"/>
              <a:gd name="connsiteY3-28" fmla="*/ 5486400 h 5671127"/>
              <a:gd name="connsiteX4-29" fmla="*/ 498817 w 11319217"/>
              <a:gd name="connsiteY4-30" fmla="*/ 0 h 5671127"/>
              <a:gd name="connsiteX0-31" fmla="*/ 498817 w 11319217"/>
              <a:gd name="connsiteY0-32" fmla="*/ 0 h 5808601"/>
              <a:gd name="connsiteX1-33" fmla="*/ 11319217 w 11319217"/>
              <a:gd name="connsiteY1-34" fmla="*/ 0 h 5808601"/>
              <a:gd name="connsiteX2-35" fmla="*/ 11319217 w 11319217"/>
              <a:gd name="connsiteY2-36" fmla="*/ 5486400 h 5808601"/>
              <a:gd name="connsiteX3-37" fmla="*/ 498817 w 11319217"/>
              <a:gd name="connsiteY3-38" fmla="*/ 5486400 h 5808601"/>
              <a:gd name="connsiteX4-39" fmla="*/ 498817 w 11319217"/>
              <a:gd name="connsiteY4-40" fmla="*/ 0 h 5808601"/>
              <a:gd name="connsiteX0-41" fmla="*/ 498817 w 11571677"/>
              <a:gd name="connsiteY0-42" fmla="*/ 0 h 5808601"/>
              <a:gd name="connsiteX1-43" fmla="*/ 11319217 w 11571677"/>
              <a:gd name="connsiteY1-44" fmla="*/ 0 h 5808601"/>
              <a:gd name="connsiteX2-45" fmla="*/ 11319217 w 11571677"/>
              <a:gd name="connsiteY2-46" fmla="*/ 5486400 h 5808601"/>
              <a:gd name="connsiteX3-47" fmla="*/ 498817 w 11571677"/>
              <a:gd name="connsiteY3-48" fmla="*/ 5486400 h 5808601"/>
              <a:gd name="connsiteX4-49" fmla="*/ 498817 w 11571677"/>
              <a:gd name="connsiteY4-50" fmla="*/ 0 h 5808601"/>
              <a:gd name="connsiteX0-51" fmla="*/ 498817 w 11719687"/>
              <a:gd name="connsiteY0-52" fmla="*/ 0 h 5808601"/>
              <a:gd name="connsiteX1-53" fmla="*/ 11319217 w 11719687"/>
              <a:gd name="connsiteY1-54" fmla="*/ 0 h 5808601"/>
              <a:gd name="connsiteX2-55" fmla="*/ 11319217 w 11719687"/>
              <a:gd name="connsiteY2-56" fmla="*/ 5486400 h 5808601"/>
              <a:gd name="connsiteX3-57" fmla="*/ 498817 w 11719687"/>
              <a:gd name="connsiteY3-58" fmla="*/ 5486400 h 5808601"/>
              <a:gd name="connsiteX4-59" fmla="*/ 498817 w 11719687"/>
              <a:gd name="connsiteY4-60" fmla="*/ 0 h 5808601"/>
              <a:gd name="connsiteX0-61" fmla="*/ 498817 w 11719687"/>
              <a:gd name="connsiteY0-62" fmla="*/ 264776 h 6073377"/>
              <a:gd name="connsiteX1-63" fmla="*/ 11319217 w 11719687"/>
              <a:gd name="connsiteY1-64" fmla="*/ 264776 h 6073377"/>
              <a:gd name="connsiteX2-65" fmla="*/ 11319217 w 11719687"/>
              <a:gd name="connsiteY2-66" fmla="*/ 5751176 h 6073377"/>
              <a:gd name="connsiteX3-67" fmla="*/ 498817 w 11719687"/>
              <a:gd name="connsiteY3-68" fmla="*/ 5751176 h 6073377"/>
              <a:gd name="connsiteX4-69" fmla="*/ 498817 w 11719687"/>
              <a:gd name="connsiteY4-70" fmla="*/ 264776 h 6073377"/>
              <a:gd name="connsiteX0-71" fmla="*/ 498817 w 11719687"/>
              <a:gd name="connsiteY0-72" fmla="*/ 377544 h 6186145"/>
              <a:gd name="connsiteX1-73" fmla="*/ 11319217 w 11719687"/>
              <a:gd name="connsiteY1-74" fmla="*/ 377544 h 6186145"/>
              <a:gd name="connsiteX2-75" fmla="*/ 11319217 w 11719687"/>
              <a:gd name="connsiteY2-76" fmla="*/ 5863944 h 6186145"/>
              <a:gd name="connsiteX3-77" fmla="*/ 498817 w 11719687"/>
              <a:gd name="connsiteY3-78" fmla="*/ 5863944 h 6186145"/>
              <a:gd name="connsiteX4-79" fmla="*/ 498817 w 11719687"/>
              <a:gd name="connsiteY4-80" fmla="*/ 377544 h 61861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719687" h="6186145">
                <a:moveTo>
                  <a:pt x="498817" y="377544"/>
                </a:moveTo>
                <a:cubicBezTo>
                  <a:pt x="4091763" y="-218202"/>
                  <a:pt x="8252744" y="-24238"/>
                  <a:pt x="11319217" y="377544"/>
                </a:cubicBezTo>
                <a:cubicBezTo>
                  <a:pt x="11817981" y="2261762"/>
                  <a:pt x="11887253" y="4062853"/>
                  <a:pt x="11319217" y="5863944"/>
                </a:cubicBezTo>
                <a:cubicBezTo>
                  <a:pt x="7823253" y="6307289"/>
                  <a:pt x="3662272" y="6279580"/>
                  <a:pt x="498817" y="5863944"/>
                </a:cubicBezTo>
                <a:cubicBezTo>
                  <a:pt x="-180056" y="4201398"/>
                  <a:pt x="-152347" y="1915398"/>
                  <a:pt x="498817" y="377544"/>
                </a:cubicBezTo>
                <a:close/>
              </a:path>
            </a:pathLst>
          </a:custGeom>
          <a:solidFill>
            <a:schemeClr val="bg1"/>
          </a:solidFill>
          <a:ln>
            <a:noFill/>
          </a:ln>
          <a:effectLst>
            <a:outerShdw blurRad="127000" algn="ctr"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pic>
        <p:nvPicPr>
          <p:cNvPr id="21" name="Picture 20" descr="A green and yellow lizard&#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678" y="4976710"/>
            <a:ext cx="1712638" cy="1881289"/>
          </a:xfrm>
          <a:prstGeom prst="rect">
            <a:avLst/>
          </a:prstGeom>
        </p:spPr>
      </p:pic>
      <p:pic>
        <p:nvPicPr>
          <p:cNvPr id="22" name="Picture 21" descr="A green lizard on a black background&#10;&#10;Description automatically generated with medium confiden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194571" y="324835"/>
            <a:ext cx="1657483" cy="1861316"/>
          </a:xfrm>
          <a:prstGeom prst="rect">
            <a:avLst/>
          </a:prstGeom>
        </p:spPr>
      </p:pic>
      <p:sp>
        <p:nvSpPr>
          <p:cNvPr id="25" name="TextBox 24"/>
          <p:cNvSpPr txBox="1"/>
          <p:nvPr/>
        </p:nvSpPr>
        <p:spPr>
          <a:xfrm>
            <a:off x="2264869" y="2110663"/>
            <a:ext cx="3167133" cy="1036438"/>
          </a:xfrm>
          <a:prstGeom prst="rect">
            <a:avLst/>
          </a:prstGeom>
          <a:solidFill>
            <a:srgbClr val="EDD0C5"/>
          </a:solid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defRPr/>
            </a:pPr>
            <a:r>
              <a:rPr kumimoji="0" lang="nl-NL" sz="6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buổi tối</a:t>
            </a:r>
            <a:endParaRPr kumimoji="0" lang="en-US" sz="8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6" name="TextBox 25"/>
          <p:cNvSpPr txBox="1"/>
          <p:nvPr/>
        </p:nvSpPr>
        <p:spPr>
          <a:xfrm>
            <a:off x="2264869" y="3657600"/>
            <a:ext cx="2931923" cy="1015663"/>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nl-NL" sz="6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thằn lằn</a:t>
            </a:r>
            <a:endParaRPr kumimoji="0" lang="en-US" sz="6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7" name="TextBox 26"/>
          <p:cNvSpPr txBox="1"/>
          <p:nvPr/>
        </p:nvSpPr>
        <p:spPr>
          <a:xfrm>
            <a:off x="1944414" y="5211719"/>
            <a:ext cx="3535377" cy="1015663"/>
          </a:xfrm>
          <a:prstGeom prst="rect">
            <a:avLst/>
          </a:prstGeom>
          <a:solidFill>
            <a:srgbClr val="EAC8EE"/>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nl-NL" sz="6000" dirty="0">
                <a:solidFill>
                  <a:prstClr val="black"/>
                </a:solidFill>
                <a:latin typeface="Calibri" panose="020F0502020204030204" pitchFamily="34" charset="0"/>
                <a:cs typeface="Calibri" panose="020F0502020204030204" pitchFamily="34" charset="0"/>
              </a:rPr>
              <a:t>thầm nghĩ</a:t>
            </a:r>
            <a:endParaRPr kumimoji="0" lang="en-US" sz="6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8" name="TextBox 27"/>
          <p:cNvSpPr txBox="1"/>
          <p:nvPr/>
        </p:nvSpPr>
        <p:spPr>
          <a:xfrm>
            <a:off x="6671734" y="5211719"/>
            <a:ext cx="3743961" cy="1015663"/>
          </a:xfrm>
          <a:prstGeom prst="rect">
            <a:avLst/>
          </a:prstGeom>
          <a:solidFill>
            <a:srgbClr val="F6EB6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nl-NL" sz="6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thi thoảng</a:t>
            </a:r>
            <a:endParaRPr kumimoji="0" lang="en-US" sz="6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9" name="TextBox 28"/>
          <p:cNvSpPr txBox="1"/>
          <p:nvPr/>
        </p:nvSpPr>
        <p:spPr>
          <a:xfrm>
            <a:off x="6671734" y="3657600"/>
            <a:ext cx="3573223" cy="1015663"/>
          </a:xfrm>
          <a:prstGeom prst="rect">
            <a:avLst/>
          </a:prstGeom>
          <a:solidFill>
            <a:srgbClr val="FCD2B6"/>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nl-NL" sz="6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trở lại</a:t>
            </a:r>
            <a:endParaRPr kumimoji="0" lang="en-US" sz="6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30" name="TextBox 29"/>
          <p:cNvSpPr txBox="1"/>
          <p:nvPr/>
        </p:nvSpPr>
        <p:spPr>
          <a:xfrm>
            <a:off x="6671734" y="2110663"/>
            <a:ext cx="3167133" cy="1015663"/>
          </a:xfrm>
          <a:prstGeom prst="rect">
            <a:avLst/>
          </a:prstGeom>
          <a:solidFill>
            <a:srgbClr val="FBDCA3"/>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nl-NL" sz="6000" dirty="0">
                <a:solidFill>
                  <a:prstClr val="black"/>
                </a:solidFill>
                <a:latin typeface="Calibri" panose="020F0502020204030204" pitchFamily="34" charset="0"/>
                <a:cs typeface="Calibri" panose="020F0502020204030204" pitchFamily="34" charset="0"/>
              </a:rPr>
              <a:t>đổi lại</a:t>
            </a:r>
            <a:endParaRPr kumimoji="0" lang="en-US" sz="6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36" name="Picture 35"/>
          <p:cNvPicPr>
            <a:picLocks noChangeAspect="1"/>
          </p:cNvPicPr>
          <p:nvPr/>
        </p:nvPicPr>
        <p:blipFill>
          <a:blip r:embed="rId4"/>
          <a:stretch>
            <a:fillRect/>
          </a:stretch>
        </p:blipFill>
        <p:spPr>
          <a:xfrm>
            <a:off x="3788974" y="108506"/>
            <a:ext cx="4950381" cy="1511939"/>
          </a:xfrm>
          <a:prstGeom prst="rect">
            <a:avLst/>
          </a:prstGeom>
        </p:spPr>
      </p:pic>
    </p:spTree>
    <p:extLst>
      <p:ext uri="{BB962C8B-B14F-4D97-AF65-F5344CB8AC3E}">
        <p14:creationId xmlns:p14="http://schemas.microsoft.com/office/powerpoint/2010/main" val="4583558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2946;p39"/>
          <p:cNvSpPr/>
          <p:nvPr/>
        </p:nvSpPr>
        <p:spPr>
          <a:xfrm>
            <a:off x="2501462" y="641132"/>
            <a:ext cx="7241627" cy="1282262"/>
          </a:xfrm>
          <a:custGeom>
            <a:avLst/>
            <a:gdLst/>
            <a:ahLst/>
            <a:cxnLst/>
            <a:rect l="l" t="t" r="r" b="b"/>
            <a:pathLst>
              <a:path w="48469" h="41838" extrusionOk="0">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rgbClr val="FFFF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4000" b="1" dirty="0" err="1">
                <a:solidFill>
                  <a:srgbClr val="002060"/>
                </a:solidFill>
                <a:latin typeface="Calibri" panose="020F0502020204030204" pitchFamily="34" charset="0"/>
                <a:cs typeface="Calibri" panose="020F0502020204030204" pitchFamily="34" charset="0"/>
              </a:rPr>
              <a:t>Cách</a:t>
            </a:r>
            <a:r>
              <a:rPr lang="en-GB" sz="4000" b="1" dirty="0">
                <a:solidFill>
                  <a:srgbClr val="002060"/>
                </a:solidFill>
                <a:latin typeface="Calibri" panose="020F0502020204030204" pitchFamily="34" charset="0"/>
                <a:cs typeface="Calibri" panose="020F0502020204030204" pitchFamily="34" charset="0"/>
              </a:rPr>
              <a:t> </a:t>
            </a:r>
            <a:r>
              <a:rPr lang="en-GB" sz="4000" b="1" dirty="0" err="1">
                <a:solidFill>
                  <a:srgbClr val="002060"/>
                </a:solidFill>
                <a:latin typeface="Calibri" panose="020F0502020204030204" pitchFamily="34" charset="0"/>
                <a:cs typeface="Calibri" panose="020F0502020204030204" pitchFamily="34" charset="0"/>
              </a:rPr>
              <a:t>ngắt</a:t>
            </a:r>
            <a:r>
              <a:rPr lang="en-GB" sz="4000" b="1" dirty="0">
                <a:solidFill>
                  <a:srgbClr val="002060"/>
                </a:solidFill>
                <a:latin typeface="Calibri" panose="020F0502020204030204" pitchFamily="34" charset="0"/>
                <a:cs typeface="Calibri" panose="020F0502020204030204" pitchFamily="34" charset="0"/>
              </a:rPr>
              <a:t> </a:t>
            </a:r>
            <a:r>
              <a:rPr lang="en-GB" sz="4000" b="1" dirty="0" err="1">
                <a:solidFill>
                  <a:srgbClr val="002060"/>
                </a:solidFill>
                <a:latin typeface="Calibri" panose="020F0502020204030204" pitchFamily="34" charset="0"/>
                <a:cs typeface="Calibri" panose="020F0502020204030204" pitchFamily="34" charset="0"/>
              </a:rPr>
              <a:t>giọng</a:t>
            </a:r>
            <a:r>
              <a:rPr lang="en-GB" sz="4000" b="1" dirty="0">
                <a:solidFill>
                  <a:srgbClr val="002060"/>
                </a:solidFill>
                <a:latin typeface="Calibri" panose="020F0502020204030204" pitchFamily="34" charset="0"/>
                <a:cs typeface="Calibri" panose="020F0502020204030204" pitchFamily="34" charset="0"/>
              </a:rPr>
              <a:t> </a:t>
            </a:r>
            <a:r>
              <a:rPr lang="en-GB" sz="4000" b="1" dirty="0" err="1">
                <a:solidFill>
                  <a:srgbClr val="002060"/>
                </a:solidFill>
                <a:latin typeface="Calibri" panose="020F0502020204030204" pitchFamily="34" charset="0"/>
                <a:cs typeface="Calibri" panose="020F0502020204030204" pitchFamily="34" charset="0"/>
              </a:rPr>
              <a:t>câu</a:t>
            </a:r>
            <a:r>
              <a:rPr lang="en-GB" sz="4000" b="1" dirty="0">
                <a:solidFill>
                  <a:srgbClr val="002060"/>
                </a:solidFill>
                <a:latin typeface="Calibri" panose="020F0502020204030204" pitchFamily="34" charset="0"/>
                <a:cs typeface="Calibri" panose="020F0502020204030204" pitchFamily="34" charset="0"/>
              </a:rPr>
              <a:t> </a:t>
            </a:r>
            <a:r>
              <a:rPr lang="en-GB" sz="4000" b="1" dirty="0" err="1">
                <a:solidFill>
                  <a:srgbClr val="002060"/>
                </a:solidFill>
                <a:latin typeface="Calibri" panose="020F0502020204030204" pitchFamily="34" charset="0"/>
                <a:cs typeface="Calibri" panose="020F0502020204030204" pitchFamily="34" charset="0"/>
              </a:rPr>
              <a:t>dài</a:t>
            </a:r>
            <a:endParaRPr lang="en-GB" sz="4000" b="1" dirty="0">
              <a:solidFill>
                <a:srgbClr val="002060"/>
              </a:solidFill>
              <a:latin typeface="Calibri" panose="020F0502020204030204" pitchFamily="34" charset="0"/>
              <a:cs typeface="Calibri" panose="020F0502020204030204" pitchFamily="34" charset="0"/>
            </a:endParaRPr>
          </a:p>
        </p:txBody>
      </p:sp>
      <p:sp>
        <p:nvSpPr>
          <p:cNvPr id="12" name="Freeform: Shape 11"/>
          <p:cNvSpPr/>
          <p:nvPr/>
        </p:nvSpPr>
        <p:spPr>
          <a:xfrm>
            <a:off x="266700" y="2209800"/>
            <a:ext cx="11658600" cy="4343400"/>
          </a:xfrm>
          <a:custGeom>
            <a:avLst/>
            <a:gdLst>
              <a:gd name="connsiteX0" fmla="*/ 9527591 w 9527591"/>
              <a:gd name="connsiteY0" fmla="*/ 135231 h 5842019"/>
              <a:gd name="connsiteX1" fmla="*/ 9527591 w 9527591"/>
              <a:gd name="connsiteY1" fmla="*/ 5706788 h 5842019"/>
              <a:gd name="connsiteX2" fmla="*/ 9403534 w 9527591"/>
              <a:gd name="connsiteY2" fmla="*/ 5842020 h 5842019"/>
              <a:gd name="connsiteX3" fmla="*/ 124057 w 9527591"/>
              <a:gd name="connsiteY3" fmla="*/ 5842020 h 5842019"/>
              <a:gd name="connsiteX4" fmla="*/ 0 w 9527591"/>
              <a:gd name="connsiteY4" fmla="*/ 5706788 h 5842019"/>
              <a:gd name="connsiteX5" fmla="*/ 0 w 9527591"/>
              <a:gd name="connsiteY5" fmla="*/ 135231 h 5842019"/>
              <a:gd name="connsiteX6" fmla="*/ 124057 w 9527591"/>
              <a:gd name="connsiteY6" fmla="*/ 0 h 5842019"/>
              <a:gd name="connsiteX7" fmla="*/ 9403534 w 9527591"/>
              <a:gd name="connsiteY7" fmla="*/ 0 h 5842019"/>
              <a:gd name="connsiteX8" fmla="*/ 9527591 w 9527591"/>
              <a:gd name="connsiteY8" fmla="*/ 135231 h 5842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7591" h="5842019">
                <a:moveTo>
                  <a:pt x="9527591" y="135231"/>
                </a:moveTo>
                <a:lnTo>
                  <a:pt x="9527591" y="5706788"/>
                </a:lnTo>
                <a:cubicBezTo>
                  <a:pt x="9527591" y="5781436"/>
                  <a:pt x="9472013" y="5842020"/>
                  <a:pt x="9403534" y="5842020"/>
                </a:cubicBezTo>
                <a:lnTo>
                  <a:pt x="124057" y="5842020"/>
                </a:lnTo>
                <a:cubicBezTo>
                  <a:pt x="55542" y="5842020"/>
                  <a:pt x="0" y="5781436"/>
                  <a:pt x="0" y="5706788"/>
                </a:cubicBezTo>
                <a:lnTo>
                  <a:pt x="0" y="135231"/>
                </a:lnTo>
                <a:cubicBezTo>
                  <a:pt x="0" y="60545"/>
                  <a:pt x="55542" y="0"/>
                  <a:pt x="124057" y="0"/>
                </a:cubicBezTo>
                <a:lnTo>
                  <a:pt x="9403534" y="0"/>
                </a:lnTo>
                <a:cubicBezTo>
                  <a:pt x="9472013" y="0"/>
                  <a:pt x="9527591" y="60545"/>
                  <a:pt x="9527591" y="135231"/>
                </a:cubicBezTo>
                <a:close/>
              </a:path>
            </a:pathLst>
          </a:custGeom>
          <a:solidFill>
            <a:schemeClr val="bg1"/>
          </a:solidFill>
          <a:ln w="4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12"/>
          <p:cNvSpPr txBox="1"/>
          <p:nvPr/>
        </p:nvSpPr>
        <p:spPr>
          <a:xfrm>
            <a:off x="491341" y="2741196"/>
            <a:ext cx="11091059" cy="1323439"/>
          </a:xfrm>
          <a:prstGeom prst="rect">
            <a:avLst/>
          </a:prstGeom>
          <a:noFill/>
        </p:spPr>
        <p:txBody>
          <a:bodyPr wrap="square">
            <a:spAutoFit/>
          </a:bodyPr>
          <a:lstStyle/>
          <a:p>
            <a:pPr lvl="0" algn="just">
              <a:defRPr/>
            </a:pPr>
            <a:r>
              <a:rPr lang="vi-VN" sz="4000" dirty="0">
                <a:solidFill>
                  <a:prstClr val="black"/>
                </a:solidFill>
              </a:rPr>
              <a:t>Mình không thể bò trên tường giống như tắc kè, cũng không thể kiếm ăn theo cách của tắc kè</a:t>
            </a:r>
            <a:endParaRPr kumimoji="0" lang="en-US" sz="4000" b="0" i="0" u="none" strike="noStrike" kern="1200" cap="none" spc="0" normalizeH="0" baseline="0" noProof="0" dirty="0">
              <a:ln>
                <a:noFill/>
              </a:ln>
              <a:solidFill>
                <a:prstClr val="black"/>
              </a:solidFill>
              <a:effectLst/>
              <a:uLnTx/>
              <a:uFillTx/>
              <a:latin typeface="Calibri" panose="020F0502020204030204"/>
            </a:endParaRPr>
          </a:p>
        </p:txBody>
      </p:sp>
      <p:sp>
        <p:nvSpPr>
          <p:cNvPr id="14" name="TextBox 13"/>
          <p:cNvSpPr txBox="1"/>
          <p:nvPr/>
        </p:nvSpPr>
        <p:spPr>
          <a:xfrm>
            <a:off x="491341" y="4336494"/>
            <a:ext cx="11209317" cy="1323439"/>
          </a:xfrm>
          <a:prstGeom prst="rect">
            <a:avLst/>
          </a:prstGeom>
          <a:noFill/>
        </p:spPr>
        <p:txBody>
          <a:bodyPr wrap="square">
            <a:spAutoFit/>
          </a:bodyPr>
          <a:lstStyle/>
          <a:p>
            <a:pPr lvl="0" algn="just">
              <a:defRPr/>
            </a:pPr>
            <a:r>
              <a:rPr lang="vi-VN" sz="4000" dirty="0">
                <a:solidFill>
                  <a:prstClr val="black"/>
                </a:solidFill>
              </a:rPr>
              <a:t>Thằn lằn xanh trở về với cái cây của mình và thích thú đi kiếm ăn vào ban ngày.</a:t>
            </a:r>
            <a:endParaRPr kumimoji="0" lang="en-US" sz="4000" b="0" i="0" u="none" strike="noStrike" kern="1200" cap="none" spc="0" normalizeH="0" baseline="0" noProof="0" dirty="0">
              <a:ln>
                <a:noFill/>
              </a:ln>
              <a:solidFill>
                <a:prstClr val="black"/>
              </a:solidFill>
              <a:effectLst/>
              <a:uLnTx/>
              <a:uFillTx/>
              <a:latin typeface="Calibri" panose="020F0502020204030204"/>
            </a:endParaRPr>
          </a:p>
        </p:txBody>
      </p:sp>
      <p:cxnSp>
        <p:nvCxnSpPr>
          <p:cNvPr id="16" name="Straight Connector 15"/>
          <p:cNvCxnSpPr/>
          <p:nvPr/>
        </p:nvCxnSpPr>
        <p:spPr>
          <a:xfrm flipV="1">
            <a:off x="7376694" y="2862043"/>
            <a:ext cx="79915" cy="492841"/>
          </a:xfrm>
          <a:prstGeom prst="line">
            <a:avLst/>
          </a:prstGeom>
          <a:noFill/>
          <a:ln w="57150" cap="flat" cmpd="sng" algn="ctr">
            <a:solidFill>
              <a:srgbClr val="FF0000"/>
            </a:solidFill>
            <a:prstDash val="solid"/>
          </a:ln>
          <a:effectLst/>
        </p:spPr>
      </p:cxnSp>
      <p:cxnSp>
        <p:nvCxnSpPr>
          <p:cNvPr id="20" name="Straight Connector 19"/>
          <p:cNvCxnSpPr/>
          <p:nvPr/>
        </p:nvCxnSpPr>
        <p:spPr>
          <a:xfrm flipV="1">
            <a:off x="11475655" y="2833301"/>
            <a:ext cx="79915" cy="492841"/>
          </a:xfrm>
          <a:prstGeom prst="line">
            <a:avLst/>
          </a:prstGeom>
          <a:noFill/>
          <a:ln w="57150" cap="flat" cmpd="sng" algn="ctr">
            <a:solidFill>
              <a:srgbClr val="FF0000"/>
            </a:solidFill>
            <a:prstDash val="solid"/>
          </a:ln>
          <a:effectLst/>
        </p:spPr>
      </p:cxnSp>
      <p:cxnSp>
        <p:nvCxnSpPr>
          <p:cNvPr id="33" name="Straight Connector 32"/>
          <p:cNvCxnSpPr/>
          <p:nvPr/>
        </p:nvCxnSpPr>
        <p:spPr>
          <a:xfrm flipV="1">
            <a:off x="5989255" y="3411370"/>
            <a:ext cx="79915" cy="492841"/>
          </a:xfrm>
          <a:prstGeom prst="line">
            <a:avLst/>
          </a:prstGeom>
          <a:noFill/>
          <a:ln w="57150" cap="flat" cmpd="sng" algn="ctr">
            <a:solidFill>
              <a:srgbClr val="FF0000"/>
            </a:solidFill>
            <a:prstDash val="solid"/>
          </a:ln>
          <a:effectLst/>
        </p:spPr>
      </p:cxnSp>
      <p:cxnSp>
        <p:nvCxnSpPr>
          <p:cNvPr id="34" name="Straight Connector 33"/>
          <p:cNvCxnSpPr/>
          <p:nvPr/>
        </p:nvCxnSpPr>
        <p:spPr>
          <a:xfrm flipV="1">
            <a:off x="10863806" y="3410109"/>
            <a:ext cx="79915" cy="492841"/>
          </a:xfrm>
          <a:prstGeom prst="line">
            <a:avLst/>
          </a:prstGeom>
          <a:noFill/>
          <a:ln w="57150" cap="flat" cmpd="sng" algn="ctr">
            <a:solidFill>
              <a:srgbClr val="FF0000"/>
            </a:solidFill>
            <a:prstDash val="solid"/>
          </a:ln>
          <a:effectLst/>
        </p:spPr>
      </p:cxnSp>
      <p:cxnSp>
        <p:nvCxnSpPr>
          <p:cNvPr id="35" name="Straight Connector 34"/>
          <p:cNvCxnSpPr/>
          <p:nvPr/>
        </p:nvCxnSpPr>
        <p:spPr>
          <a:xfrm flipV="1">
            <a:off x="10983678" y="3410109"/>
            <a:ext cx="79915" cy="492841"/>
          </a:xfrm>
          <a:prstGeom prst="line">
            <a:avLst/>
          </a:prstGeom>
          <a:noFill/>
          <a:ln w="57150" cap="flat" cmpd="sng" algn="ctr">
            <a:solidFill>
              <a:srgbClr val="FF0000"/>
            </a:solidFill>
            <a:prstDash val="solid"/>
          </a:ln>
          <a:effectLst/>
        </p:spPr>
      </p:cxnSp>
      <p:cxnSp>
        <p:nvCxnSpPr>
          <p:cNvPr id="36" name="Straight Connector 35"/>
          <p:cNvCxnSpPr/>
          <p:nvPr/>
        </p:nvCxnSpPr>
        <p:spPr>
          <a:xfrm flipV="1">
            <a:off x="5684528" y="4417574"/>
            <a:ext cx="79915" cy="492841"/>
          </a:xfrm>
          <a:prstGeom prst="line">
            <a:avLst/>
          </a:prstGeom>
          <a:noFill/>
          <a:ln w="57150" cap="flat" cmpd="sng" algn="ctr">
            <a:solidFill>
              <a:srgbClr val="FF0000"/>
            </a:solidFill>
            <a:prstDash val="solid"/>
          </a:ln>
          <a:effectLst/>
        </p:spPr>
      </p:cxnSp>
      <p:cxnSp>
        <p:nvCxnSpPr>
          <p:cNvPr id="37" name="Straight Connector 36"/>
          <p:cNvCxnSpPr/>
          <p:nvPr/>
        </p:nvCxnSpPr>
        <p:spPr>
          <a:xfrm flipV="1">
            <a:off x="10918680" y="4459615"/>
            <a:ext cx="79915" cy="492841"/>
          </a:xfrm>
          <a:prstGeom prst="line">
            <a:avLst/>
          </a:prstGeom>
          <a:noFill/>
          <a:ln w="57150" cap="flat" cmpd="sng" algn="ctr">
            <a:solidFill>
              <a:srgbClr val="FF0000"/>
            </a:solidFill>
            <a:prstDash val="solid"/>
          </a:ln>
          <a:effectLst/>
        </p:spPr>
      </p:cxnSp>
      <p:cxnSp>
        <p:nvCxnSpPr>
          <p:cNvPr id="38" name="Straight Connector 37"/>
          <p:cNvCxnSpPr/>
          <p:nvPr/>
        </p:nvCxnSpPr>
        <p:spPr>
          <a:xfrm flipV="1">
            <a:off x="4980334" y="5069215"/>
            <a:ext cx="79915" cy="492841"/>
          </a:xfrm>
          <a:prstGeom prst="line">
            <a:avLst/>
          </a:prstGeom>
          <a:noFill/>
          <a:ln w="57150" cap="flat" cmpd="sng" algn="ctr">
            <a:solidFill>
              <a:srgbClr val="FF0000"/>
            </a:solidFill>
            <a:prstDash val="solid"/>
          </a:ln>
          <a:effectLst/>
        </p:spPr>
      </p:cxnSp>
      <p:cxnSp>
        <p:nvCxnSpPr>
          <p:cNvPr id="39" name="Straight Connector 38"/>
          <p:cNvCxnSpPr/>
          <p:nvPr/>
        </p:nvCxnSpPr>
        <p:spPr>
          <a:xfrm flipV="1">
            <a:off x="8288772" y="5102274"/>
            <a:ext cx="79915" cy="492841"/>
          </a:xfrm>
          <a:prstGeom prst="line">
            <a:avLst/>
          </a:prstGeom>
          <a:noFill/>
          <a:ln w="57150" cap="flat" cmpd="sng" algn="ctr">
            <a:solidFill>
              <a:srgbClr val="FF0000"/>
            </a:solidFill>
            <a:prstDash val="solid"/>
          </a:ln>
          <a:effectLst/>
        </p:spPr>
      </p:cxnSp>
      <p:cxnSp>
        <p:nvCxnSpPr>
          <p:cNvPr id="40" name="Straight Connector 39"/>
          <p:cNvCxnSpPr/>
          <p:nvPr/>
        </p:nvCxnSpPr>
        <p:spPr>
          <a:xfrm flipV="1">
            <a:off x="8408644" y="5102274"/>
            <a:ext cx="79915" cy="492841"/>
          </a:xfrm>
          <a:prstGeom prst="line">
            <a:avLst/>
          </a:prstGeom>
          <a:noFill/>
          <a:ln w="57150" cap="flat" cmpd="sng" algn="ctr">
            <a:solidFill>
              <a:srgbClr val="FF0000"/>
            </a:solidFill>
            <a:prstDash val="solid"/>
          </a:ln>
          <a:effectLst/>
        </p:spPr>
      </p:cxnSp>
    </p:spTree>
    <p:extLst>
      <p:ext uri="{BB962C8B-B14F-4D97-AF65-F5344CB8AC3E}">
        <p14:creationId xmlns:p14="http://schemas.microsoft.com/office/powerpoint/2010/main" val="40836157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par>
                                <p:cTn id="16" presetID="22" presetClass="entr" presetSubtype="4"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par>
                                <p:cTn id="19" presetID="22" presetClass="entr" presetSubtype="4"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down)">
                                      <p:cBhvr>
                                        <p:cTn id="21" dur="500"/>
                                        <p:tgtEl>
                                          <p:spTgt spid="33"/>
                                        </p:tgtEl>
                                      </p:cBhvr>
                                    </p:animEffect>
                                  </p:childTnLst>
                                </p:cTn>
                              </p:par>
                              <p:par>
                                <p:cTn id="22" presetID="22" presetClass="entr" presetSubtype="4"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down)">
                                      <p:cBhvr>
                                        <p:cTn id="24" dur="500"/>
                                        <p:tgtEl>
                                          <p:spTgt spid="35"/>
                                        </p:tgtEl>
                                      </p:cBhvr>
                                    </p:animEffect>
                                  </p:childTnLst>
                                </p:cTn>
                              </p:par>
                              <p:par>
                                <p:cTn id="25" presetID="22" presetClass="entr" presetSubtype="4"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down)">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down)">
                                      <p:cBhvr>
                                        <p:cTn id="32" dur="500"/>
                                        <p:tgtEl>
                                          <p:spTgt spid="36"/>
                                        </p:tgtEl>
                                      </p:cBhvr>
                                    </p:animEffect>
                                  </p:childTnLst>
                                </p:cTn>
                              </p:par>
                              <p:par>
                                <p:cTn id="33" presetID="22" presetClass="entr" presetSubtype="4"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down)">
                                      <p:cBhvr>
                                        <p:cTn id="35" dur="500"/>
                                        <p:tgtEl>
                                          <p:spTgt spid="37"/>
                                        </p:tgtEl>
                                      </p:cBhvr>
                                    </p:animEffect>
                                  </p:childTnLst>
                                </p:cTn>
                              </p:par>
                              <p:par>
                                <p:cTn id="36" presetID="22" presetClass="entr" presetSubtype="4" fill="hold"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down)">
                                      <p:cBhvr>
                                        <p:cTn id="38" dur="500"/>
                                        <p:tgtEl>
                                          <p:spTgt spid="38"/>
                                        </p:tgtEl>
                                      </p:cBhvr>
                                    </p:animEffect>
                                  </p:childTnLst>
                                </p:cTn>
                              </p:par>
                              <p:par>
                                <p:cTn id="39" presetID="22" presetClass="entr" presetSubtype="4"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down)">
                                      <p:cBhvr>
                                        <p:cTn id="41" dur="500"/>
                                        <p:tgtEl>
                                          <p:spTgt spid="40"/>
                                        </p:tgtEl>
                                      </p:cBhvr>
                                    </p:animEffect>
                                  </p:childTnLst>
                                </p:cTn>
                              </p:par>
                              <p:par>
                                <p:cTn id="42" presetID="22" presetClass="entr" presetSubtype="4"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wipe(down)">
                                      <p:cBhvr>
                                        <p:cTn id="4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flower, drawing, tree, christmas tre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2" name="Picture 11"/>
          <p:cNvPicPr>
            <a:picLocks noChangeAspect="1"/>
          </p:cNvPicPr>
          <p:nvPr/>
        </p:nvPicPr>
        <p:blipFill>
          <a:blip r:embed="rId3"/>
          <a:stretch>
            <a:fillRect/>
          </a:stretch>
        </p:blipFill>
        <p:spPr>
          <a:xfrm>
            <a:off x="3263581" y="0"/>
            <a:ext cx="4529721" cy="1072989"/>
          </a:xfrm>
          <a:prstGeom prst="rect">
            <a:avLst/>
          </a:prstGeom>
        </p:spPr>
      </p:pic>
      <p:sp>
        <p:nvSpPr>
          <p:cNvPr id="14" name="TextBox 13"/>
          <p:cNvSpPr txBox="1"/>
          <p:nvPr/>
        </p:nvSpPr>
        <p:spPr>
          <a:xfrm>
            <a:off x="2816773" y="3171573"/>
            <a:ext cx="9375227" cy="378565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Chào cậu! Tớ là thằn lằn xanh. Tớ thích đi kiếm thức ăn vào ban ngày.</a:t>
            </a: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Chào cậu! Tớ là tắc kè. Tớ thích đi kiếm thức ăn vào buổi tối. – Tắc kè đáp lời thằn lằn xanh.</a:t>
            </a: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Cả hai bạn cảm thấy thích thú về cuộc sống của nhau. Tắc kè liền nói:</a:t>
            </a: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Hay chúng mình thử đổi cuộc sống cho nhau đi! Tớ chán những bức tường lắm rồi. Tớ muốn kiếm ăn trên những cái cây và trong các bụi cỏ giống cậu.</a:t>
            </a: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Thằn lằn xanh khoái chí:</a:t>
            </a: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Còn tớ, tớ muốn bò lên tường để tìm thức ăn giống cậu. Mới nghĩ thế mà tớ thấy vui làm sao!</a:t>
            </a:r>
          </a:p>
        </p:txBody>
      </p:sp>
      <p:sp>
        <p:nvSpPr>
          <p:cNvPr id="15" name="TextBox 14"/>
          <p:cNvSpPr txBox="1"/>
          <p:nvPr/>
        </p:nvSpPr>
        <p:spPr>
          <a:xfrm>
            <a:off x="5927835" y="1324304"/>
            <a:ext cx="6264165"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Một buổi tối nọ, thằn lằn xanh đang bò trên cành cây. Đột nhiên, thằn lằn phát hiện tắc kè đang bò trên bức tường ở một ngôi nhà. Thằn lằn thầm nghĩ: “Ồ, một người bạn mới!”.</a:t>
            </a: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Thằn lằn cất tiếng chào:</a:t>
            </a:r>
          </a:p>
        </p:txBody>
      </p:sp>
      <p:sp>
        <p:nvSpPr>
          <p:cNvPr id="2" name="Google Shape;2946;p39"/>
          <p:cNvSpPr/>
          <p:nvPr/>
        </p:nvSpPr>
        <p:spPr>
          <a:xfrm>
            <a:off x="7851227" y="126125"/>
            <a:ext cx="4498428" cy="1145627"/>
          </a:xfrm>
          <a:custGeom>
            <a:avLst/>
            <a:gdLst/>
            <a:ahLst/>
            <a:cxnLst/>
            <a:rect l="l" t="t" r="r" b="b"/>
            <a:pathLst>
              <a:path w="48469" h="41838" extrusionOk="0">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rgbClr val="FFFF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GB" sz="4000" b="1" dirty="0" err="1">
                <a:solidFill>
                  <a:srgbClr val="002060"/>
                </a:solidFill>
                <a:latin typeface="Calibri" panose="020F0502020204030204" pitchFamily="34" charset="0"/>
                <a:cs typeface="Calibri" panose="020F0502020204030204" pitchFamily="34" charset="0"/>
              </a:rPr>
              <a:t>Đọc</a:t>
            </a:r>
            <a:r>
              <a:rPr lang="en-GB" sz="4000" b="1" dirty="0">
                <a:solidFill>
                  <a:srgbClr val="002060"/>
                </a:solidFill>
                <a:latin typeface="Calibri" panose="020F0502020204030204" pitchFamily="34" charset="0"/>
                <a:cs typeface="Calibri" panose="020F0502020204030204" pitchFamily="34" charset="0"/>
              </a:rPr>
              <a:t> </a:t>
            </a:r>
            <a:r>
              <a:rPr lang="en-GB" sz="4000" b="1" dirty="0" err="1">
                <a:solidFill>
                  <a:srgbClr val="002060"/>
                </a:solidFill>
                <a:latin typeface="Calibri" panose="020F0502020204030204" pitchFamily="34" charset="0"/>
                <a:cs typeface="Calibri" panose="020F0502020204030204" pitchFamily="34" charset="0"/>
              </a:rPr>
              <a:t>nhấn</a:t>
            </a:r>
            <a:r>
              <a:rPr lang="en-GB" sz="4000" b="1" dirty="0">
                <a:solidFill>
                  <a:srgbClr val="002060"/>
                </a:solidFill>
                <a:latin typeface="Calibri" panose="020F0502020204030204" pitchFamily="34" charset="0"/>
                <a:cs typeface="Calibri" panose="020F0502020204030204" pitchFamily="34" charset="0"/>
              </a:rPr>
              <a:t> </a:t>
            </a:r>
            <a:r>
              <a:rPr lang="en-GB" sz="4000" b="1" dirty="0" err="1">
                <a:solidFill>
                  <a:srgbClr val="002060"/>
                </a:solidFill>
                <a:latin typeface="Calibri" panose="020F0502020204030204" pitchFamily="34" charset="0"/>
                <a:cs typeface="Calibri" panose="020F0502020204030204" pitchFamily="34" charset="0"/>
              </a:rPr>
              <a:t>giọng</a:t>
            </a:r>
            <a:endParaRPr kumimoji="0" lang="en-GB" sz="40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cxnSp>
        <p:nvCxnSpPr>
          <p:cNvPr id="4" name="Straight Connector 3"/>
          <p:cNvCxnSpPr/>
          <p:nvPr/>
        </p:nvCxnSpPr>
        <p:spPr>
          <a:xfrm>
            <a:off x="7956331" y="2795752"/>
            <a:ext cx="346841"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0016358" y="5023945"/>
            <a:ext cx="57807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783723" y="5381297"/>
            <a:ext cx="914401"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897819" y="6784428"/>
            <a:ext cx="1429409"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9327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75175" y="462092"/>
            <a:ext cx="11241651" cy="5933817"/>
          </a:xfrm>
          <a:custGeom>
            <a:avLst/>
            <a:gdLst>
              <a:gd name="connsiteX0" fmla="*/ 0 w 10820400"/>
              <a:gd name="connsiteY0" fmla="*/ 0 h 5486400"/>
              <a:gd name="connsiteX1" fmla="*/ 10820400 w 10820400"/>
              <a:gd name="connsiteY1" fmla="*/ 0 h 5486400"/>
              <a:gd name="connsiteX2" fmla="*/ 10820400 w 10820400"/>
              <a:gd name="connsiteY2" fmla="*/ 5486400 h 5486400"/>
              <a:gd name="connsiteX3" fmla="*/ 0 w 10820400"/>
              <a:gd name="connsiteY3" fmla="*/ 5486400 h 5486400"/>
              <a:gd name="connsiteX4" fmla="*/ 0 w 10820400"/>
              <a:gd name="connsiteY4" fmla="*/ 0 h 5486400"/>
              <a:gd name="connsiteX0-1" fmla="*/ 301721 w 11122121"/>
              <a:gd name="connsiteY0-2" fmla="*/ 0 h 5486400"/>
              <a:gd name="connsiteX1-3" fmla="*/ 11122121 w 11122121"/>
              <a:gd name="connsiteY1-4" fmla="*/ 0 h 5486400"/>
              <a:gd name="connsiteX2-5" fmla="*/ 11122121 w 11122121"/>
              <a:gd name="connsiteY2-6" fmla="*/ 5486400 h 5486400"/>
              <a:gd name="connsiteX3-7" fmla="*/ 301721 w 11122121"/>
              <a:gd name="connsiteY3-8" fmla="*/ 5486400 h 5486400"/>
              <a:gd name="connsiteX4-9" fmla="*/ 301721 w 11122121"/>
              <a:gd name="connsiteY4-10" fmla="*/ 0 h 5486400"/>
              <a:gd name="connsiteX0-11" fmla="*/ 498817 w 11319217"/>
              <a:gd name="connsiteY0-12" fmla="*/ 0 h 5486400"/>
              <a:gd name="connsiteX1-13" fmla="*/ 11319217 w 11319217"/>
              <a:gd name="connsiteY1-14" fmla="*/ 0 h 5486400"/>
              <a:gd name="connsiteX2-15" fmla="*/ 11319217 w 11319217"/>
              <a:gd name="connsiteY2-16" fmla="*/ 5486400 h 5486400"/>
              <a:gd name="connsiteX3-17" fmla="*/ 498817 w 11319217"/>
              <a:gd name="connsiteY3-18" fmla="*/ 5486400 h 5486400"/>
              <a:gd name="connsiteX4-19" fmla="*/ 498817 w 11319217"/>
              <a:gd name="connsiteY4-20" fmla="*/ 0 h 5486400"/>
              <a:gd name="connsiteX0-21" fmla="*/ 498817 w 11319217"/>
              <a:gd name="connsiteY0-22" fmla="*/ 0 h 5671127"/>
              <a:gd name="connsiteX1-23" fmla="*/ 11319217 w 11319217"/>
              <a:gd name="connsiteY1-24" fmla="*/ 0 h 5671127"/>
              <a:gd name="connsiteX2-25" fmla="*/ 11319217 w 11319217"/>
              <a:gd name="connsiteY2-26" fmla="*/ 5486400 h 5671127"/>
              <a:gd name="connsiteX3-27" fmla="*/ 498817 w 11319217"/>
              <a:gd name="connsiteY3-28" fmla="*/ 5486400 h 5671127"/>
              <a:gd name="connsiteX4-29" fmla="*/ 498817 w 11319217"/>
              <a:gd name="connsiteY4-30" fmla="*/ 0 h 5671127"/>
              <a:gd name="connsiteX0-31" fmla="*/ 498817 w 11319217"/>
              <a:gd name="connsiteY0-32" fmla="*/ 0 h 5808601"/>
              <a:gd name="connsiteX1-33" fmla="*/ 11319217 w 11319217"/>
              <a:gd name="connsiteY1-34" fmla="*/ 0 h 5808601"/>
              <a:gd name="connsiteX2-35" fmla="*/ 11319217 w 11319217"/>
              <a:gd name="connsiteY2-36" fmla="*/ 5486400 h 5808601"/>
              <a:gd name="connsiteX3-37" fmla="*/ 498817 w 11319217"/>
              <a:gd name="connsiteY3-38" fmla="*/ 5486400 h 5808601"/>
              <a:gd name="connsiteX4-39" fmla="*/ 498817 w 11319217"/>
              <a:gd name="connsiteY4-40" fmla="*/ 0 h 5808601"/>
              <a:gd name="connsiteX0-41" fmla="*/ 498817 w 11571677"/>
              <a:gd name="connsiteY0-42" fmla="*/ 0 h 5808601"/>
              <a:gd name="connsiteX1-43" fmla="*/ 11319217 w 11571677"/>
              <a:gd name="connsiteY1-44" fmla="*/ 0 h 5808601"/>
              <a:gd name="connsiteX2-45" fmla="*/ 11319217 w 11571677"/>
              <a:gd name="connsiteY2-46" fmla="*/ 5486400 h 5808601"/>
              <a:gd name="connsiteX3-47" fmla="*/ 498817 w 11571677"/>
              <a:gd name="connsiteY3-48" fmla="*/ 5486400 h 5808601"/>
              <a:gd name="connsiteX4-49" fmla="*/ 498817 w 11571677"/>
              <a:gd name="connsiteY4-50" fmla="*/ 0 h 5808601"/>
              <a:gd name="connsiteX0-51" fmla="*/ 498817 w 11719687"/>
              <a:gd name="connsiteY0-52" fmla="*/ 0 h 5808601"/>
              <a:gd name="connsiteX1-53" fmla="*/ 11319217 w 11719687"/>
              <a:gd name="connsiteY1-54" fmla="*/ 0 h 5808601"/>
              <a:gd name="connsiteX2-55" fmla="*/ 11319217 w 11719687"/>
              <a:gd name="connsiteY2-56" fmla="*/ 5486400 h 5808601"/>
              <a:gd name="connsiteX3-57" fmla="*/ 498817 w 11719687"/>
              <a:gd name="connsiteY3-58" fmla="*/ 5486400 h 5808601"/>
              <a:gd name="connsiteX4-59" fmla="*/ 498817 w 11719687"/>
              <a:gd name="connsiteY4-60" fmla="*/ 0 h 5808601"/>
              <a:gd name="connsiteX0-61" fmla="*/ 498817 w 11719687"/>
              <a:gd name="connsiteY0-62" fmla="*/ 264776 h 6073377"/>
              <a:gd name="connsiteX1-63" fmla="*/ 11319217 w 11719687"/>
              <a:gd name="connsiteY1-64" fmla="*/ 264776 h 6073377"/>
              <a:gd name="connsiteX2-65" fmla="*/ 11319217 w 11719687"/>
              <a:gd name="connsiteY2-66" fmla="*/ 5751176 h 6073377"/>
              <a:gd name="connsiteX3-67" fmla="*/ 498817 w 11719687"/>
              <a:gd name="connsiteY3-68" fmla="*/ 5751176 h 6073377"/>
              <a:gd name="connsiteX4-69" fmla="*/ 498817 w 11719687"/>
              <a:gd name="connsiteY4-70" fmla="*/ 264776 h 6073377"/>
              <a:gd name="connsiteX0-71" fmla="*/ 498817 w 11719687"/>
              <a:gd name="connsiteY0-72" fmla="*/ 377544 h 6186145"/>
              <a:gd name="connsiteX1-73" fmla="*/ 11319217 w 11719687"/>
              <a:gd name="connsiteY1-74" fmla="*/ 377544 h 6186145"/>
              <a:gd name="connsiteX2-75" fmla="*/ 11319217 w 11719687"/>
              <a:gd name="connsiteY2-76" fmla="*/ 5863944 h 6186145"/>
              <a:gd name="connsiteX3-77" fmla="*/ 498817 w 11719687"/>
              <a:gd name="connsiteY3-78" fmla="*/ 5863944 h 6186145"/>
              <a:gd name="connsiteX4-79" fmla="*/ 498817 w 11719687"/>
              <a:gd name="connsiteY4-80" fmla="*/ 377544 h 61861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719687" h="6186145">
                <a:moveTo>
                  <a:pt x="498817" y="377544"/>
                </a:moveTo>
                <a:cubicBezTo>
                  <a:pt x="4091763" y="-218202"/>
                  <a:pt x="8252744" y="-24238"/>
                  <a:pt x="11319217" y="377544"/>
                </a:cubicBezTo>
                <a:cubicBezTo>
                  <a:pt x="11817981" y="2261762"/>
                  <a:pt x="11887253" y="4062853"/>
                  <a:pt x="11319217" y="5863944"/>
                </a:cubicBezTo>
                <a:cubicBezTo>
                  <a:pt x="7823253" y="6307289"/>
                  <a:pt x="3662272" y="6279580"/>
                  <a:pt x="498817" y="5863944"/>
                </a:cubicBezTo>
                <a:cubicBezTo>
                  <a:pt x="-180056" y="4201398"/>
                  <a:pt x="-152347" y="1915398"/>
                  <a:pt x="498817" y="377544"/>
                </a:cubicBezTo>
                <a:close/>
              </a:path>
            </a:pathLst>
          </a:custGeom>
          <a:solidFill>
            <a:schemeClr val="bg1"/>
          </a:solidFill>
          <a:ln>
            <a:noFill/>
          </a:ln>
          <a:effectLst>
            <a:outerShdw blurRad="127000" algn="ctr"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 name="Rectangle: Rounded Corners 43"/>
          <p:cNvSpPr/>
          <p:nvPr/>
        </p:nvSpPr>
        <p:spPr>
          <a:xfrm>
            <a:off x="4306877" y="3024462"/>
            <a:ext cx="3025775" cy="885386"/>
          </a:xfrm>
          <a:custGeom>
            <a:avLst/>
            <a:gdLst>
              <a:gd name="connsiteX0" fmla="*/ 0 w 3545058"/>
              <a:gd name="connsiteY0" fmla="*/ 96131 h 576774"/>
              <a:gd name="connsiteX1" fmla="*/ 96131 w 3545058"/>
              <a:gd name="connsiteY1" fmla="*/ 0 h 576774"/>
              <a:gd name="connsiteX2" fmla="*/ 721986 w 3545058"/>
              <a:gd name="connsiteY2" fmla="*/ 0 h 576774"/>
              <a:gd name="connsiteX3" fmla="*/ 1280786 w 3545058"/>
              <a:gd name="connsiteY3" fmla="*/ 0 h 576774"/>
              <a:gd name="connsiteX4" fmla="*/ 1839585 w 3545058"/>
              <a:gd name="connsiteY4" fmla="*/ 0 h 576774"/>
              <a:gd name="connsiteX5" fmla="*/ 2297800 w 3545058"/>
              <a:gd name="connsiteY5" fmla="*/ 0 h 576774"/>
              <a:gd name="connsiteX6" fmla="*/ 2789544 w 3545058"/>
              <a:gd name="connsiteY6" fmla="*/ 0 h 576774"/>
              <a:gd name="connsiteX7" fmla="*/ 3448927 w 3545058"/>
              <a:gd name="connsiteY7" fmla="*/ 0 h 576774"/>
              <a:gd name="connsiteX8" fmla="*/ 3545058 w 3545058"/>
              <a:gd name="connsiteY8" fmla="*/ 96131 h 576774"/>
              <a:gd name="connsiteX9" fmla="*/ 3545058 w 3545058"/>
              <a:gd name="connsiteY9" fmla="*/ 480643 h 576774"/>
              <a:gd name="connsiteX10" fmla="*/ 3448927 w 3545058"/>
              <a:gd name="connsiteY10" fmla="*/ 576774 h 576774"/>
              <a:gd name="connsiteX11" fmla="*/ 2890128 w 3545058"/>
              <a:gd name="connsiteY11" fmla="*/ 576774 h 576774"/>
              <a:gd name="connsiteX12" fmla="*/ 2264272 w 3545058"/>
              <a:gd name="connsiteY12" fmla="*/ 576774 h 576774"/>
              <a:gd name="connsiteX13" fmla="*/ 1772529 w 3545058"/>
              <a:gd name="connsiteY13" fmla="*/ 576774 h 576774"/>
              <a:gd name="connsiteX14" fmla="*/ 1180202 w 3545058"/>
              <a:gd name="connsiteY14" fmla="*/ 576774 h 576774"/>
              <a:gd name="connsiteX15" fmla="*/ 688458 w 3545058"/>
              <a:gd name="connsiteY15" fmla="*/ 576774 h 576774"/>
              <a:gd name="connsiteX16" fmla="*/ 96131 w 3545058"/>
              <a:gd name="connsiteY16" fmla="*/ 576774 h 576774"/>
              <a:gd name="connsiteX17" fmla="*/ 0 w 3545058"/>
              <a:gd name="connsiteY17" fmla="*/ 480643 h 576774"/>
              <a:gd name="connsiteX18" fmla="*/ 0 w 3545058"/>
              <a:gd name="connsiteY18" fmla="*/ 96131 h 5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45058" h="576774" fill="none" extrusionOk="0">
                <a:moveTo>
                  <a:pt x="0" y="96131"/>
                </a:moveTo>
                <a:cubicBezTo>
                  <a:pt x="8469" y="51660"/>
                  <a:pt x="47925" y="5020"/>
                  <a:pt x="96131" y="0"/>
                </a:cubicBezTo>
                <a:cubicBezTo>
                  <a:pt x="328807" y="-58924"/>
                  <a:pt x="426981" y="48115"/>
                  <a:pt x="721986" y="0"/>
                </a:cubicBezTo>
                <a:cubicBezTo>
                  <a:pt x="1016992" y="-48115"/>
                  <a:pt x="1017421" y="32492"/>
                  <a:pt x="1280786" y="0"/>
                </a:cubicBezTo>
                <a:cubicBezTo>
                  <a:pt x="1544151" y="-32492"/>
                  <a:pt x="1605561" y="33355"/>
                  <a:pt x="1839585" y="0"/>
                </a:cubicBezTo>
                <a:cubicBezTo>
                  <a:pt x="2073609" y="-33355"/>
                  <a:pt x="2202420" y="36480"/>
                  <a:pt x="2297800" y="0"/>
                </a:cubicBezTo>
                <a:cubicBezTo>
                  <a:pt x="2393180" y="-36480"/>
                  <a:pt x="2628824" y="15384"/>
                  <a:pt x="2789544" y="0"/>
                </a:cubicBezTo>
                <a:cubicBezTo>
                  <a:pt x="2950264" y="-15384"/>
                  <a:pt x="3266356" y="30402"/>
                  <a:pt x="3448927" y="0"/>
                </a:cubicBezTo>
                <a:cubicBezTo>
                  <a:pt x="3497003" y="8190"/>
                  <a:pt x="3554289" y="53047"/>
                  <a:pt x="3545058" y="96131"/>
                </a:cubicBezTo>
                <a:cubicBezTo>
                  <a:pt x="3582194" y="223006"/>
                  <a:pt x="3500532" y="304039"/>
                  <a:pt x="3545058" y="480643"/>
                </a:cubicBezTo>
                <a:cubicBezTo>
                  <a:pt x="3557281" y="525022"/>
                  <a:pt x="3510681" y="570867"/>
                  <a:pt x="3448927" y="576774"/>
                </a:cubicBezTo>
                <a:cubicBezTo>
                  <a:pt x="3265199" y="626351"/>
                  <a:pt x="3153732" y="516119"/>
                  <a:pt x="2890128" y="576774"/>
                </a:cubicBezTo>
                <a:cubicBezTo>
                  <a:pt x="2626524" y="637429"/>
                  <a:pt x="2543795" y="514245"/>
                  <a:pt x="2264272" y="576774"/>
                </a:cubicBezTo>
                <a:cubicBezTo>
                  <a:pt x="1984749" y="639303"/>
                  <a:pt x="1936652" y="544973"/>
                  <a:pt x="1772529" y="576774"/>
                </a:cubicBezTo>
                <a:cubicBezTo>
                  <a:pt x="1608406" y="608575"/>
                  <a:pt x="1319332" y="525552"/>
                  <a:pt x="1180202" y="576774"/>
                </a:cubicBezTo>
                <a:cubicBezTo>
                  <a:pt x="1041072" y="627996"/>
                  <a:pt x="850449" y="572313"/>
                  <a:pt x="688458" y="576774"/>
                </a:cubicBezTo>
                <a:cubicBezTo>
                  <a:pt x="526467" y="581235"/>
                  <a:pt x="364897" y="548993"/>
                  <a:pt x="96131" y="576774"/>
                </a:cubicBezTo>
                <a:cubicBezTo>
                  <a:pt x="31053" y="579273"/>
                  <a:pt x="-212" y="543239"/>
                  <a:pt x="0" y="480643"/>
                </a:cubicBezTo>
                <a:cubicBezTo>
                  <a:pt x="-2852" y="366264"/>
                  <a:pt x="31056" y="237213"/>
                  <a:pt x="0" y="96131"/>
                </a:cubicBezTo>
                <a:close/>
              </a:path>
              <a:path w="3545058" h="576774" stroke="0" extrusionOk="0">
                <a:moveTo>
                  <a:pt x="0" y="96131"/>
                </a:moveTo>
                <a:cubicBezTo>
                  <a:pt x="-10612" y="39904"/>
                  <a:pt x="48631" y="4257"/>
                  <a:pt x="96131" y="0"/>
                </a:cubicBezTo>
                <a:cubicBezTo>
                  <a:pt x="310742" y="-3093"/>
                  <a:pt x="485945" y="803"/>
                  <a:pt x="688458" y="0"/>
                </a:cubicBezTo>
                <a:cubicBezTo>
                  <a:pt x="890971" y="-803"/>
                  <a:pt x="1114072" y="19783"/>
                  <a:pt x="1280786" y="0"/>
                </a:cubicBezTo>
                <a:cubicBezTo>
                  <a:pt x="1447500" y="-19783"/>
                  <a:pt x="1716277" y="34185"/>
                  <a:pt x="1873113" y="0"/>
                </a:cubicBezTo>
                <a:cubicBezTo>
                  <a:pt x="2029949" y="-34185"/>
                  <a:pt x="2244527" y="23485"/>
                  <a:pt x="2498968" y="0"/>
                </a:cubicBezTo>
                <a:cubicBezTo>
                  <a:pt x="2753410" y="-23485"/>
                  <a:pt x="3153957" y="24836"/>
                  <a:pt x="3448927" y="0"/>
                </a:cubicBezTo>
                <a:cubicBezTo>
                  <a:pt x="3514463" y="6400"/>
                  <a:pt x="3535715" y="44706"/>
                  <a:pt x="3545058" y="96131"/>
                </a:cubicBezTo>
                <a:cubicBezTo>
                  <a:pt x="3557692" y="178573"/>
                  <a:pt x="3502318" y="384324"/>
                  <a:pt x="3545058" y="480643"/>
                </a:cubicBezTo>
                <a:cubicBezTo>
                  <a:pt x="3549325" y="521047"/>
                  <a:pt x="3492872" y="581268"/>
                  <a:pt x="3448927" y="576774"/>
                </a:cubicBezTo>
                <a:cubicBezTo>
                  <a:pt x="3288584" y="614035"/>
                  <a:pt x="3152018" y="563756"/>
                  <a:pt x="2990712" y="576774"/>
                </a:cubicBezTo>
                <a:cubicBezTo>
                  <a:pt x="2829407" y="589792"/>
                  <a:pt x="2679171" y="539943"/>
                  <a:pt x="2398384" y="576774"/>
                </a:cubicBezTo>
                <a:cubicBezTo>
                  <a:pt x="2117597" y="613605"/>
                  <a:pt x="2066972" y="559516"/>
                  <a:pt x="1906641" y="576774"/>
                </a:cubicBezTo>
                <a:cubicBezTo>
                  <a:pt x="1746310" y="594032"/>
                  <a:pt x="1524709" y="549960"/>
                  <a:pt x="1414897" y="576774"/>
                </a:cubicBezTo>
                <a:cubicBezTo>
                  <a:pt x="1305085" y="603588"/>
                  <a:pt x="937421" y="501787"/>
                  <a:pt x="789042" y="576774"/>
                </a:cubicBezTo>
                <a:cubicBezTo>
                  <a:pt x="640663" y="651761"/>
                  <a:pt x="353707" y="521177"/>
                  <a:pt x="96131" y="576774"/>
                </a:cubicBezTo>
                <a:cubicBezTo>
                  <a:pt x="48192" y="587358"/>
                  <a:pt x="-8858" y="527621"/>
                  <a:pt x="0" y="480643"/>
                </a:cubicBezTo>
                <a:cubicBezTo>
                  <a:pt x="-14439" y="349945"/>
                  <a:pt x="21005" y="199522"/>
                  <a:pt x="0" y="96131"/>
                </a:cubicBezTo>
                <a:close/>
              </a:path>
            </a:pathLst>
          </a:custGeom>
          <a:solidFill>
            <a:srgbClr val="AFF3FF"/>
          </a:solidFill>
          <a:ln w="12700" cap="flat" cmpd="sng" algn="ctr">
            <a:solidFill>
              <a:srgbClr val="69991D">
                <a:shade val="50000"/>
              </a:srgbClr>
            </a:solidFill>
            <a:prstDash val="solid"/>
            <a:miter lim="800000"/>
          </a:ln>
          <a:effectLst/>
        </p:spPr>
        <p:txBody>
          <a:bodyPr rtlCol="0" anchor="ctr"/>
          <a:lstStyle/>
          <a:p>
            <a:pPr algn="ctr">
              <a:buClr>
                <a:srgbClr val="000000"/>
              </a:buClr>
            </a:pPr>
            <a:r>
              <a:rPr lang="en-US" sz="4000" b="1" dirty="0" err="1">
                <a:solidFill>
                  <a:prstClr val="black"/>
                </a:solidFill>
                <a:latin typeface="Calibri" panose="020F0502020204030204" pitchFamily="34" charset="0"/>
                <a:cs typeface="Calibri" panose="020F0502020204030204" pitchFamily="34" charset="0"/>
              </a:rPr>
              <a:t>Phân</a:t>
            </a:r>
            <a:r>
              <a:rPr lang="en-US" sz="4000" b="1" dirty="0">
                <a:solidFill>
                  <a:prstClr val="black"/>
                </a:solidFill>
                <a:latin typeface="Calibri" panose="020F0502020204030204" pitchFamily="34" charset="0"/>
                <a:cs typeface="Calibri" panose="020F0502020204030204" pitchFamily="34" charset="0"/>
              </a:rPr>
              <a:t> </a:t>
            </a:r>
            <a:r>
              <a:rPr lang="en-US" sz="4000" b="1" dirty="0" err="1">
                <a:solidFill>
                  <a:prstClr val="black"/>
                </a:solidFill>
                <a:latin typeface="Calibri" panose="020F0502020204030204" pitchFamily="34" charset="0"/>
                <a:cs typeface="Calibri" panose="020F0502020204030204" pitchFamily="34" charset="0"/>
              </a:rPr>
              <a:t>vai</a:t>
            </a:r>
            <a:r>
              <a:rPr lang="en-US" sz="4000" b="1" dirty="0">
                <a:solidFill>
                  <a:prstClr val="black"/>
                </a:solidFill>
                <a:latin typeface="Calibri" panose="020F0502020204030204" pitchFamily="34" charset="0"/>
                <a:cs typeface="Calibri" panose="020F0502020204030204" pitchFamily="34" charset="0"/>
              </a:rPr>
              <a:t> </a:t>
            </a:r>
            <a:r>
              <a:rPr lang="en-US" sz="4000" b="1" dirty="0" err="1">
                <a:solidFill>
                  <a:prstClr val="black"/>
                </a:solidFill>
                <a:latin typeface="Calibri" panose="020F0502020204030204" pitchFamily="34" charset="0"/>
                <a:cs typeface="Calibri" panose="020F0502020204030204" pitchFamily="34" charset="0"/>
              </a:rPr>
              <a:t>đọc</a:t>
            </a:r>
            <a:endParaRPr lang="en-US" sz="4000" b="1" dirty="0">
              <a:solidFill>
                <a:prstClr val="black"/>
              </a:solidFill>
              <a:latin typeface="Calibri" panose="020F0502020204030204" pitchFamily="34" charset="0"/>
              <a:cs typeface="Calibri" panose="020F0502020204030204" pitchFamily="34" charset="0"/>
            </a:endParaRPr>
          </a:p>
        </p:txBody>
      </p:sp>
      <p:grpSp>
        <p:nvGrpSpPr>
          <p:cNvPr id="4" name="组合 51"/>
          <p:cNvGrpSpPr/>
          <p:nvPr/>
        </p:nvGrpSpPr>
        <p:grpSpPr>
          <a:xfrm>
            <a:off x="3731172" y="1702677"/>
            <a:ext cx="1198180" cy="1324302"/>
            <a:chOff x="2546345" y="1459073"/>
            <a:chExt cx="1285390" cy="221445"/>
          </a:xfrm>
        </p:grpSpPr>
        <p:cxnSp>
          <p:nvCxnSpPr>
            <p:cNvPr id="5" name="直接连接符 71"/>
            <p:cNvCxnSpPr/>
            <p:nvPr/>
          </p:nvCxnSpPr>
          <p:spPr>
            <a:xfrm flipH="1" flipV="1">
              <a:off x="3592681" y="1460250"/>
              <a:ext cx="239054" cy="220268"/>
            </a:xfrm>
            <a:prstGeom prst="line">
              <a:avLst/>
            </a:prstGeom>
            <a:noFill/>
            <a:ln w="19050" cap="rnd" cmpd="sng" algn="ctr">
              <a:solidFill>
                <a:srgbClr val="4BACC6">
                  <a:lumMod val="75000"/>
                </a:srgbClr>
              </a:solidFill>
              <a:prstDash val="solid"/>
              <a:headEnd type="oval"/>
              <a:tailEnd type="none"/>
            </a:ln>
            <a:effectLst/>
          </p:spPr>
        </p:cxnSp>
        <p:cxnSp>
          <p:nvCxnSpPr>
            <p:cNvPr id="6" name="直接连接符 72"/>
            <p:cNvCxnSpPr/>
            <p:nvPr/>
          </p:nvCxnSpPr>
          <p:spPr>
            <a:xfrm flipH="1" flipV="1">
              <a:off x="2546345" y="1459073"/>
              <a:ext cx="1046336" cy="0"/>
            </a:xfrm>
            <a:prstGeom prst="line">
              <a:avLst/>
            </a:prstGeom>
            <a:noFill/>
            <a:ln w="19050" cap="rnd" cmpd="sng" algn="ctr">
              <a:solidFill>
                <a:srgbClr val="4BACC6">
                  <a:lumMod val="75000"/>
                </a:srgbClr>
              </a:solidFill>
              <a:prstDash val="solid"/>
              <a:headEnd type="none"/>
              <a:tailEnd type="oval"/>
            </a:ln>
            <a:effectLst/>
          </p:spPr>
        </p:cxnSp>
      </p:grpSp>
      <p:grpSp>
        <p:nvGrpSpPr>
          <p:cNvPr id="7" name="Group 6"/>
          <p:cNvGrpSpPr/>
          <p:nvPr/>
        </p:nvGrpSpPr>
        <p:grpSpPr>
          <a:xfrm>
            <a:off x="6267450" y="1781810"/>
            <a:ext cx="1109345" cy="1224280"/>
            <a:chOff x="8220" y="2236"/>
            <a:chExt cx="1747" cy="1928"/>
          </a:xfrm>
        </p:grpSpPr>
        <p:cxnSp>
          <p:nvCxnSpPr>
            <p:cNvPr id="8" name="直接连接符 69"/>
            <p:cNvCxnSpPr/>
            <p:nvPr/>
          </p:nvCxnSpPr>
          <p:spPr>
            <a:xfrm flipV="1">
              <a:off x="8220" y="2238"/>
              <a:ext cx="567" cy="1926"/>
            </a:xfrm>
            <a:prstGeom prst="line">
              <a:avLst/>
            </a:prstGeom>
            <a:noFill/>
            <a:ln w="19050" cap="rnd" cmpd="sng" algn="ctr">
              <a:solidFill>
                <a:srgbClr val="C0504D">
                  <a:lumMod val="75000"/>
                </a:srgbClr>
              </a:solidFill>
              <a:prstDash val="solid"/>
              <a:headEnd type="oval"/>
              <a:tailEnd type="none"/>
            </a:ln>
            <a:effectLst/>
          </p:spPr>
        </p:cxnSp>
        <p:cxnSp>
          <p:nvCxnSpPr>
            <p:cNvPr id="9" name="直接连接符 70"/>
            <p:cNvCxnSpPr/>
            <p:nvPr/>
          </p:nvCxnSpPr>
          <p:spPr>
            <a:xfrm flipV="1">
              <a:off x="8787" y="2236"/>
              <a:ext cx="1180" cy="0"/>
            </a:xfrm>
            <a:prstGeom prst="line">
              <a:avLst/>
            </a:prstGeom>
            <a:noFill/>
            <a:ln w="19050" cap="rnd" cmpd="sng" algn="ctr">
              <a:solidFill>
                <a:srgbClr val="C0504D">
                  <a:lumMod val="75000"/>
                </a:srgbClr>
              </a:solidFill>
              <a:prstDash val="solid"/>
              <a:headEnd type="none"/>
              <a:tailEnd type="oval"/>
            </a:ln>
            <a:effectLst/>
          </p:spPr>
        </p:cxnSp>
      </p:grpSp>
      <p:sp>
        <p:nvSpPr>
          <p:cNvPr id="10" name="Rounded Rectangle 18"/>
          <p:cNvSpPr/>
          <p:nvPr/>
        </p:nvSpPr>
        <p:spPr>
          <a:xfrm>
            <a:off x="1019503" y="1072055"/>
            <a:ext cx="2603807" cy="998045"/>
          </a:xfrm>
          <a:prstGeom prst="roundRect">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Rounded Rectangle 12"/>
          <p:cNvSpPr/>
          <p:nvPr/>
        </p:nvSpPr>
        <p:spPr>
          <a:xfrm>
            <a:off x="966951" y="1236586"/>
            <a:ext cx="2654388" cy="707390"/>
          </a:xfrm>
          <a:prstGeom prst="roundRect">
            <a:avLst/>
          </a:prstGeom>
          <a:noFill/>
          <a:ln w="28575" cap="flat" cmpd="sng" algn="ctr">
            <a:noFill/>
            <a:prstDash val="lgDash"/>
          </a:ln>
          <a:effectLst/>
          <a:extLst>
            <a:ext uri="{909E8E84-426E-40DD-AFC4-6F175D3DCCD1}">
              <a14:hiddenFill xmlns:a14="http://schemas.microsoft.com/office/drawing/2010/main">
                <a:solidFill>
                  <a:schemeClr val="l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en-US" sz="3000" b="1" kern="0" dirty="0" err="1">
                <a:solidFill>
                  <a:prstClr val="black"/>
                </a:solidFill>
                <a:latin typeface="Calibri" panose="020F0502020204030204" pitchFamily="34" charset="0"/>
                <a:cs typeface="Calibri" panose="020F0502020204030204" pitchFamily="34" charset="0"/>
              </a:rPr>
              <a:t>Lờ</a:t>
            </a:r>
            <a:r>
              <a:rPr kumimoji="0" lang="en-US" sz="30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i</a:t>
            </a:r>
            <a:r>
              <a:rPr kumimoji="0" lang="en-US" sz="3000" b="1" i="0" u="none" strike="noStrike" kern="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000" b="1" i="0" u="none" strike="noStrike" kern="0" cap="none" spc="0" normalizeH="0" noProof="0" dirty="0" err="1">
                <a:ln>
                  <a:noFill/>
                </a:ln>
                <a:solidFill>
                  <a:prstClr val="black"/>
                </a:solidFill>
                <a:effectLst/>
                <a:uLnTx/>
                <a:uFillTx/>
                <a:latin typeface="Calibri" panose="020F0502020204030204" pitchFamily="34" charset="0"/>
                <a:ea typeface="+mn-ea"/>
                <a:cs typeface="Calibri" panose="020F0502020204030204" pitchFamily="34" charset="0"/>
              </a:rPr>
              <a:t>dẫn</a:t>
            </a:r>
            <a:r>
              <a:rPr kumimoji="0" lang="en-US" sz="3000" b="1" i="0" u="none" strike="noStrike" kern="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000" b="1" i="0" u="none" strike="noStrike" kern="0" cap="none" spc="0" normalizeH="0" noProof="0" dirty="0" err="1">
                <a:ln>
                  <a:noFill/>
                </a:ln>
                <a:solidFill>
                  <a:prstClr val="black"/>
                </a:solidFill>
                <a:effectLst/>
                <a:uLnTx/>
                <a:uFillTx/>
                <a:latin typeface="Calibri" panose="020F0502020204030204" pitchFamily="34" charset="0"/>
                <a:ea typeface="+mn-ea"/>
                <a:cs typeface="Calibri" panose="020F0502020204030204" pitchFamily="34" charset="0"/>
              </a:rPr>
              <a:t>chuyện</a:t>
            </a:r>
            <a:endParaRPr kumimoji="0" lang="en-US" sz="3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 name="Rounded Rectangle 20"/>
          <p:cNvSpPr/>
          <p:nvPr/>
        </p:nvSpPr>
        <p:spPr>
          <a:xfrm>
            <a:off x="7491730" y="1362710"/>
            <a:ext cx="2839939" cy="760095"/>
          </a:xfrm>
          <a:prstGeom prst="roundRect">
            <a:avLst/>
          </a:prstGeom>
          <a:solidFill>
            <a:srgbClr val="73DDFF"/>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Rounded Rectangle 17"/>
          <p:cNvSpPr/>
          <p:nvPr/>
        </p:nvSpPr>
        <p:spPr>
          <a:xfrm>
            <a:off x="7492364" y="1478915"/>
            <a:ext cx="2702669" cy="661670"/>
          </a:xfrm>
          <a:prstGeom prst="roundRect">
            <a:avLst/>
          </a:prstGeom>
          <a:noFill/>
          <a:ln w="28575" cap="flat" cmpd="sng" algn="ctr">
            <a:noFill/>
            <a:prstDash val="lgDash"/>
          </a:ln>
          <a:effectLst/>
          <a:extLst>
            <a:ext uri="{909E8E84-426E-40DD-AFC4-6F175D3DCCD1}">
              <a14:hiddenFill xmlns:a14="http://schemas.microsoft.com/office/drawing/2010/main">
                <a:solidFill>
                  <a:schemeClr val="l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30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Thằn</a:t>
            </a:r>
            <a:r>
              <a:rPr kumimoji="0" lang="en-US" sz="3000" b="1" i="0" u="none" strike="noStrike" kern="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000" b="1" i="0" u="none" strike="noStrike" kern="0" cap="none" spc="0" normalizeH="0" noProof="0" dirty="0" err="1">
                <a:ln>
                  <a:noFill/>
                </a:ln>
                <a:solidFill>
                  <a:prstClr val="black"/>
                </a:solidFill>
                <a:effectLst/>
                <a:uLnTx/>
                <a:uFillTx/>
                <a:latin typeface="Calibri" panose="020F0502020204030204" pitchFamily="34" charset="0"/>
                <a:ea typeface="+mn-ea"/>
                <a:cs typeface="Calibri" panose="020F0502020204030204" pitchFamily="34" charset="0"/>
              </a:rPr>
              <a:t>lằn</a:t>
            </a:r>
            <a:r>
              <a:rPr kumimoji="0" lang="en-US" sz="3000" b="1" i="0" u="none" strike="noStrike" kern="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000" b="1" i="0" u="none" strike="noStrike" kern="0" cap="none" spc="0" normalizeH="0" noProof="0" dirty="0" err="1">
                <a:ln>
                  <a:noFill/>
                </a:ln>
                <a:solidFill>
                  <a:prstClr val="black"/>
                </a:solidFill>
                <a:effectLst/>
                <a:uLnTx/>
                <a:uFillTx/>
                <a:latin typeface="Calibri" panose="020F0502020204030204" pitchFamily="34" charset="0"/>
                <a:ea typeface="+mn-ea"/>
                <a:cs typeface="Calibri" panose="020F0502020204030204" pitchFamily="34" charset="0"/>
              </a:rPr>
              <a:t>xanh</a:t>
            </a:r>
            <a:endParaRPr kumimoji="0" lang="en-US" sz="3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24" name="Picture 23" descr="A picture containing toy, doll, vector graphics&#10;&#10;Description automatically generated"/>
          <p:cNvPicPr>
            <a:picLocks noChangeAspect="1"/>
          </p:cNvPicPr>
          <p:nvPr/>
        </p:nvPicPr>
        <p:blipFill>
          <a:blip r:embed="rId2" cstate="print">
            <a:extLst>
              <a:ext uri="{BEBA8EAE-BF5A-486C-A8C5-ECC9F3942E4B}">
                <a14:imgProps xmlns:a14="http://schemas.microsoft.com/office/drawing/2010/main">
                  <a14:imgLayer r:embed="rId3">
                    <a14:imgEffect>
                      <a14:backgroundRemoval t="9976" b="91842" l="9401" r="89944">
                        <a14:foregroundMark x1="33049" y1="70961" x2="40124" y2="73869"/>
                        <a14:foregroundMark x1="40124" y1="73869" x2="40124" y2="74071"/>
                        <a14:foregroundMark x1="54209" y1="85460" x2="59286" y2="91519"/>
                        <a14:foregroundMark x1="59286" y1="91519" x2="61284" y2="91842"/>
                        <a14:foregroundMark x1="57976" y1="27504" x2="56535" y2="35743"/>
                        <a14:foregroundMark x1="56535" y1="35743" x2="50442" y2="36187"/>
                        <a14:foregroundMark x1="50442" y1="36187" x2="50442" y2="27868"/>
                        <a14:foregroundMark x1="50442" y1="27868" x2="50606" y2="27868"/>
                        <a14:foregroundMark x1="34327" y1="76010" x2="34327" y2="76010"/>
                        <a14:foregroundMark x1="9401" y1="29039" x2="9401" y2="29039"/>
                        <a14:foregroundMark x1="30560" y1="34249" x2="30560" y2="34249"/>
                        <a14:foregroundMark x1="81788" y1="35824" x2="81788" y2="35824"/>
                        <a14:foregroundMark x1="84933" y1="32916" x2="84933" y2="32916"/>
                        <a14:foregroundMark x1="52014" y1="44709" x2="56404" y2="68457"/>
                        <a14:foregroundMark x1="59876" y1="52625" x2="61579" y2="55695"/>
                        <a14:foregroundMark x1="41533" y1="51252" x2="41533" y2="51252"/>
                        <a14:foregroundMark x1="43400" y1="21527" x2="38388" y2="29039"/>
                      </a14:backgroundRemoval>
                    </a14:imgEffect>
                  </a14:imgLayer>
                </a14:imgProps>
              </a:ext>
              <a:ext uri="{28A0092B-C50C-407E-A947-70E740481C1C}">
                <a14:useLocalDpi xmlns:a14="http://schemas.microsoft.com/office/drawing/2010/main" val="0"/>
              </a:ext>
            </a:extLst>
          </a:blip>
          <a:stretch>
            <a:fillRect/>
          </a:stretch>
        </p:blipFill>
        <p:spPr>
          <a:xfrm flipH="1">
            <a:off x="1263868" y="2049603"/>
            <a:ext cx="1857704" cy="1946172"/>
          </a:xfrm>
          <a:prstGeom prst="rect">
            <a:avLst/>
          </a:prstGeom>
        </p:spPr>
      </p:pic>
      <p:pic>
        <p:nvPicPr>
          <p:cNvPr id="25" name="Picture 24" descr="A green lizard on a black background&#10;&#10;Description automatically generated with medium confiden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260667" y="2405884"/>
            <a:ext cx="1657483" cy="1861316"/>
          </a:xfrm>
          <a:prstGeom prst="rect">
            <a:avLst/>
          </a:prstGeom>
        </p:spPr>
      </p:pic>
      <p:cxnSp>
        <p:nvCxnSpPr>
          <p:cNvPr id="30" name="Straight Connector 29"/>
          <p:cNvCxnSpPr/>
          <p:nvPr/>
        </p:nvCxnSpPr>
        <p:spPr>
          <a:xfrm>
            <a:off x="5759669" y="3920358"/>
            <a:ext cx="0" cy="64113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Rounded Rectangle 20"/>
          <p:cNvSpPr/>
          <p:nvPr/>
        </p:nvSpPr>
        <p:spPr>
          <a:xfrm>
            <a:off x="4401688" y="4547345"/>
            <a:ext cx="2839939" cy="760095"/>
          </a:xfrm>
          <a:prstGeom prst="roundRect">
            <a:avLst/>
          </a:prstGeom>
          <a:solidFill>
            <a:srgbClr val="FFFF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00"/>
              </a:solidFill>
              <a:effectLst/>
              <a:uLnTx/>
              <a:uFillTx/>
              <a:latin typeface="Calibri" panose="020F0502020204030204"/>
              <a:ea typeface="+mn-ea"/>
              <a:cs typeface="+mn-cs"/>
            </a:endParaRPr>
          </a:p>
        </p:txBody>
      </p:sp>
      <p:sp>
        <p:nvSpPr>
          <p:cNvPr id="33" name="Rounded Rectangle 17"/>
          <p:cNvSpPr/>
          <p:nvPr/>
        </p:nvSpPr>
        <p:spPr>
          <a:xfrm>
            <a:off x="4402322" y="4663550"/>
            <a:ext cx="2702669" cy="661670"/>
          </a:xfrm>
          <a:prstGeom prst="roundRect">
            <a:avLst/>
          </a:prstGeom>
          <a:noFill/>
          <a:ln w="28575" cap="flat" cmpd="sng" algn="ctr">
            <a:noFill/>
            <a:prstDash val="lgDash"/>
          </a:ln>
          <a:effectLst/>
          <a:extLst>
            <a:ext uri="{909E8E84-426E-40DD-AFC4-6F175D3DCCD1}">
              <a14:hiddenFill xmlns:a14="http://schemas.microsoft.com/office/drawing/2010/main">
                <a:solidFill>
                  <a:schemeClr val="l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30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Tắc</a:t>
            </a:r>
            <a:r>
              <a:rPr kumimoji="0" lang="en-US" sz="3000" b="1" i="0" u="none" strike="noStrike" kern="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000" b="1" i="0" u="none" strike="noStrike" kern="0" cap="none" spc="0" normalizeH="0" noProof="0" dirty="0" err="1">
                <a:ln>
                  <a:noFill/>
                </a:ln>
                <a:solidFill>
                  <a:prstClr val="black"/>
                </a:solidFill>
                <a:effectLst/>
                <a:uLnTx/>
                <a:uFillTx/>
                <a:latin typeface="Calibri" panose="020F0502020204030204" pitchFamily="34" charset="0"/>
                <a:ea typeface="+mn-ea"/>
                <a:cs typeface="Calibri" panose="020F0502020204030204" pitchFamily="34" charset="0"/>
              </a:rPr>
              <a:t>kè</a:t>
            </a:r>
            <a:endParaRPr kumimoji="0" lang="en-US" sz="3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35" name="Picture 34" descr="A green and yellow lizard&#10;&#10;Description automatically generated"/>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297292">
            <a:off x="4992965" y="4960328"/>
            <a:ext cx="1470898" cy="1615744"/>
          </a:xfrm>
          <a:prstGeom prst="rect">
            <a:avLst/>
          </a:prstGeom>
        </p:spPr>
      </p:pic>
    </p:spTree>
    <p:extLst>
      <p:ext uri="{BB962C8B-B14F-4D97-AF65-F5344CB8AC3E}">
        <p14:creationId xmlns:p14="http://schemas.microsoft.com/office/powerpoint/2010/main" val="26478930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22" presetClass="entr" presetSubtype="4"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down)">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par>
                                <p:cTn id="47" presetID="22" presetClass="entr" presetSubtype="4"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down)">
                                      <p:cBhvr>
                                        <p:cTn id="49" dur="500"/>
                                        <p:tgtEl>
                                          <p:spTgt spid="25"/>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1000"/>
                                        <p:tgtEl>
                                          <p:spTgt spid="33"/>
                                        </p:tgtEl>
                                      </p:cBhvr>
                                    </p:animEffect>
                                    <p:anim calcmode="lin" valueType="num">
                                      <p:cBhvr>
                                        <p:cTn id="60" dur="1000" fill="hold"/>
                                        <p:tgtEl>
                                          <p:spTgt spid="33"/>
                                        </p:tgtEl>
                                        <p:attrNameLst>
                                          <p:attrName>ppt_x</p:attrName>
                                        </p:attrNameLst>
                                      </p:cBhvr>
                                      <p:tavLst>
                                        <p:tav tm="0">
                                          <p:val>
                                            <p:strVal val="#ppt_x"/>
                                          </p:val>
                                        </p:tav>
                                        <p:tav tm="100000">
                                          <p:val>
                                            <p:strVal val="#ppt_x"/>
                                          </p:val>
                                        </p:tav>
                                      </p:tavLst>
                                    </p:anim>
                                    <p:anim calcmode="lin" valueType="num">
                                      <p:cBhvr>
                                        <p:cTn id="61" dur="1000" fill="hold"/>
                                        <p:tgtEl>
                                          <p:spTgt spid="33"/>
                                        </p:tgtEl>
                                        <p:attrNameLst>
                                          <p:attrName>ppt_y</p:attrName>
                                        </p:attrNameLst>
                                      </p:cBhvr>
                                      <p:tavLst>
                                        <p:tav tm="0">
                                          <p:val>
                                            <p:strVal val="#ppt_y+.1"/>
                                          </p:val>
                                        </p:tav>
                                        <p:tav tm="100000">
                                          <p:val>
                                            <p:strVal val="#ppt_y"/>
                                          </p:val>
                                        </p:tav>
                                      </p:tavLst>
                                    </p:anim>
                                  </p:childTnLst>
                                </p:cTn>
                              </p:par>
                              <p:par>
                                <p:cTn id="62" presetID="16" presetClass="entr" presetSubtype="21"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barn(inVertical)">
                                      <p:cBhvr>
                                        <p:cTn id="64" dur="500"/>
                                        <p:tgtEl>
                                          <p:spTgt spid="30"/>
                                        </p:tgtEl>
                                      </p:cBhvr>
                                    </p:animEffect>
                                  </p:childTnLst>
                                </p:cTn>
                              </p:par>
                              <p:par>
                                <p:cTn id="65" presetID="22" presetClass="entr" presetSubtype="4" fill="hold"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down)">
                                      <p:cBhvr>
                                        <p:cTn id="6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0" grpId="0" animBg="1"/>
      <p:bldP spid="10" grpId="1" animBg="1"/>
      <p:bldP spid="11" grpId="0" animBg="1"/>
      <p:bldP spid="11" grpId="1" animBg="1"/>
      <p:bldP spid="12" grpId="0" animBg="1"/>
      <p:bldP spid="12" grpId="1" animBg="1"/>
      <p:bldP spid="22" grpId="0" animBg="1"/>
      <p:bldP spid="22" grpId="1" animBg="1"/>
      <p:bldP spid="32" grpId="0" animBg="1"/>
      <p:bldP spid="32" grpId="1" animBg="1"/>
      <p:bldP spid="33" grpId="0" animBg="1"/>
      <p:bldP spid="33"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475175" y="462092"/>
            <a:ext cx="11241651" cy="5933817"/>
          </a:xfrm>
          <a:custGeom>
            <a:avLst/>
            <a:gdLst>
              <a:gd name="connsiteX0" fmla="*/ 0 w 10820400"/>
              <a:gd name="connsiteY0" fmla="*/ 0 h 5486400"/>
              <a:gd name="connsiteX1" fmla="*/ 10820400 w 10820400"/>
              <a:gd name="connsiteY1" fmla="*/ 0 h 5486400"/>
              <a:gd name="connsiteX2" fmla="*/ 10820400 w 10820400"/>
              <a:gd name="connsiteY2" fmla="*/ 5486400 h 5486400"/>
              <a:gd name="connsiteX3" fmla="*/ 0 w 10820400"/>
              <a:gd name="connsiteY3" fmla="*/ 5486400 h 5486400"/>
              <a:gd name="connsiteX4" fmla="*/ 0 w 10820400"/>
              <a:gd name="connsiteY4" fmla="*/ 0 h 5486400"/>
              <a:gd name="connsiteX0-1" fmla="*/ 301721 w 11122121"/>
              <a:gd name="connsiteY0-2" fmla="*/ 0 h 5486400"/>
              <a:gd name="connsiteX1-3" fmla="*/ 11122121 w 11122121"/>
              <a:gd name="connsiteY1-4" fmla="*/ 0 h 5486400"/>
              <a:gd name="connsiteX2-5" fmla="*/ 11122121 w 11122121"/>
              <a:gd name="connsiteY2-6" fmla="*/ 5486400 h 5486400"/>
              <a:gd name="connsiteX3-7" fmla="*/ 301721 w 11122121"/>
              <a:gd name="connsiteY3-8" fmla="*/ 5486400 h 5486400"/>
              <a:gd name="connsiteX4-9" fmla="*/ 301721 w 11122121"/>
              <a:gd name="connsiteY4-10" fmla="*/ 0 h 5486400"/>
              <a:gd name="connsiteX0-11" fmla="*/ 498817 w 11319217"/>
              <a:gd name="connsiteY0-12" fmla="*/ 0 h 5486400"/>
              <a:gd name="connsiteX1-13" fmla="*/ 11319217 w 11319217"/>
              <a:gd name="connsiteY1-14" fmla="*/ 0 h 5486400"/>
              <a:gd name="connsiteX2-15" fmla="*/ 11319217 w 11319217"/>
              <a:gd name="connsiteY2-16" fmla="*/ 5486400 h 5486400"/>
              <a:gd name="connsiteX3-17" fmla="*/ 498817 w 11319217"/>
              <a:gd name="connsiteY3-18" fmla="*/ 5486400 h 5486400"/>
              <a:gd name="connsiteX4-19" fmla="*/ 498817 w 11319217"/>
              <a:gd name="connsiteY4-20" fmla="*/ 0 h 5486400"/>
              <a:gd name="connsiteX0-21" fmla="*/ 498817 w 11319217"/>
              <a:gd name="connsiteY0-22" fmla="*/ 0 h 5671127"/>
              <a:gd name="connsiteX1-23" fmla="*/ 11319217 w 11319217"/>
              <a:gd name="connsiteY1-24" fmla="*/ 0 h 5671127"/>
              <a:gd name="connsiteX2-25" fmla="*/ 11319217 w 11319217"/>
              <a:gd name="connsiteY2-26" fmla="*/ 5486400 h 5671127"/>
              <a:gd name="connsiteX3-27" fmla="*/ 498817 w 11319217"/>
              <a:gd name="connsiteY3-28" fmla="*/ 5486400 h 5671127"/>
              <a:gd name="connsiteX4-29" fmla="*/ 498817 w 11319217"/>
              <a:gd name="connsiteY4-30" fmla="*/ 0 h 5671127"/>
              <a:gd name="connsiteX0-31" fmla="*/ 498817 w 11319217"/>
              <a:gd name="connsiteY0-32" fmla="*/ 0 h 5808601"/>
              <a:gd name="connsiteX1-33" fmla="*/ 11319217 w 11319217"/>
              <a:gd name="connsiteY1-34" fmla="*/ 0 h 5808601"/>
              <a:gd name="connsiteX2-35" fmla="*/ 11319217 w 11319217"/>
              <a:gd name="connsiteY2-36" fmla="*/ 5486400 h 5808601"/>
              <a:gd name="connsiteX3-37" fmla="*/ 498817 w 11319217"/>
              <a:gd name="connsiteY3-38" fmla="*/ 5486400 h 5808601"/>
              <a:gd name="connsiteX4-39" fmla="*/ 498817 w 11319217"/>
              <a:gd name="connsiteY4-40" fmla="*/ 0 h 5808601"/>
              <a:gd name="connsiteX0-41" fmla="*/ 498817 w 11571677"/>
              <a:gd name="connsiteY0-42" fmla="*/ 0 h 5808601"/>
              <a:gd name="connsiteX1-43" fmla="*/ 11319217 w 11571677"/>
              <a:gd name="connsiteY1-44" fmla="*/ 0 h 5808601"/>
              <a:gd name="connsiteX2-45" fmla="*/ 11319217 w 11571677"/>
              <a:gd name="connsiteY2-46" fmla="*/ 5486400 h 5808601"/>
              <a:gd name="connsiteX3-47" fmla="*/ 498817 w 11571677"/>
              <a:gd name="connsiteY3-48" fmla="*/ 5486400 h 5808601"/>
              <a:gd name="connsiteX4-49" fmla="*/ 498817 w 11571677"/>
              <a:gd name="connsiteY4-50" fmla="*/ 0 h 5808601"/>
              <a:gd name="connsiteX0-51" fmla="*/ 498817 w 11719687"/>
              <a:gd name="connsiteY0-52" fmla="*/ 0 h 5808601"/>
              <a:gd name="connsiteX1-53" fmla="*/ 11319217 w 11719687"/>
              <a:gd name="connsiteY1-54" fmla="*/ 0 h 5808601"/>
              <a:gd name="connsiteX2-55" fmla="*/ 11319217 w 11719687"/>
              <a:gd name="connsiteY2-56" fmla="*/ 5486400 h 5808601"/>
              <a:gd name="connsiteX3-57" fmla="*/ 498817 w 11719687"/>
              <a:gd name="connsiteY3-58" fmla="*/ 5486400 h 5808601"/>
              <a:gd name="connsiteX4-59" fmla="*/ 498817 w 11719687"/>
              <a:gd name="connsiteY4-60" fmla="*/ 0 h 5808601"/>
              <a:gd name="connsiteX0-61" fmla="*/ 498817 w 11719687"/>
              <a:gd name="connsiteY0-62" fmla="*/ 264776 h 6073377"/>
              <a:gd name="connsiteX1-63" fmla="*/ 11319217 w 11719687"/>
              <a:gd name="connsiteY1-64" fmla="*/ 264776 h 6073377"/>
              <a:gd name="connsiteX2-65" fmla="*/ 11319217 w 11719687"/>
              <a:gd name="connsiteY2-66" fmla="*/ 5751176 h 6073377"/>
              <a:gd name="connsiteX3-67" fmla="*/ 498817 w 11719687"/>
              <a:gd name="connsiteY3-68" fmla="*/ 5751176 h 6073377"/>
              <a:gd name="connsiteX4-69" fmla="*/ 498817 w 11719687"/>
              <a:gd name="connsiteY4-70" fmla="*/ 264776 h 6073377"/>
              <a:gd name="connsiteX0-71" fmla="*/ 498817 w 11719687"/>
              <a:gd name="connsiteY0-72" fmla="*/ 377544 h 6186145"/>
              <a:gd name="connsiteX1-73" fmla="*/ 11319217 w 11719687"/>
              <a:gd name="connsiteY1-74" fmla="*/ 377544 h 6186145"/>
              <a:gd name="connsiteX2-75" fmla="*/ 11319217 w 11719687"/>
              <a:gd name="connsiteY2-76" fmla="*/ 5863944 h 6186145"/>
              <a:gd name="connsiteX3-77" fmla="*/ 498817 w 11719687"/>
              <a:gd name="connsiteY3-78" fmla="*/ 5863944 h 6186145"/>
              <a:gd name="connsiteX4-79" fmla="*/ 498817 w 11719687"/>
              <a:gd name="connsiteY4-80" fmla="*/ 377544 h 61861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719687" h="6186145">
                <a:moveTo>
                  <a:pt x="498817" y="377544"/>
                </a:moveTo>
                <a:cubicBezTo>
                  <a:pt x="4091763" y="-218202"/>
                  <a:pt x="8252744" y="-24238"/>
                  <a:pt x="11319217" y="377544"/>
                </a:cubicBezTo>
                <a:cubicBezTo>
                  <a:pt x="11817981" y="2261762"/>
                  <a:pt x="11887253" y="4062853"/>
                  <a:pt x="11319217" y="5863944"/>
                </a:cubicBezTo>
                <a:cubicBezTo>
                  <a:pt x="7823253" y="6307289"/>
                  <a:pt x="3662272" y="6279580"/>
                  <a:pt x="498817" y="5863944"/>
                </a:cubicBezTo>
                <a:cubicBezTo>
                  <a:pt x="-180056" y="4201398"/>
                  <a:pt x="-152347" y="1915398"/>
                  <a:pt x="498817" y="377544"/>
                </a:cubicBezTo>
                <a:close/>
              </a:path>
            </a:pathLst>
          </a:custGeom>
          <a:solidFill>
            <a:schemeClr val="bg1"/>
          </a:solidFill>
          <a:ln>
            <a:noFill/>
          </a:ln>
          <a:effectLst>
            <a:outerShdw blurRad="127000" algn="ctr"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9996440" y="111967"/>
            <a:ext cx="2034549" cy="1023258"/>
          </a:xfrm>
          <a:prstGeom prst="rect">
            <a:avLst/>
          </a:prstGeom>
        </p:spPr>
      </p:pic>
      <p:sp>
        <p:nvSpPr>
          <p:cNvPr id="5" name="Rectangle 4"/>
          <p:cNvSpPr/>
          <p:nvPr/>
        </p:nvSpPr>
        <p:spPr>
          <a:xfrm>
            <a:off x="1457642" y="847731"/>
            <a:ext cx="4529911" cy="646331"/>
          </a:xfrm>
          <a:prstGeom prst="rect">
            <a:avLst/>
          </a:prstGeom>
        </p:spPr>
        <p:txBody>
          <a:bodyPr wrap="square">
            <a:spAutoFit/>
          </a:bodyPr>
          <a:lstStyle/>
          <a:p>
            <a:pPr algn="ctr" defTabSz="457200">
              <a:defRPr/>
            </a:pPr>
            <a:r>
              <a:rPr lang="en-US" altLang="zh-CN" sz="3600" b="1" dirty="0" err="1">
                <a:solidFill>
                  <a:srgbClr val="0070C0"/>
                </a:solidFill>
                <a:latin typeface="Calibri" panose="020F0502020204030204" pitchFamily="34" charset="0"/>
                <a:ea typeface="inpin heiti" charset="-122"/>
                <a:cs typeface="Calibri" panose="020F0502020204030204" pitchFamily="34" charset="0"/>
              </a:rPr>
              <a:t>Luyện</a:t>
            </a:r>
            <a:r>
              <a:rPr lang="en-US" altLang="zh-CN" sz="3600" b="1" dirty="0">
                <a:solidFill>
                  <a:srgbClr val="0070C0"/>
                </a:solidFill>
                <a:latin typeface="Calibri" panose="020F0502020204030204" pitchFamily="34" charset="0"/>
                <a:ea typeface="inpin heiti" charset="-122"/>
                <a:cs typeface="Calibri" panose="020F0502020204030204" pitchFamily="34" charset="0"/>
              </a:rPr>
              <a:t> </a:t>
            </a:r>
            <a:r>
              <a:rPr lang="en-US" altLang="zh-CN" sz="3600" b="1" dirty="0" err="1">
                <a:solidFill>
                  <a:srgbClr val="0070C0"/>
                </a:solidFill>
                <a:latin typeface="Calibri" panose="020F0502020204030204" pitchFamily="34" charset="0"/>
                <a:ea typeface="inpin heiti" charset="-122"/>
                <a:cs typeface="Calibri" panose="020F0502020204030204" pitchFamily="34" charset="0"/>
              </a:rPr>
              <a:t>đọc</a:t>
            </a:r>
            <a:r>
              <a:rPr lang="en-US" altLang="zh-CN" sz="3600" b="1" dirty="0">
                <a:solidFill>
                  <a:srgbClr val="0070C0"/>
                </a:solidFill>
                <a:latin typeface="Calibri" panose="020F0502020204030204" pitchFamily="34" charset="0"/>
                <a:ea typeface="inpin heiti" charset="-122"/>
                <a:cs typeface="Calibri" panose="020F0502020204030204" pitchFamily="34" charset="0"/>
              </a:rPr>
              <a:t> </a:t>
            </a:r>
            <a:r>
              <a:rPr lang="en-US" altLang="zh-CN" sz="3600" b="1" dirty="0" err="1">
                <a:solidFill>
                  <a:srgbClr val="0070C0"/>
                </a:solidFill>
                <a:latin typeface="Calibri" panose="020F0502020204030204" pitchFamily="34" charset="0"/>
                <a:ea typeface="inpin heiti" charset="-122"/>
                <a:cs typeface="Calibri" panose="020F0502020204030204" pitchFamily="34" charset="0"/>
              </a:rPr>
              <a:t>nhóm</a:t>
            </a:r>
            <a:endParaRPr lang="zh-CN" altLang="en-US" sz="3600" b="1" dirty="0">
              <a:solidFill>
                <a:srgbClr val="0070C0"/>
              </a:solidFill>
              <a:latin typeface="Calibri" panose="020F0502020204030204" pitchFamily="34" charset="0"/>
              <a:ea typeface="inpin heiti" charset="-122"/>
              <a:cs typeface="Calibri" panose="020F0502020204030204" pitchFamily="34" charset="0"/>
            </a:endParaRPr>
          </a:p>
        </p:txBody>
      </p:sp>
      <p:sp>
        <p:nvSpPr>
          <p:cNvPr id="6" name="Rectangle 5"/>
          <p:cNvSpPr/>
          <p:nvPr/>
        </p:nvSpPr>
        <p:spPr>
          <a:xfrm>
            <a:off x="784093" y="1641006"/>
            <a:ext cx="5599812" cy="1754326"/>
          </a:xfrm>
          <a:prstGeom prst="rect">
            <a:avLst/>
          </a:prstGeom>
        </p:spPr>
        <p:txBody>
          <a:bodyPr wrap="square">
            <a:spAutoFit/>
          </a:bodyPr>
          <a:lstStyle/>
          <a:p>
            <a:pPr algn="ctr" defTabSz="457200"/>
            <a:r>
              <a:rPr lang="en-US" altLang="zh-CN" sz="3600" b="1" dirty="0" err="1">
                <a:solidFill>
                  <a:srgbClr val="002060"/>
                </a:solidFill>
                <a:latin typeface="Calibri" panose="020F0502020204030204" pitchFamily="34" charset="0"/>
                <a:cs typeface="Calibri" panose="020F0502020204030204" pitchFamily="34" charset="0"/>
              </a:rPr>
              <a:t>Yêu</a:t>
            </a:r>
            <a:r>
              <a:rPr lang="zh-CN" altLang="en-US" sz="3600" b="1" dirty="0">
                <a:solidFill>
                  <a:srgbClr val="002060"/>
                </a:solidFill>
                <a:latin typeface="Calibri" panose="020F0502020204030204" pitchFamily="34" charset="0"/>
                <a:cs typeface="Calibri" panose="020F0502020204030204" pitchFamily="34" charset="0"/>
              </a:rPr>
              <a:t> </a:t>
            </a:r>
            <a:r>
              <a:rPr lang="en-US" altLang="zh-CN" sz="3600" b="1" dirty="0" err="1">
                <a:solidFill>
                  <a:srgbClr val="002060"/>
                </a:solidFill>
                <a:latin typeface="Calibri" panose="020F0502020204030204" pitchFamily="34" charset="0"/>
                <a:cs typeface="Calibri" panose="020F0502020204030204" pitchFamily="34" charset="0"/>
              </a:rPr>
              <a:t>cầu</a:t>
            </a:r>
            <a:endParaRPr lang="zh-CN" altLang="en-US" sz="3600" b="1" dirty="0">
              <a:solidFill>
                <a:srgbClr val="002060"/>
              </a:solidFill>
              <a:latin typeface="Calibri" panose="020F0502020204030204" pitchFamily="34" charset="0"/>
              <a:cs typeface="Calibri" panose="020F0502020204030204" pitchFamily="34" charset="0"/>
            </a:endParaRPr>
          </a:p>
          <a:p>
            <a:pPr defTabSz="457200">
              <a:buSzPts val="2800"/>
            </a:pPr>
            <a:r>
              <a:rPr lang="en-US" altLang="zh-CN" sz="3600" dirty="0">
                <a:solidFill>
                  <a:srgbClr val="002060"/>
                </a:solidFill>
                <a:latin typeface="Calibri" panose="020F0502020204030204" pitchFamily="34" charset="0"/>
                <a:cs typeface="Calibri" panose="020F0502020204030204" pitchFamily="34" charset="0"/>
              </a:rPr>
              <a:t>- </a:t>
            </a:r>
            <a:r>
              <a:rPr lang="en-US" altLang="zh-CN" sz="3600" dirty="0" err="1">
                <a:solidFill>
                  <a:srgbClr val="002060"/>
                </a:solidFill>
                <a:latin typeface="Calibri" panose="020F0502020204030204" pitchFamily="34" charset="0"/>
                <a:cs typeface="Calibri" panose="020F0502020204030204" pitchFamily="34" charset="0"/>
              </a:rPr>
              <a:t>Phân</a:t>
            </a:r>
            <a:r>
              <a:rPr lang="zh-CN" altLang="en-US" sz="3600" dirty="0">
                <a:solidFill>
                  <a:srgbClr val="002060"/>
                </a:solidFill>
                <a:latin typeface="Calibri" panose="020F0502020204030204" pitchFamily="34" charset="0"/>
                <a:cs typeface="Calibri" panose="020F0502020204030204" pitchFamily="34" charset="0"/>
              </a:rPr>
              <a:t> </a:t>
            </a:r>
            <a:r>
              <a:rPr lang="en-US" altLang="zh-CN" sz="3600" dirty="0" err="1">
                <a:solidFill>
                  <a:srgbClr val="002060"/>
                </a:solidFill>
                <a:latin typeface="Calibri" panose="020F0502020204030204" pitchFamily="34" charset="0"/>
                <a:cs typeface="Calibri" panose="020F0502020204030204" pitchFamily="34" charset="0"/>
              </a:rPr>
              <a:t>công</a:t>
            </a:r>
            <a:r>
              <a:rPr lang="zh-CN" altLang="en-US" sz="3600" dirty="0">
                <a:solidFill>
                  <a:srgbClr val="002060"/>
                </a:solidFill>
                <a:latin typeface="Calibri" panose="020F0502020204030204" pitchFamily="34" charset="0"/>
                <a:cs typeface="Calibri" panose="020F0502020204030204" pitchFamily="34" charset="0"/>
              </a:rPr>
              <a:t> </a:t>
            </a:r>
            <a:r>
              <a:rPr lang="en-US" altLang="zh-CN" sz="3600" dirty="0" err="1">
                <a:solidFill>
                  <a:srgbClr val="002060"/>
                </a:solidFill>
                <a:latin typeface="Calibri" panose="020F0502020204030204" pitchFamily="34" charset="0"/>
                <a:cs typeface="Calibri" panose="020F0502020204030204" pitchFamily="34" charset="0"/>
              </a:rPr>
              <a:t>đọc</a:t>
            </a:r>
            <a:r>
              <a:rPr lang="zh-CN" altLang="en-US" sz="3600" dirty="0">
                <a:solidFill>
                  <a:srgbClr val="002060"/>
                </a:solidFill>
                <a:latin typeface="Calibri" panose="020F0502020204030204" pitchFamily="34" charset="0"/>
                <a:cs typeface="Calibri" panose="020F0502020204030204" pitchFamily="34" charset="0"/>
              </a:rPr>
              <a:t> </a:t>
            </a:r>
            <a:r>
              <a:rPr lang="en-US" altLang="zh-CN" sz="3600" dirty="0" err="1">
                <a:solidFill>
                  <a:srgbClr val="002060"/>
                </a:solidFill>
                <a:latin typeface="Calibri" panose="020F0502020204030204" pitchFamily="34" charset="0"/>
                <a:cs typeface="Calibri" panose="020F0502020204030204" pitchFamily="34" charset="0"/>
              </a:rPr>
              <a:t>theo</a:t>
            </a:r>
            <a:r>
              <a:rPr lang="zh-CN" altLang="en-US" sz="3600" dirty="0">
                <a:solidFill>
                  <a:srgbClr val="002060"/>
                </a:solidFill>
                <a:latin typeface="Calibri" panose="020F0502020204030204" pitchFamily="34" charset="0"/>
                <a:cs typeface="Calibri" panose="020F0502020204030204" pitchFamily="34" charset="0"/>
              </a:rPr>
              <a:t> </a:t>
            </a:r>
            <a:r>
              <a:rPr lang="en-US" altLang="zh-CN" sz="3600" dirty="0" err="1">
                <a:solidFill>
                  <a:srgbClr val="002060"/>
                </a:solidFill>
                <a:latin typeface="Calibri" panose="020F0502020204030204" pitchFamily="34" charset="0"/>
                <a:cs typeface="Calibri" panose="020F0502020204030204" pitchFamily="34" charset="0"/>
              </a:rPr>
              <a:t>vai</a:t>
            </a:r>
            <a:endParaRPr lang="zh-CN" altLang="en-US" sz="3600" dirty="0">
              <a:solidFill>
                <a:srgbClr val="002060"/>
              </a:solidFill>
              <a:latin typeface="Calibri" panose="020F0502020204030204" pitchFamily="34" charset="0"/>
              <a:cs typeface="Calibri" panose="020F0502020204030204" pitchFamily="34" charset="0"/>
            </a:endParaRPr>
          </a:p>
          <a:p>
            <a:pPr defTabSz="457200">
              <a:buSzPts val="2800"/>
            </a:pPr>
            <a:r>
              <a:rPr lang="en-US" altLang="zh-CN" sz="3600" dirty="0">
                <a:solidFill>
                  <a:srgbClr val="002060"/>
                </a:solidFill>
                <a:latin typeface="Calibri" panose="020F0502020204030204" pitchFamily="34" charset="0"/>
                <a:cs typeface="Calibri" panose="020F0502020204030204" pitchFamily="34" charset="0"/>
              </a:rPr>
              <a:t>- </a:t>
            </a:r>
            <a:r>
              <a:rPr lang="en-US" altLang="zh-CN" sz="3600" dirty="0" err="1">
                <a:solidFill>
                  <a:srgbClr val="002060"/>
                </a:solidFill>
                <a:latin typeface="Calibri" panose="020F0502020204030204" pitchFamily="34" charset="0"/>
                <a:cs typeface="Calibri" panose="020F0502020204030204" pitchFamily="34" charset="0"/>
              </a:rPr>
              <a:t>Tất</a:t>
            </a:r>
            <a:r>
              <a:rPr lang="zh-CN" altLang="en-US" sz="3600" dirty="0">
                <a:solidFill>
                  <a:srgbClr val="002060"/>
                </a:solidFill>
                <a:latin typeface="Calibri" panose="020F0502020204030204" pitchFamily="34" charset="0"/>
                <a:cs typeface="Calibri" panose="020F0502020204030204" pitchFamily="34" charset="0"/>
              </a:rPr>
              <a:t> </a:t>
            </a:r>
            <a:r>
              <a:rPr lang="en-US" altLang="zh-CN" sz="3600" dirty="0" err="1">
                <a:solidFill>
                  <a:srgbClr val="002060"/>
                </a:solidFill>
                <a:latin typeface="Calibri" panose="020F0502020204030204" pitchFamily="34" charset="0"/>
                <a:cs typeface="Calibri" panose="020F0502020204030204" pitchFamily="34" charset="0"/>
              </a:rPr>
              <a:t>cả</a:t>
            </a:r>
            <a:r>
              <a:rPr lang="zh-CN" altLang="en-US" sz="3600" dirty="0">
                <a:solidFill>
                  <a:srgbClr val="002060"/>
                </a:solidFill>
                <a:latin typeface="Calibri" panose="020F0502020204030204" pitchFamily="34" charset="0"/>
                <a:cs typeface="Calibri" panose="020F0502020204030204" pitchFamily="34" charset="0"/>
              </a:rPr>
              <a:t> </a:t>
            </a:r>
            <a:r>
              <a:rPr lang="en-US" altLang="zh-CN" sz="3600" dirty="0" err="1">
                <a:solidFill>
                  <a:srgbClr val="002060"/>
                </a:solidFill>
                <a:latin typeface="Calibri" panose="020F0502020204030204" pitchFamily="34" charset="0"/>
                <a:cs typeface="Calibri" panose="020F0502020204030204" pitchFamily="34" charset="0"/>
              </a:rPr>
              <a:t>thành</a:t>
            </a:r>
            <a:r>
              <a:rPr lang="zh-CN" altLang="en-US" sz="3600" dirty="0">
                <a:solidFill>
                  <a:srgbClr val="002060"/>
                </a:solidFill>
                <a:latin typeface="Calibri" panose="020F0502020204030204" pitchFamily="34" charset="0"/>
                <a:cs typeface="Calibri" panose="020F0502020204030204" pitchFamily="34" charset="0"/>
              </a:rPr>
              <a:t> </a:t>
            </a:r>
            <a:r>
              <a:rPr lang="en-US" altLang="zh-CN" sz="3600" dirty="0" err="1">
                <a:solidFill>
                  <a:srgbClr val="002060"/>
                </a:solidFill>
                <a:latin typeface="Calibri" panose="020F0502020204030204" pitchFamily="34" charset="0"/>
                <a:cs typeface="Calibri" panose="020F0502020204030204" pitchFamily="34" charset="0"/>
              </a:rPr>
              <a:t>viên</a:t>
            </a:r>
            <a:r>
              <a:rPr lang="zh-CN" altLang="en-US" sz="3600" dirty="0">
                <a:solidFill>
                  <a:srgbClr val="002060"/>
                </a:solidFill>
                <a:latin typeface="Calibri" panose="020F0502020204030204" pitchFamily="34" charset="0"/>
                <a:cs typeface="Calibri" panose="020F0502020204030204" pitchFamily="34" charset="0"/>
              </a:rPr>
              <a:t> </a:t>
            </a:r>
            <a:r>
              <a:rPr lang="en-US" altLang="zh-CN" sz="3600" dirty="0" err="1">
                <a:solidFill>
                  <a:srgbClr val="002060"/>
                </a:solidFill>
                <a:latin typeface="Calibri" panose="020F0502020204030204" pitchFamily="34" charset="0"/>
                <a:cs typeface="Calibri" panose="020F0502020204030204" pitchFamily="34" charset="0"/>
              </a:rPr>
              <a:t>đều</a:t>
            </a:r>
            <a:r>
              <a:rPr lang="zh-CN" altLang="en-US" sz="3600" dirty="0">
                <a:solidFill>
                  <a:srgbClr val="002060"/>
                </a:solidFill>
                <a:latin typeface="Calibri" panose="020F0502020204030204" pitchFamily="34" charset="0"/>
                <a:cs typeface="Calibri" panose="020F0502020204030204" pitchFamily="34" charset="0"/>
              </a:rPr>
              <a:t> </a:t>
            </a:r>
            <a:r>
              <a:rPr lang="en-US" altLang="zh-CN" sz="3600" dirty="0" err="1">
                <a:solidFill>
                  <a:srgbClr val="002060"/>
                </a:solidFill>
                <a:latin typeface="Calibri" panose="020F0502020204030204" pitchFamily="34" charset="0"/>
                <a:cs typeface="Calibri" panose="020F0502020204030204" pitchFamily="34" charset="0"/>
              </a:rPr>
              <a:t>đọc</a:t>
            </a:r>
            <a:endParaRPr lang="zh-CN" altLang="en-US" sz="3600" dirty="0">
              <a:solidFill>
                <a:srgbClr val="002060"/>
              </a:solidFill>
              <a:latin typeface="Calibri" panose="020F0502020204030204" pitchFamily="34" charset="0"/>
              <a:cs typeface="Calibri" panose="020F0502020204030204" pitchFamily="34" charset="0"/>
            </a:endParaRPr>
          </a:p>
        </p:txBody>
      </p:sp>
      <p:pic>
        <p:nvPicPr>
          <p:cNvPr id="11" name="Picture 10"/>
          <p:cNvPicPr>
            <a:picLocks noChangeAspect="1"/>
          </p:cNvPicPr>
          <p:nvPr/>
        </p:nvPicPr>
        <p:blipFill>
          <a:blip r:embed="rId3"/>
          <a:stretch>
            <a:fillRect/>
          </a:stretch>
        </p:blipFill>
        <p:spPr>
          <a:xfrm>
            <a:off x="6880972" y="1166873"/>
            <a:ext cx="4637808" cy="2333262"/>
          </a:xfrm>
          <a:prstGeom prst="rect">
            <a:avLst/>
          </a:prstGeom>
        </p:spPr>
      </p:pic>
      <p:pic>
        <p:nvPicPr>
          <p:cNvPr id="12" name="Picture 11"/>
          <p:cNvPicPr>
            <a:picLocks noChangeAspect="1"/>
          </p:cNvPicPr>
          <p:nvPr/>
        </p:nvPicPr>
        <p:blipFill>
          <a:blip r:embed="rId4">
            <a:clrChange>
              <a:clrFrom>
                <a:srgbClr val="E0E0E0"/>
              </a:clrFrom>
              <a:clrTo>
                <a:srgbClr val="E0E0E0">
                  <a:alpha val="0"/>
                </a:srgbClr>
              </a:clrTo>
            </a:clrChange>
            <a:extLst>
              <a:ext uri="{BEBA8EAE-BF5A-486C-A8C5-ECC9F3942E4B}">
                <a14:imgProps xmlns:a14="http://schemas.microsoft.com/office/drawing/2010/main">
                  <a14:imgLayer r:embed="rId5">
                    <a14:imgEffect>
                      <a14:backgroundRemoval t="0" b="100000" l="0" r="100000">
                        <a14:foregroundMark x1="5625" y1="21921" x2="14000" y2="57143"/>
                        <a14:foregroundMark x1="15625" y1="23645" x2="5750" y2="28571"/>
                        <a14:foregroundMark x1="6375" y1="67980" x2="7500" y2="86453"/>
                        <a14:foregroundMark x1="8125" y1="71182" x2="14875" y2="79803"/>
                        <a14:foregroundMark x1="12250" y1="96305" x2="56125" y2="85961"/>
                        <a14:foregroundMark x1="5750" y1="29064" x2="2500" y2="43103"/>
                        <a14:foregroundMark x1="36250" y1="15025" x2="38125" y2="58374"/>
                        <a14:foregroundMark x1="22375" y1="60345" x2="14000" y2="65764"/>
                        <a14:foregroundMark x1="29375" y1="55419" x2="35250" y2="42611"/>
                        <a14:foregroundMark x1="28875" y1="74877" x2="23625" y2="84483"/>
                        <a14:foregroundMark x1="30375" y1="78325" x2="63125" y2="76847"/>
                        <a14:foregroundMark x1="36250" y1="96798" x2="87500" y2="86946"/>
                        <a14:foregroundMark x1="82000" y1="62069" x2="93750" y2="82266"/>
                        <a14:foregroundMark x1="96875" y1="66749" x2="95625" y2="99261"/>
                        <a14:foregroundMark x1="88250" y1="75616" x2="74250" y2="79803"/>
                        <a14:foregroundMark x1="66625" y1="78571" x2="54875" y2="85961"/>
                        <a14:foregroundMark x1="48625" y1="63793" x2="40500" y2="87192"/>
                        <a14:foregroundMark x1="27375" y1="71675" x2="35250" y2="76108"/>
                        <a14:foregroundMark x1="33250" y1="93842" x2="71750" y2="91379"/>
                        <a14:foregroundMark x1="87500" y1="91872" x2="78375" y2="98522"/>
                        <a14:foregroundMark x1="66625" y1="48768" x2="60000" y2="69212"/>
                        <a14:foregroundMark x1="64000" y1="19458" x2="61000" y2="51232"/>
                        <a14:foregroundMark x1="75500" y1="22414" x2="78000" y2="23153"/>
                        <a14:foregroundMark x1="56875" y1="45567" x2="54500" y2="47291"/>
                        <a14:foregroundMark x1="55500" y1="41379" x2="60125" y2="43842"/>
                        <a14:foregroundMark x1="44250" y1="62808" x2="41125" y2="75616"/>
                        <a14:foregroundMark x1="32625" y1="85222" x2="34500" y2="82759"/>
                        <a14:foregroundMark x1="32625" y1="96798" x2="66875" y2="90640"/>
                        <a14:foregroundMark x1="69250" y1="97537" x2="49875" y2="99015"/>
                        <a14:foregroundMark x1="28500" y1="45567" x2="28500" y2="45567"/>
                        <a14:foregroundMark x1="9375" y1="87685" x2="9375" y2="87685"/>
                        <a14:foregroundMark x1="19000" y1="19951" x2="20500" y2="25369"/>
                        <a14:foregroundMark x1="70250" y1="47291" x2="76375" y2="38177"/>
                        <a14:foregroundMark x1="45250" y1="44335" x2="45250" y2="44335"/>
                      </a14:backgroundRemoval>
                    </a14:imgEffect>
                  </a14:imgLayer>
                </a14:imgProps>
              </a:ext>
              <a:ext uri="{28A0092B-C50C-407E-A947-70E740481C1C}">
                <a14:useLocalDpi xmlns:a14="http://schemas.microsoft.com/office/drawing/2010/main" val="0"/>
              </a:ext>
            </a:extLst>
          </a:blip>
          <a:stretch>
            <a:fillRect/>
          </a:stretch>
        </p:blipFill>
        <p:spPr>
          <a:xfrm>
            <a:off x="4251791" y="3733393"/>
            <a:ext cx="4396989" cy="2231472"/>
          </a:xfrm>
          <a:prstGeom prst="rect">
            <a:avLst/>
          </a:prstGeom>
        </p:spPr>
      </p:pic>
      <p:pic>
        <p:nvPicPr>
          <p:cNvPr id="13" name="Kí hiệu - Khám phá &amp; Luyện tập"/>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1149269" y="756157"/>
            <a:ext cx="851896" cy="851896"/>
          </a:xfrm>
          <a:prstGeom prst="rect">
            <a:avLst/>
          </a:prstGeom>
        </p:spPr>
      </p:pic>
    </p:spTree>
    <p:extLst>
      <p:ext uri="{BB962C8B-B14F-4D97-AF65-F5344CB8AC3E}">
        <p14:creationId xmlns:p14="http://schemas.microsoft.com/office/powerpoint/2010/main" val="36943325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par>
                                <p:cTn id="14" presetID="22" presetClass="entr" presetSubtype="4"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par>
                                <p:cTn id="17" presetID="22" presetClass="entr" presetSubtype="4"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475175" y="462092"/>
            <a:ext cx="11241651" cy="5933817"/>
          </a:xfrm>
          <a:custGeom>
            <a:avLst/>
            <a:gdLst>
              <a:gd name="connsiteX0" fmla="*/ 0 w 10820400"/>
              <a:gd name="connsiteY0" fmla="*/ 0 h 5486400"/>
              <a:gd name="connsiteX1" fmla="*/ 10820400 w 10820400"/>
              <a:gd name="connsiteY1" fmla="*/ 0 h 5486400"/>
              <a:gd name="connsiteX2" fmla="*/ 10820400 w 10820400"/>
              <a:gd name="connsiteY2" fmla="*/ 5486400 h 5486400"/>
              <a:gd name="connsiteX3" fmla="*/ 0 w 10820400"/>
              <a:gd name="connsiteY3" fmla="*/ 5486400 h 5486400"/>
              <a:gd name="connsiteX4" fmla="*/ 0 w 10820400"/>
              <a:gd name="connsiteY4" fmla="*/ 0 h 5486400"/>
              <a:gd name="connsiteX0-1" fmla="*/ 301721 w 11122121"/>
              <a:gd name="connsiteY0-2" fmla="*/ 0 h 5486400"/>
              <a:gd name="connsiteX1-3" fmla="*/ 11122121 w 11122121"/>
              <a:gd name="connsiteY1-4" fmla="*/ 0 h 5486400"/>
              <a:gd name="connsiteX2-5" fmla="*/ 11122121 w 11122121"/>
              <a:gd name="connsiteY2-6" fmla="*/ 5486400 h 5486400"/>
              <a:gd name="connsiteX3-7" fmla="*/ 301721 w 11122121"/>
              <a:gd name="connsiteY3-8" fmla="*/ 5486400 h 5486400"/>
              <a:gd name="connsiteX4-9" fmla="*/ 301721 w 11122121"/>
              <a:gd name="connsiteY4-10" fmla="*/ 0 h 5486400"/>
              <a:gd name="connsiteX0-11" fmla="*/ 498817 w 11319217"/>
              <a:gd name="connsiteY0-12" fmla="*/ 0 h 5486400"/>
              <a:gd name="connsiteX1-13" fmla="*/ 11319217 w 11319217"/>
              <a:gd name="connsiteY1-14" fmla="*/ 0 h 5486400"/>
              <a:gd name="connsiteX2-15" fmla="*/ 11319217 w 11319217"/>
              <a:gd name="connsiteY2-16" fmla="*/ 5486400 h 5486400"/>
              <a:gd name="connsiteX3-17" fmla="*/ 498817 w 11319217"/>
              <a:gd name="connsiteY3-18" fmla="*/ 5486400 h 5486400"/>
              <a:gd name="connsiteX4-19" fmla="*/ 498817 w 11319217"/>
              <a:gd name="connsiteY4-20" fmla="*/ 0 h 5486400"/>
              <a:gd name="connsiteX0-21" fmla="*/ 498817 w 11319217"/>
              <a:gd name="connsiteY0-22" fmla="*/ 0 h 5671127"/>
              <a:gd name="connsiteX1-23" fmla="*/ 11319217 w 11319217"/>
              <a:gd name="connsiteY1-24" fmla="*/ 0 h 5671127"/>
              <a:gd name="connsiteX2-25" fmla="*/ 11319217 w 11319217"/>
              <a:gd name="connsiteY2-26" fmla="*/ 5486400 h 5671127"/>
              <a:gd name="connsiteX3-27" fmla="*/ 498817 w 11319217"/>
              <a:gd name="connsiteY3-28" fmla="*/ 5486400 h 5671127"/>
              <a:gd name="connsiteX4-29" fmla="*/ 498817 w 11319217"/>
              <a:gd name="connsiteY4-30" fmla="*/ 0 h 5671127"/>
              <a:gd name="connsiteX0-31" fmla="*/ 498817 w 11319217"/>
              <a:gd name="connsiteY0-32" fmla="*/ 0 h 5808601"/>
              <a:gd name="connsiteX1-33" fmla="*/ 11319217 w 11319217"/>
              <a:gd name="connsiteY1-34" fmla="*/ 0 h 5808601"/>
              <a:gd name="connsiteX2-35" fmla="*/ 11319217 w 11319217"/>
              <a:gd name="connsiteY2-36" fmla="*/ 5486400 h 5808601"/>
              <a:gd name="connsiteX3-37" fmla="*/ 498817 w 11319217"/>
              <a:gd name="connsiteY3-38" fmla="*/ 5486400 h 5808601"/>
              <a:gd name="connsiteX4-39" fmla="*/ 498817 w 11319217"/>
              <a:gd name="connsiteY4-40" fmla="*/ 0 h 5808601"/>
              <a:gd name="connsiteX0-41" fmla="*/ 498817 w 11571677"/>
              <a:gd name="connsiteY0-42" fmla="*/ 0 h 5808601"/>
              <a:gd name="connsiteX1-43" fmla="*/ 11319217 w 11571677"/>
              <a:gd name="connsiteY1-44" fmla="*/ 0 h 5808601"/>
              <a:gd name="connsiteX2-45" fmla="*/ 11319217 w 11571677"/>
              <a:gd name="connsiteY2-46" fmla="*/ 5486400 h 5808601"/>
              <a:gd name="connsiteX3-47" fmla="*/ 498817 w 11571677"/>
              <a:gd name="connsiteY3-48" fmla="*/ 5486400 h 5808601"/>
              <a:gd name="connsiteX4-49" fmla="*/ 498817 w 11571677"/>
              <a:gd name="connsiteY4-50" fmla="*/ 0 h 5808601"/>
              <a:gd name="connsiteX0-51" fmla="*/ 498817 w 11719687"/>
              <a:gd name="connsiteY0-52" fmla="*/ 0 h 5808601"/>
              <a:gd name="connsiteX1-53" fmla="*/ 11319217 w 11719687"/>
              <a:gd name="connsiteY1-54" fmla="*/ 0 h 5808601"/>
              <a:gd name="connsiteX2-55" fmla="*/ 11319217 w 11719687"/>
              <a:gd name="connsiteY2-56" fmla="*/ 5486400 h 5808601"/>
              <a:gd name="connsiteX3-57" fmla="*/ 498817 w 11719687"/>
              <a:gd name="connsiteY3-58" fmla="*/ 5486400 h 5808601"/>
              <a:gd name="connsiteX4-59" fmla="*/ 498817 w 11719687"/>
              <a:gd name="connsiteY4-60" fmla="*/ 0 h 5808601"/>
              <a:gd name="connsiteX0-61" fmla="*/ 498817 w 11719687"/>
              <a:gd name="connsiteY0-62" fmla="*/ 264776 h 6073377"/>
              <a:gd name="connsiteX1-63" fmla="*/ 11319217 w 11719687"/>
              <a:gd name="connsiteY1-64" fmla="*/ 264776 h 6073377"/>
              <a:gd name="connsiteX2-65" fmla="*/ 11319217 w 11719687"/>
              <a:gd name="connsiteY2-66" fmla="*/ 5751176 h 6073377"/>
              <a:gd name="connsiteX3-67" fmla="*/ 498817 w 11719687"/>
              <a:gd name="connsiteY3-68" fmla="*/ 5751176 h 6073377"/>
              <a:gd name="connsiteX4-69" fmla="*/ 498817 w 11719687"/>
              <a:gd name="connsiteY4-70" fmla="*/ 264776 h 6073377"/>
              <a:gd name="connsiteX0-71" fmla="*/ 498817 w 11719687"/>
              <a:gd name="connsiteY0-72" fmla="*/ 377544 h 6186145"/>
              <a:gd name="connsiteX1-73" fmla="*/ 11319217 w 11719687"/>
              <a:gd name="connsiteY1-74" fmla="*/ 377544 h 6186145"/>
              <a:gd name="connsiteX2-75" fmla="*/ 11319217 w 11719687"/>
              <a:gd name="connsiteY2-76" fmla="*/ 5863944 h 6186145"/>
              <a:gd name="connsiteX3-77" fmla="*/ 498817 w 11719687"/>
              <a:gd name="connsiteY3-78" fmla="*/ 5863944 h 6186145"/>
              <a:gd name="connsiteX4-79" fmla="*/ 498817 w 11719687"/>
              <a:gd name="connsiteY4-80" fmla="*/ 377544 h 61861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719687" h="6186145">
                <a:moveTo>
                  <a:pt x="498817" y="377544"/>
                </a:moveTo>
                <a:cubicBezTo>
                  <a:pt x="4091763" y="-218202"/>
                  <a:pt x="8252744" y="-24238"/>
                  <a:pt x="11319217" y="377544"/>
                </a:cubicBezTo>
                <a:cubicBezTo>
                  <a:pt x="11817981" y="2261762"/>
                  <a:pt x="11887253" y="4062853"/>
                  <a:pt x="11319217" y="5863944"/>
                </a:cubicBezTo>
                <a:cubicBezTo>
                  <a:pt x="7823253" y="6307289"/>
                  <a:pt x="3662272" y="6279580"/>
                  <a:pt x="498817" y="5863944"/>
                </a:cubicBezTo>
                <a:cubicBezTo>
                  <a:pt x="-180056" y="4201398"/>
                  <a:pt x="-152347" y="1915398"/>
                  <a:pt x="498817" y="377544"/>
                </a:cubicBezTo>
                <a:close/>
              </a:path>
            </a:pathLst>
          </a:custGeom>
          <a:solidFill>
            <a:schemeClr val="bg1"/>
          </a:solidFill>
          <a:ln>
            <a:noFill/>
          </a:ln>
          <a:effectLst>
            <a:outerShdw blurRad="127000" algn="ctr"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pic>
        <p:nvPicPr>
          <p:cNvPr id="25"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184634"/>
            <a:ext cx="3655108" cy="3694326"/>
          </a:xfrm>
          <a:prstGeom prst="rect">
            <a:avLst/>
          </a:prstGeom>
        </p:spPr>
      </p:pic>
      <p:grpSp>
        <p:nvGrpSpPr>
          <p:cNvPr id="26" name="Group 25"/>
          <p:cNvGrpSpPr/>
          <p:nvPr/>
        </p:nvGrpSpPr>
        <p:grpSpPr>
          <a:xfrm>
            <a:off x="3581415" y="-119311"/>
            <a:ext cx="4921453" cy="1524000"/>
            <a:chOff x="170" y="-418"/>
            <a:chExt cx="6688" cy="2400"/>
          </a:xfrm>
        </p:grpSpPr>
        <p:pic>
          <p:nvPicPr>
            <p:cNvPr id="27" name="图片 9"/>
            <p:cNvPicPr>
              <a:picLocks noChangeAspect="1"/>
            </p:cNvPicPr>
            <p:nvPr/>
          </p:nvPicPr>
          <p:blipFill>
            <a:blip r:embed="rId3"/>
            <a:srcRect r="59849"/>
            <a:stretch>
              <a:fillRect/>
            </a:stretch>
          </p:blipFill>
          <p:spPr>
            <a:xfrm>
              <a:off x="170" y="184"/>
              <a:ext cx="688" cy="1111"/>
            </a:xfrm>
            <a:prstGeom prst="rect">
              <a:avLst/>
            </a:prstGeom>
          </p:spPr>
        </p:pic>
        <p:pic>
          <p:nvPicPr>
            <p:cNvPr id="28" name="图片 9"/>
            <p:cNvPicPr>
              <a:picLocks noChangeAspect="1"/>
            </p:cNvPicPr>
            <p:nvPr/>
          </p:nvPicPr>
          <p:blipFill>
            <a:blip r:embed="rId3"/>
            <a:srcRect l="40340" r="1"/>
            <a:stretch>
              <a:fillRect/>
            </a:stretch>
          </p:blipFill>
          <p:spPr>
            <a:xfrm>
              <a:off x="858" y="-418"/>
              <a:ext cx="1839" cy="1713"/>
            </a:xfrm>
            <a:prstGeom prst="rect">
              <a:avLst/>
            </a:prstGeom>
          </p:spPr>
        </p:pic>
        <p:pic>
          <p:nvPicPr>
            <p:cNvPr id="29" name="图片 9"/>
            <p:cNvPicPr>
              <a:picLocks noChangeAspect="1"/>
            </p:cNvPicPr>
            <p:nvPr/>
          </p:nvPicPr>
          <p:blipFill>
            <a:blip r:embed="rId3"/>
            <a:srcRect l="51694" r="1"/>
            <a:stretch>
              <a:fillRect/>
            </a:stretch>
          </p:blipFill>
          <p:spPr>
            <a:xfrm>
              <a:off x="2458" y="-418"/>
              <a:ext cx="1489" cy="1713"/>
            </a:xfrm>
            <a:prstGeom prst="rect">
              <a:avLst/>
            </a:prstGeom>
          </p:spPr>
        </p:pic>
        <p:pic>
          <p:nvPicPr>
            <p:cNvPr id="30" name="图片 9"/>
            <p:cNvPicPr>
              <a:picLocks noChangeAspect="1"/>
            </p:cNvPicPr>
            <p:nvPr/>
          </p:nvPicPr>
          <p:blipFill>
            <a:blip r:embed="rId3"/>
            <a:srcRect l="51694" r="1"/>
            <a:stretch>
              <a:fillRect/>
            </a:stretch>
          </p:blipFill>
          <p:spPr>
            <a:xfrm>
              <a:off x="3641" y="-418"/>
              <a:ext cx="1489" cy="1713"/>
            </a:xfrm>
            <a:prstGeom prst="rect">
              <a:avLst/>
            </a:prstGeom>
          </p:spPr>
        </p:pic>
        <p:pic>
          <p:nvPicPr>
            <p:cNvPr id="31" name="图片 9"/>
            <p:cNvPicPr>
              <a:picLocks noChangeAspect="1"/>
            </p:cNvPicPr>
            <p:nvPr/>
          </p:nvPicPr>
          <p:blipFill>
            <a:blip r:embed="rId3"/>
            <a:srcRect l="51694" r="1"/>
            <a:stretch>
              <a:fillRect/>
            </a:stretch>
          </p:blipFill>
          <p:spPr>
            <a:xfrm>
              <a:off x="4759" y="-413"/>
              <a:ext cx="1489" cy="1713"/>
            </a:xfrm>
            <a:prstGeom prst="rect">
              <a:avLst/>
            </a:prstGeom>
          </p:spPr>
        </p:pic>
        <p:pic>
          <p:nvPicPr>
            <p:cNvPr id="32" name="图片 9"/>
            <p:cNvPicPr>
              <a:picLocks noChangeAspect="1"/>
            </p:cNvPicPr>
            <p:nvPr/>
          </p:nvPicPr>
          <p:blipFill>
            <a:blip r:embed="rId3"/>
            <a:srcRect l="51694" r="1"/>
            <a:stretch>
              <a:fillRect/>
            </a:stretch>
          </p:blipFill>
          <p:spPr>
            <a:xfrm>
              <a:off x="5316" y="-418"/>
              <a:ext cx="1489" cy="1713"/>
            </a:xfrm>
            <a:prstGeom prst="rect">
              <a:avLst/>
            </a:prstGeom>
          </p:spPr>
        </p:pic>
        <p:sp>
          <p:nvSpPr>
            <p:cNvPr id="33" name="矩形 4"/>
            <p:cNvSpPr/>
            <p:nvPr/>
          </p:nvSpPr>
          <p:spPr>
            <a:xfrm>
              <a:off x="1213" y="286"/>
              <a:ext cx="5645" cy="1696"/>
            </a:xfrm>
            <a:prstGeom prst="rect">
              <a:avLst/>
            </a:prstGeom>
            <a:noFill/>
            <a:extLst>
              <a:ext uri="{909E8E84-426E-40DD-AFC4-6F175D3DCCD1}">
                <a14:hiddenFill xmlns:a14="http://schemas.microsoft.com/office/drawing/2010/main">
                  <a:solidFill>
                    <a:schemeClr val="accent4">
                      <a:lumMod val="20000"/>
                      <a:lumOff val="80000"/>
                    </a:schemeClr>
                  </a:solidFill>
                </a14:hiddenFill>
              </a:ext>
            </a:extLst>
          </p:spPr>
          <p:txBody>
            <a:bodyPr wrap="square" rtlCol="0">
              <a:spAutoFit/>
            </a:bodyPr>
            <a:lstStyle/>
            <a:p>
              <a:pPr defTabSz="914400"/>
              <a:r>
                <a:rPr lang="en-US" sz="3200" b="1" dirty="0">
                  <a:solidFill>
                    <a:srgbClr val="FF0000"/>
                  </a:solidFill>
                  <a:latin typeface="Calibri" panose="020F0502020204030204" pitchFamily="34" charset="0"/>
                  <a:ea typeface="zihun27hao-budingti" panose="00000500000000000000" pitchFamily="2" charset="-122"/>
                  <a:cs typeface="Calibri" panose="020F0502020204030204" pitchFamily="34" charset="0"/>
                  <a:sym typeface="+mn-lt"/>
                </a:rPr>
                <a:t>Luyện đọc trước lớp</a:t>
              </a:r>
            </a:p>
          </p:txBody>
        </p:sp>
      </p:grpSp>
      <p:grpSp>
        <p:nvGrpSpPr>
          <p:cNvPr id="34" name="Group 33"/>
          <p:cNvGrpSpPr/>
          <p:nvPr/>
        </p:nvGrpSpPr>
        <p:grpSpPr>
          <a:xfrm>
            <a:off x="3588651" y="1849917"/>
            <a:ext cx="7016287" cy="2396264"/>
            <a:chOff x="7118" y="5282"/>
            <a:chExt cx="11878" cy="4191"/>
          </a:xfrm>
        </p:grpSpPr>
        <p:sp>
          <p:nvSpPr>
            <p:cNvPr id="35" name="Rounded Rectangle 20"/>
            <p:cNvSpPr/>
            <p:nvPr/>
          </p:nvSpPr>
          <p:spPr>
            <a:xfrm>
              <a:off x="7244" y="6041"/>
              <a:ext cx="11752" cy="343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21"/>
            <p:cNvSpPr/>
            <p:nvPr/>
          </p:nvSpPr>
          <p:spPr>
            <a:xfrm>
              <a:off x="7243" y="5870"/>
              <a:ext cx="11613" cy="3455"/>
            </a:xfrm>
            <a:prstGeom prst="roundRect">
              <a:avLst/>
            </a:prstGeom>
            <a:solidFill>
              <a:srgbClr val="FFF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p:cNvPicPr>
              <a:picLocks noChangeAspect="1"/>
            </p:cNvPicPr>
            <p:nvPr/>
          </p:nvPicPr>
          <p:blipFill>
            <a:blip r:embed="rId4"/>
            <a:stretch>
              <a:fillRect/>
            </a:stretch>
          </p:blipFill>
          <p:spPr>
            <a:xfrm>
              <a:off x="7118" y="5282"/>
              <a:ext cx="11737" cy="4176"/>
            </a:xfrm>
            <a:prstGeom prst="rect">
              <a:avLst/>
            </a:prstGeom>
          </p:spPr>
        </p:pic>
      </p:grpSp>
    </p:spTree>
    <p:extLst>
      <p:ext uri="{BB962C8B-B14F-4D97-AF65-F5344CB8AC3E}">
        <p14:creationId xmlns:p14="http://schemas.microsoft.com/office/powerpoint/2010/main" val="14040045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17" presetClass="entr" presetSubtype="1" fill="hold" nodeType="withEffect">
                                  <p:stCondLst>
                                    <p:cond delay="0"/>
                                  </p:stCondLst>
                                  <p:childTnLst>
                                    <p:set>
                                      <p:cBhvr additive="base">
                                        <p:cTn id="11" dur="500"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ppt_x"/>
                                          </p:val>
                                        </p:tav>
                                        <p:tav tm="100000">
                                          <p:val>
                                            <p:strVal val="#ppt_x"/>
                                          </p:val>
                                        </p:tav>
                                      </p:tavLst>
                                    </p:anim>
                                    <p:anim calcmode="lin" valueType="num">
                                      <p:cBhvr additive="base">
                                        <p:cTn id="13" dur="500" fill="hold"/>
                                        <p:tgtEl>
                                          <p:spTgt spid="34"/>
                                        </p:tgtEl>
                                        <p:attrNameLst>
                                          <p:attrName>ppt_y</p:attrName>
                                        </p:attrNameLst>
                                      </p:cBhvr>
                                      <p:tavLst>
                                        <p:tav tm="0">
                                          <p:val>
                                            <p:strVal val="#ppt_y-#ppt_h/2"/>
                                          </p:val>
                                        </p:tav>
                                        <p:tav tm="100000">
                                          <p:val>
                                            <p:strVal val="#ppt_y"/>
                                          </p:val>
                                        </p:tav>
                                      </p:tavLst>
                                    </p:anim>
                                    <p:anim calcmode="lin" valueType="num">
                                      <p:cBhvr additive="base">
                                        <p:cTn id="14" dur="500" fill="hold"/>
                                        <p:tgtEl>
                                          <p:spTgt spid="34"/>
                                        </p:tgtEl>
                                        <p:attrNameLst>
                                          <p:attrName>ppt_w</p:attrName>
                                        </p:attrNameLst>
                                      </p:cBhvr>
                                      <p:tavLst>
                                        <p:tav tm="0">
                                          <p:val>
                                            <p:strVal val="#ppt_w"/>
                                          </p:val>
                                        </p:tav>
                                        <p:tav tm="100000">
                                          <p:val>
                                            <p:strVal val="#ppt_w"/>
                                          </p:val>
                                        </p:tav>
                                      </p:tavLst>
                                    </p:anim>
                                    <p:anim calcmode="lin" valueType="num">
                                      <p:cBhvr additive="base">
                                        <p:cTn id="15" dur="500" fill="hold"/>
                                        <p:tgtEl>
                                          <p:spTgt spid="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2"/>
          <a:stretch>
            <a:fillRect/>
          </a:stretch>
        </p:blipFill>
        <p:spPr>
          <a:xfrm>
            <a:off x="1246909" y="122386"/>
            <a:ext cx="10612582" cy="5965527"/>
          </a:xfrm>
          <a:prstGeom prst="rect">
            <a:avLst/>
          </a:prstGeom>
        </p:spPr>
      </p:pic>
      <p:pic>
        <p:nvPicPr>
          <p:cNvPr id="7" name="Picture 6"/>
          <p:cNvPicPr>
            <a:picLocks noChangeAspect="1"/>
          </p:cNvPicPr>
          <p:nvPr/>
        </p:nvPicPr>
        <p:blipFill>
          <a:blip r:embed="rId3"/>
          <a:stretch>
            <a:fillRect/>
          </a:stretch>
        </p:blipFill>
        <p:spPr>
          <a:xfrm>
            <a:off x="2724426" y="2187723"/>
            <a:ext cx="6364776" cy="2566638"/>
          </a:xfrm>
          <a:prstGeom prst="rect">
            <a:avLst/>
          </a:prstGeom>
        </p:spPr>
      </p:pic>
    </p:spTree>
    <p:extLst>
      <p:ext uri="{BB962C8B-B14F-4D97-AF65-F5344CB8AC3E}">
        <p14:creationId xmlns:p14="http://schemas.microsoft.com/office/powerpoint/2010/main" val="1890926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Nhóm 21"/>
          <p:cNvGrpSpPr/>
          <p:nvPr/>
        </p:nvGrpSpPr>
        <p:grpSpPr>
          <a:xfrm>
            <a:off x="1" y="971516"/>
            <a:ext cx="12074715" cy="5789157"/>
            <a:chOff x="0" y="728637"/>
            <a:chExt cx="9056036" cy="4341868"/>
          </a:xfrm>
        </p:grpSpPr>
        <p:grpSp>
          <p:nvGrpSpPr>
            <p:cNvPr id="27" name="Nhóm 26"/>
            <p:cNvGrpSpPr/>
            <p:nvPr/>
          </p:nvGrpSpPr>
          <p:grpSpPr>
            <a:xfrm>
              <a:off x="121234" y="728637"/>
              <a:ext cx="8020347" cy="968839"/>
              <a:chOff x="237022" y="794871"/>
              <a:chExt cx="8020347" cy="968839"/>
            </a:xfrm>
          </p:grpSpPr>
          <p:sp>
            <p:nvSpPr>
              <p:cNvPr id="24" name="Hình chữ nhật: Góc Tròn 23"/>
              <p:cNvSpPr/>
              <p:nvPr/>
            </p:nvSpPr>
            <p:spPr>
              <a:xfrm>
                <a:off x="899877" y="854509"/>
                <a:ext cx="7258876" cy="726625"/>
              </a:xfrm>
              <a:custGeom>
                <a:avLst/>
                <a:gdLst>
                  <a:gd name="connsiteX0" fmla="*/ 0 w 7258876"/>
                  <a:gd name="connsiteY0" fmla="*/ 121107 h 726625"/>
                  <a:gd name="connsiteX1" fmla="*/ 121107 w 7258876"/>
                  <a:gd name="connsiteY1" fmla="*/ 0 h 726625"/>
                  <a:gd name="connsiteX2" fmla="*/ 618652 w 7258876"/>
                  <a:gd name="connsiteY2" fmla="*/ 0 h 726625"/>
                  <a:gd name="connsiteX3" fmla="*/ 1116197 w 7258876"/>
                  <a:gd name="connsiteY3" fmla="*/ 0 h 726625"/>
                  <a:gd name="connsiteX4" fmla="*/ 1824242 w 7258876"/>
                  <a:gd name="connsiteY4" fmla="*/ 0 h 726625"/>
                  <a:gd name="connsiteX5" fmla="*/ 2251621 w 7258876"/>
                  <a:gd name="connsiteY5" fmla="*/ 0 h 726625"/>
                  <a:gd name="connsiteX6" fmla="*/ 2889499 w 7258876"/>
                  <a:gd name="connsiteY6" fmla="*/ 0 h 726625"/>
                  <a:gd name="connsiteX7" fmla="*/ 3597544 w 7258876"/>
                  <a:gd name="connsiteY7" fmla="*/ 0 h 726625"/>
                  <a:gd name="connsiteX8" fmla="*/ 4375756 w 7258876"/>
                  <a:gd name="connsiteY8" fmla="*/ 0 h 726625"/>
                  <a:gd name="connsiteX9" fmla="*/ 4803134 w 7258876"/>
                  <a:gd name="connsiteY9" fmla="*/ 0 h 726625"/>
                  <a:gd name="connsiteX10" fmla="*/ 5511179 w 7258876"/>
                  <a:gd name="connsiteY10" fmla="*/ 0 h 726625"/>
                  <a:gd name="connsiteX11" fmla="*/ 5938558 w 7258876"/>
                  <a:gd name="connsiteY11" fmla="*/ 0 h 726625"/>
                  <a:gd name="connsiteX12" fmla="*/ 6436103 w 7258876"/>
                  <a:gd name="connsiteY12" fmla="*/ 0 h 726625"/>
                  <a:gd name="connsiteX13" fmla="*/ 7137769 w 7258876"/>
                  <a:gd name="connsiteY13" fmla="*/ 0 h 726625"/>
                  <a:gd name="connsiteX14" fmla="*/ 7258876 w 7258876"/>
                  <a:gd name="connsiteY14" fmla="*/ 121107 h 726625"/>
                  <a:gd name="connsiteX15" fmla="*/ 7258876 w 7258876"/>
                  <a:gd name="connsiteY15" fmla="*/ 605518 h 726625"/>
                  <a:gd name="connsiteX16" fmla="*/ 7137769 w 7258876"/>
                  <a:gd name="connsiteY16" fmla="*/ 726625 h 726625"/>
                  <a:gd name="connsiteX17" fmla="*/ 6499891 w 7258876"/>
                  <a:gd name="connsiteY17" fmla="*/ 726625 h 726625"/>
                  <a:gd name="connsiteX18" fmla="*/ 5721679 w 7258876"/>
                  <a:gd name="connsiteY18" fmla="*/ 726625 h 726625"/>
                  <a:gd name="connsiteX19" fmla="*/ 5013634 w 7258876"/>
                  <a:gd name="connsiteY19" fmla="*/ 726625 h 726625"/>
                  <a:gd name="connsiteX20" fmla="*/ 4516089 w 7258876"/>
                  <a:gd name="connsiteY20" fmla="*/ 726625 h 726625"/>
                  <a:gd name="connsiteX21" fmla="*/ 3878211 w 7258876"/>
                  <a:gd name="connsiteY21" fmla="*/ 726625 h 726625"/>
                  <a:gd name="connsiteX22" fmla="*/ 3380665 w 7258876"/>
                  <a:gd name="connsiteY22" fmla="*/ 726625 h 726625"/>
                  <a:gd name="connsiteX23" fmla="*/ 2953287 w 7258876"/>
                  <a:gd name="connsiteY23" fmla="*/ 726625 h 726625"/>
                  <a:gd name="connsiteX24" fmla="*/ 2385575 w 7258876"/>
                  <a:gd name="connsiteY24" fmla="*/ 726625 h 726625"/>
                  <a:gd name="connsiteX25" fmla="*/ 1958197 w 7258876"/>
                  <a:gd name="connsiteY25" fmla="*/ 726625 h 726625"/>
                  <a:gd name="connsiteX26" fmla="*/ 1250152 w 7258876"/>
                  <a:gd name="connsiteY26" fmla="*/ 726625 h 726625"/>
                  <a:gd name="connsiteX27" fmla="*/ 121107 w 7258876"/>
                  <a:gd name="connsiteY27" fmla="*/ 726625 h 726625"/>
                  <a:gd name="connsiteX28" fmla="*/ 0 w 7258876"/>
                  <a:gd name="connsiteY28" fmla="*/ 605518 h 726625"/>
                  <a:gd name="connsiteX29" fmla="*/ 0 w 7258876"/>
                  <a:gd name="connsiteY29" fmla="*/ 121107 h 726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258876" h="726625" fill="none" extrusionOk="0">
                    <a:moveTo>
                      <a:pt x="0" y="121107"/>
                    </a:moveTo>
                    <a:cubicBezTo>
                      <a:pt x="2644" y="43651"/>
                      <a:pt x="58980" y="735"/>
                      <a:pt x="121107" y="0"/>
                    </a:cubicBezTo>
                    <a:cubicBezTo>
                      <a:pt x="249148" y="12079"/>
                      <a:pt x="449996" y="-9735"/>
                      <a:pt x="618652" y="0"/>
                    </a:cubicBezTo>
                    <a:cubicBezTo>
                      <a:pt x="787309" y="9735"/>
                      <a:pt x="999872" y="17072"/>
                      <a:pt x="1116197" y="0"/>
                    </a:cubicBezTo>
                    <a:cubicBezTo>
                      <a:pt x="1232522" y="-17072"/>
                      <a:pt x="1607032" y="29350"/>
                      <a:pt x="1824242" y="0"/>
                    </a:cubicBezTo>
                    <a:cubicBezTo>
                      <a:pt x="2041452" y="-29350"/>
                      <a:pt x="2086438" y="-19095"/>
                      <a:pt x="2251621" y="0"/>
                    </a:cubicBezTo>
                    <a:cubicBezTo>
                      <a:pt x="2416804" y="19095"/>
                      <a:pt x="2654308" y="-20053"/>
                      <a:pt x="2889499" y="0"/>
                    </a:cubicBezTo>
                    <a:cubicBezTo>
                      <a:pt x="3124690" y="20053"/>
                      <a:pt x="3413807" y="-22302"/>
                      <a:pt x="3597544" y="0"/>
                    </a:cubicBezTo>
                    <a:cubicBezTo>
                      <a:pt x="3781281" y="22302"/>
                      <a:pt x="4015090" y="-3276"/>
                      <a:pt x="4375756" y="0"/>
                    </a:cubicBezTo>
                    <a:cubicBezTo>
                      <a:pt x="4736422" y="3276"/>
                      <a:pt x="4602240" y="-2199"/>
                      <a:pt x="4803134" y="0"/>
                    </a:cubicBezTo>
                    <a:cubicBezTo>
                      <a:pt x="5004028" y="2199"/>
                      <a:pt x="5261352" y="-23547"/>
                      <a:pt x="5511179" y="0"/>
                    </a:cubicBezTo>
                    <a:cubicBezTo>
                      <a:pt x="5761007" y="23547"/>
                      <a:pt x="5821388" y="-11784"/>
                      <a:pt x="5938558" y="0"/>
                    </a:cubicBezTo>
                    <a:cubicBezTo>
                      <a:pt x="6055728" y="11784"/>
                      <a:pt x="6335407" y="5657"/>
                      <a:pt x="6436103" y="0"/>
                    </a:cubicBezTo>
                    <a:cubicBezTo>
                      <a:pt x="6536800" y="-5657"/>
                      <a:pt x="6933564" y="-2848"/>
                      <a:pt x="7137769" y="0"/>
                    </a:cubicBezTo>
                    <a:cubicBezTo>
                      <a:pt x="7197868" y="-2116"/>
                      <a:pt x="7257107" y="57405"/>
                      <a:pt x="7258876" y="121107"/>
                    </a:cubicBezTo>
                    <a:cubicBezTo>
                      <a:pt x="7248742" y="271062"/>
                      <a:pt x="7269619" y="486506"/>
                      <a:pt x="7258876" y="605518"/>
                    </a:cubicBezTo>
                    <a:cubicBezTo>
                      <a:pt x="7251526" y="673485"/>
                      <a:pt x="7210374" y="730564"/>
                      <a:pt x="7137769" y="726625"/>
                    </a:cubicBezTo>
                    <a:cubicBezTo>
                      <a:pt x="6851202" y="745719"/>
                      <a:pt x="6645939" y="706391"/>
                      <a:pt x="6499891" y="726625"/>
                    </a:cubicBezTo>
                    <a:cubicBezTo>
                      <a:pt x="6353843" y="746859"/>
                      <a:pt x="5910936" y="731185"/>
                      <a:pt x="5721679" y="726625"/>
                    </a:cubicBezTo>
                    <a:cubicBezTo>
                      <a:pt x="5532422" y="722065"/>
                      <a:pt x="5158644" y="740933"/>
                      <a:pt x="5013634" y="726625"/>
                    </a:cubicBezTo>
                    <a:cubicBezTo>
                      <a:pt x="4868625" y="712317"/>
                      <a:pt x="4674594" y="723884"/>
                      <a:pt x="4516089" y="726625"/>
                    </a:cubicBezTo>
                    <a:cubicBezTo>
                      <a:pt x="4357585" y="729366"/>
                      <a:pt x="4175720" y="752677"/>
                      <a:pt x="3878211" y="726625"/>
                    </a:cubicBezTo>
                    <a:cubicBezTo>
                      <a:pt x="3580702" y="700573"/>
                      <a:pt x="3546270" y="714724"/>
                      <a:pt x="3380665" y="726625"/>
                    </a:cubicBezTo>
                    <a:cubicBezTo>
                      <a:pt x="3215060" y="738526"/>
                      <a:pt x="3165061" y="732734"/>
                      <a:pt x="2953287" y="726625"/>
                    </a:cubicBezTo>
                    <a:cubicBezTo>
                      <a:pt x="2741513" y="720516"/>
                      <a:pt x="2654262" y="711969"/>
                      <a:pt x="2385575" y="726625"/>
                    </a:cubicBezTo>
                    <a:cubicBezTo>
                      <a:pt x="2116888" y="741281"/>
                      <a:pt x="2061461" y="710404"/>
                      <a:pt x="1958197" y="726625"/>
                    </a:cubicBezTo>
                    <a:cubicBezTo>
                      <a:pt x="1854933" y="742846"/>
                      <a:pt x="1592366" y="713644"/>
                      <a:pt x="1250152" y="726625"/>
                    </a:cubicBezTo>
                    <a:cubicBezTo>
                      <a:pt x="907938" y="739606"/>
                      <a:pt x="608719" y="703129"/>
                      <a:pt x="121107" y="726625"/>
                    </a:cubicBezTo>
                    <a:cubicBezTo>
                      <a:pt x="66888" y="715862"/>
                      <a:pt x="-1408" y="681671"/>
                      <a:pt x="0" y="605518"/>
                    </a:cubicBezTo>
                    <a:cubicBezTo>
                      <a:pt x="-3892" y="419398"/>
                      <a:pt x="-14886" y="337876"/>
                      <a:pt x="0" y="121107"/>
                    </a:cubicBezTo>
                    <a:close/>
                  </a:path>
                  <a:path w="7258876" h="726625" stroke="0" extrusionOk="0">
                    <a:moveTo>
                      <a:pt x="0" y="121107"/>
                    </a:moveTo>
                    <a:cubicBezTo>
                      <a:pt x="11760" y="52246"/>
                      <a:pt x="53908" y="12758"/>
                      <a:pt x="121107" y="0"/>
                    </a:cubicBezTo>
                    <a:cubicBezTo>
                      <a:pt x="214361" y="16658"/>
                      <a:pt x="447008" y="-4204"/>
                      <a:pt x="548486" y="0"/>
                    </a:cubicBezTo>
                    <a:cubicBezTo>
                      <a:pt x="649964" y="4204"/>
                      <a:pt x="762571" y="3379"/>
                      <a:pt x="975864" y="0"/>
                    </a:cubicBezTo>
                    <a:cubicBezTo>
                      <a:pt x="1189157" y="-3379"/>
                      <a:pt x="1353322" y="-5535"/>
                      <a:pt x="1543576" y="0"/>
                    </a:cubicBezTo>
                    <a:cubicBezTo>
                      <a:pt x="1733830" y="5535"/>
                      <a:pt x="2117389" y="-24780"/>
                      <a:pt x="2321787" y="0"/>
                    </a:cubicBezTo>
                    <a:cubicBezTo>
                      <a:pt x="2526185" y="24780"/>
                      <a:pt x="2614003" y="17313"/>
                      <a:pt x="2749166" y="0"/>
                    </a:cubicBezTo>
                    <a:cubicBezTo>
                      <a:pt x="2884329" y="-17313"/>
                      <a:pt x="3075225" y="5877"/>
                      <a:pt x="3246711" y="0"/>
                    </a:cubicBezTo>
                    <a:cubicBezTo>
                      <a:pt x="3418198" y="-5877"/>
                      <a:pt x="3545563" y="-11408"/>
                      <a:pt x="3744256" y="0"/>
                    </a:cubicBezTo>
                    <a:cubicBezTo>
                      <a:pt x="3942950" y="11408"/>
                      <a:pt x="4176485" y="-9244"/>
                      <a:pt x="4311968" y="0"/>
                    </a:cubicBezTo>
                    <a:cubicBezTo>
                      <a:pt x="4447451" y="9244"/>
                      <a:pt x="4703405" y="-3571"/>
                      <a:pt x="4949846" y="0"/>
                    </a:cubicBezTo>
                    <a:cubicBezTo>
                      <a:pt x="5196287" y="3571"/>
                      <a:pt x="5177311" y="-11415"/>
                      <a:pt x="5377225" y="0"/>
                    </a:cubicBezTo>
                    <a:cubicBezTo>
                      <a:pt x="5577139" y="11415"/>
                      <a:pt x="5709298" y="-7617"/>
                      <a:pt x="5874770" y="0"/>
                    </a:cubicBezTo>
                    <a:cubicBezTo>
                      <a:pt x="6040242" y="7617"/>
                      <a:pt x="6284518" y="-10979"/>
                      <a:pt x="6582815" y="0"/>
                    </a:cubicBezTo>
                    <a:cubicBezTo>
                      <a:pt x="6881113" y="10979"/>
                      <a:pt x="6865368" y="-23855"/>
                      <a:pt x="7137769" y="0"/>
                    </a:cubicBezTo>
                    <a:cubicBezTo>
                      <a:pt x="7202778" y="-15843"/>
                      <a:pt x="7256750" y="60687"/>
                      <a:pt x="7258876" y="121107"/>
                    </a:cubicBezTo>
                    <a:cubicBezTo>
                      <a:pt x="7241728" y="311470"/>
                      <a:pt x="7274507" y="490098"/>
                      <a:pt x="7258876" y="605518"/>
                    </a:cubicBezTo>
                    <a:cubicBezTo>
                      <a:pt x="7258825" y="670302"/>
                      <a:pt x="7200193" y="725200"/>
                      <a:pt x="7137769" y="726625"/>
                    </a:cubicBezTo>
                    <a:cubicBezTo>
                      <a:pt x="6960138" y="739035"/>
                      <a:pt x="6894905" y="741150"/>
                      <a:pt x="6710390" y="726625"/>
                    </a:cubicBezTo>
                    <a:cubicBezTo>
                      <a:pt x="6525875" y="712100"/>
                      <a:pt x="6322611" y="699408"/>
                      <a:pt x="6002346" y="726625"/>
                    </a:cubicBezTo>
                    <a:cubicBezTo>
                      <a:pt x="5682081" y="753842"/>
                      <a:pt x="5384321" y="722572"/>
                      <a:pt x="5224134" y="726625"/>
                    </a:cubicBezTo>
                    <a:cubicBezTo>
                      <a:pt x="5063947" y="730678"/>
                      <a:pt x="4639435" y="693144"/>
                      <a:pt x="4445922" y="726625"/>
                    </a:cubicBezTo>
                    <a:cubicBezTo>
                      <a:pt x="4252409" y="760106"/>
                      <a:pt x="3973951" y="701844"/>
                      <a:pt x="3808044" y="726625"/>
                    </a:cubicBezTo>
                    <a:cubicBezTo>
                      <a:pt x="3642137" y="751406"/>
                      <a:pt x="3480275" y="721467"/>
                      <a:pt x="3170166" y="726625"/>
                    </a:cubicBezTo>
                    <a:cubicBezTo>
                      <a:pt x="2860057" y="731783"/>
                      <a:pt x="2855764" y="717634"/>
                      <a:pt x="2602454" y="726625"/>
                    </a:cubicBezTo>
                    <a:cubicBezTo>
                      <a:pt x="2349144" y="735616"/>
                      <a:pt x="2236388" y="747019"/>
                      <a:pt x="2104909" y="726625"/>
                    </a:cubicBezTo>
                    <a:cubicBezTo>
                      <a:pt x="1973431" y="706231"/>
                      <a:pt x="1824868" y="749492"/>
                      <a:pt x="1607364" y="726625"/>
                    </a:cubicBezTo>
                    <a:cubicBezTo>
                      <a:pt x="1389861" y="703758"/>
                      <a:pt x="1316005" y="710655"/>
                      <a:pt x="1039652" y="726625"/>
                    </a:cubicBezTo>
                    <a:cubicBezTo>
                      <a:pt x="763299" y="742595"/>
                      <a:pt x="461541" y="756091"/>
                      <a:pt x="121107" y="726625"/>
                    </a:cubicBezTo>
                    <a:cubicBezTo>
                      <a:pt x="50266" y="726468"/>
                      <a:pt x="-7959" y="658137"/>
                      <a:pt x="0" y="605518"/>
                    </a:cubicBezTo>
                    <a:cubicBezTo>
                      <a:pt x="6538" y="474035"/>
                      <a:pt x="-10920" y="234295"/>
                      <a:pt x="0" y="121107"/>
                    </a:cubicBezTo>
                    <a:close/>
                  </a:path>
                </a:pathLst>
              </a:custGeom>
              <a:solidFill>
                <a:schemeClr val="accent2">
                  <a:lumMod val="20000"/>
                  <a:lumOff val="80000"/>
                </a:schemeClr>
              </a:solidFill>
              <a:ln w="19050">
                <a:solidFill>
                  <a:srgbClr val="FF4476"/>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buClr>
                    <a:srgbClr val="000000"/>
                  </a:buClr>
                </a:pPr>
                <a:endParaRPr lang="en-US" sz="1865" kern="0" dirty="0">
                  <a:solidFill>
                    <a:srgbClr val="F0F0F0"/>
                  </a:solidFill>
                  <a:latin typeface="Calibri" panose="020F0502020204030204"/>
                  <a:sym typeface="Arial" panose="020B0604020202020204"/>
                </a:endParaRPr>
              </a:p>
            </p:txBody>
          </p:sp>
          <p:sp>
            <p:nvSpPr>
              <p:cNvPr id="19" name="Hộp Văn bản 18"/>
              <p:cNvSpPr txBox="1"/>
              <p:nvPr/>
            </p:nvSpPr>
            <p:spPr>
              <a:xfrm>
                <a:off x="864188" y="802452"/>
                <a:ext cx="7393181" cy="807914"/>
              </a:xfrm>
              <a:prstGeom prst="rect">
                <a:avLst/>
              </a:prstGeom>
              <a:noFill/>
            </p:spPr>
            <p:txBody>
              <a:bodyPr wrap="square" rtlCol="0">
                <a:spAutoFit/>
              </a:bodyPr>
              <a:lstStyle/>
              <a:p>
                <a:pPr algn="just" defTabSz="1218565">
                  <a:buClr>
                    <a:srgbClr val="000000"/>
                  </a:buClr>
                </a:pPr>
                <a:r>
                  <a:rPr lang="vi-VN" sz="3200" kern="0" dirty="0">
                    <a:solidFill>
                      <a:prstClr val="black"/>
                    </a:solidFill>
                    <a:latin typeface="Calibri" panose="020F0502020204030204" pitchFamily="34" charset="0"/>
                    <a:cs typeface="Calibri" panose="020F0502020204030204" pitchFamily="34" charset="0"/>
                    <a:sym typeface="Arial" panose="020B0604020202020204"/>
                  </a:rPr>
                  <a:t> Thằn lằn xanh và tắc kè đã tự giới thiệu những gì trong lần đầu gặp gỡ?</a:t>
                </a:r>
                <a:endParaRPr lang="en-US" sz="3200" kern="0" dirty="0">
                  <a:solidFill>
                    <a:prstClr val="black"/>
                  </a:solidFill>
                  <a:latin typeface="Calibri" panose="020F0502020204030204" pitchFamily="34" charset="0"/>
                  <a:cs typeface="Calibri" panose="020F0502020204030204" pitchFamily="34" charset="0"/>
                  <a:sym typeface="Arial" panose="020B0604020202020204"/>
                </a:endParaRPr>
              </a:p>
            </p:txBody>
          </p:sp>
          <p:pic>
            <p:nvPicPr>
              <p:cNvPr id="23" name="Hình ảnh 22"/>
              <p:cNvPicPr>
                <a:picLocks noChangeAspect="1"/>
              </p:cNvPicPr>
              <p:nvPr/>
            </p:nvPicPr>
            <p:blipFill rotWithShape="1">
              <a:blip r:embed="rId3"/>
              <a:srcRect l="31483" t="5898" r="50744" b="64236"/>
              <a:stretch>
                <a:fillRect/>
              </a:stretch>
            </p:blipFill>
            <p:spPr>
              <a:xfrm>
                <a:off x="237022" y="794871"/>
                <a:ext cx="576592" cy="968839"/>
              </a:xfrm>
              <a:prstGeom prst="rect">
                <a:avLst/>
              </a:prstGeom>
            </p:spPr>
          </p:pic>
        </p:grpSp>
        <p:grpSp>
          <p:nvGrpSpPr>
            <p:cNvPr id="7" name="Nhóm 6"/>
            <p:cNvGrpSpPr/>
            <p:nvPr/>
          </p:nvGrpSpPr>
          <p:grpSpPr>
            <a:xfrm>
              <a:off x="96036" y="1537265"/>
              <a:ext cx="7990604" cy="976819"/>
              <a:chOff x="207253" y="1649202"/>
              <a:chExt cx="7990604" cy="976819"/>
            </a:xfrm>
          </p:grpSpPr>
          <p:grpSp>
            <p:nvGrpSpPr>
              <p:cNvPr id="33" name="Nhóm 32"/>
              <p:cNvGrpSpPr/>
              <p:nvPr/>
            </p:nvGrpSpPr>
            <p:grpSpPr>
              <a:xfrm>
                <a:off x="442292" y="1789191"/>
                <a:ext cx="7755565" cy="658819"/>
                <a:chOff x="4749359" y="748193"/>
                <a:chExt cx="7755565" cy="658819"/>
              </a:xfrm>
            </p:grpSpPr>
            <p:sp>
              <p:nvSpPr>
                <p:cNvPr id="31" name="Hình chữ nhật: Góc Tròn 30"/>
                <p:cNvSpPr/>
                <p:nvPr/>
              </p:nvSpPr>
              <p:spPr>
                <a:xfrm>
                  <a:off x="5190439" y="748193"/>
                  <a:ext cx="7314485" cy="658819"/>
                </a:xfrm>
                <a:custGeom>
                  <a:avLst/>
                  <a:gdLst>
                    <a:gd name="connsiteX0" fmla="*/ 0 w 7314485"/>
                    <a:gd name="connsiteY0" fmla="*/ 109805 h 658819"/>
                    <a:gd name="connsiteX1" fmla="*/ 109805 w 7314485"/>
                    <a:gd name="connsiteY1" fmla="*/ 0 h 658819"/>
                    <a:gd name="connsiteX2" fmla="*/ 612896 w 7314485"/>
                    <a:gd name="connsiteY2" fmla="*/ 0 h 658819"/>
                    <a:gd name="connsiteX3" fmla="*/ 1115987 w 7314485"/>
                    <a:gd name="connsiteY3" fmla="*/ 0 h 658819"/>
                    <a:gd name="connsiteX4" fmla="*/ 1831925 w 7314485"/>
                    <a:gd name="connsiteY4" fmla="*/ 0 h 658819"/>
                    <a:gd name="connsiteX5" fmla="*/ 2264067 w 7314485"/>
                    <a:gd name="connsiteY5" fmla="*/ 0 h 658819"/>
                    <a:gd name="connsiteX6" fmla="*/ 2909056 w 7314485"/>
                    <a:gd name="connsiteY6" fmla="*/ 0 h 658819"/>
                    <a:gd name="connsiteX7" fmla="*/ 3624993 w 7314485"/>
                    <a:gd name="connsiteY7" fmla="*/ 0 h 658819"/>
                    <a:gd name="connsiteX8" fmla="*/ 4411879 w 7314485"/>
                    <a:gd name="connsiteY8" fmla="*/ 0 h 658819"/>
                    <a:gd name="connsiteX9" fmla="*/ 4844022 w 7314485"/>
                    <a:gd name="connsiteY9" fmla="*/ 0 h 658819"/>
                    <a:gd name="connsiteX10" fmla="*/ 5559959 w 7314485"/>
                    <a:gd name="connsiteY10" fmla="*/ 0 h 658819"/>
                    <a:gd name="connsiteX11" fmla="*/ 5992101 w 7314485"/>
                    <a:gd name="connsiteY11" fmla="*/ 0 h 658819"/>
                    <a:gd name="connsiteX12" fmla="*/ 6495193 w 7314485"/>
                    <a:gd name="connsiteY12" fmla="*/ 0 h 658819"/>
                    <a:gd name="connsiteX13" fmla="*/ 7204680 w 7314485"/>
                    <a:gd name="connsiteY13" fmla="*/ 0 h 658819"/>
                    <a:gd name="connsiteX14" fmla="*/ 7314485 w 7314485"/>
                    <a:gd name="connsiteY14" fmla="*/ 109805 h 658819"/>
                    <a:gd name="connsiteX15" fmla="*/ 7314485 w 7314485"/>
                    <a:gd name="connsiteY15" fmla="*/ 549014 h 658819"/>
                    <a:gd name="connsiteX16" fmla="*/ 7204680 w 7314485"/>
                    <a:gd name="connsiteY16" fmla="*/ 658819 h 658819"/>
                    <a:gd name="connsiteX17" fmla="*/ 6559691 w 7314485"/>
                    <a:gd name="connsiteY17" fmla="*/ 658819 h 658819"/>
                    <a:gd name="connsiteX18" fmla="*/ 5772805 w 7314485"/>
                    <a:gd name="connsiteY18" fmla="*/ 658819 h 658819"/>
                    <a:gd name="connsiteX19" fmla="*/ 5056868 w 7314485"/>
                    <a:gd name="connsiteY19" fmla="*/ 658819 h 658819"/>
                    <a:gd name="connsiteX20" fmla="*/ 4553777 w 7314485"/>
                    <a:gd name="connsiteY20" fmla="*/ 658819 h 658819"/>
                    <a:gd name="connsiteX21" fmla="*/ 3908788 w 7314485"/>
                    <a:gd name="connsiteY21" fmla="*/ 658819 h 658819"/>
                    <a:gd name="connsiteX22" fmla="*/ 3405697 w 7314485"/>
                    <a:gd name="connsiteY22" fmla="*/ 658819 h 658819"/>
                    <a:gd name="connsiteX23" fmla="*/ 2973555 w 7314485"/>
                    <a:gd name="connsiteY23" fmla="*/ 658819 h 658819"/>
                    <a:gd name="connsiteX24" fmla="*/ 2399515 w 7314485"/>
                    <a:gd name="connsiteY24" fmla="*/ 658819 h 658819"/>
                    <a:gd name="connsiteX25" fmla="*/ 1967372 w 7314485"/>
                    <a:gd name="connsiteY25" fmla="*/ 658819 h 658819"/>
                    <a:gd name="connsiteX26" fmla="*/ 1251435 w 7314485"/>
                    <a:gd name="connsiteY26" fmla="*/ 658819 h 658819"/>
                    <a:gd name="connsiteX27" fmla="*/ 109805 w 7314485"/>
                    <a:gd name="connsiteY27" fmla="*/ 658819 h 658819"/>
                    <a:gd name="connsiteX28" fmla="*/ 0 w 7314485"/>
                    <a:gd name="connsiteY28" fmla="*/ 549014 h 658819"/>
                    <a:gd name="connsiteX29" fmla="*/ 0 w 7314485"/>
                    <a:gd name="connsiteY29" fmla="*/ 109805 h 65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4485" h="658819" fill="none" extrusionOk="0">
                      <a:moveTo>
                        <a:pt x="0" y="109805"/>
                      </a:moveTo>
                      <a:cubicBezTo>
                        <a:pt x="2093" y="40794"/>
                        <a:pt x="52019" y="442"/>
                        <a:pt x="109805" y="0"/>
                      </a:cubicBezTo>
                      <a:cubicBezTo>
                        <a:pt x="246490" y="-22910"/>
                        <a:pt x="461917" y="21657"/>
                        <a:pt x="612896" y="0"/>
                      </a:cubicBezTo>
                      <a:cubicBezTo>
                        <a:pt x="763875" y="-21657"/>
                        <a:pt x="872351" y="-3944"/>
                        <a:pt x="1115987" y="0"/>
                      </a:cubicBezTo>
                      <a:cubicBezTo>
                        <a:pt x="1359623" y="3944"/>
                        <a:pt x="1589447" y="-31906"/>
                        <a:pt x="1831925" y="0"/>
                      </a:cubicBezTo>
                      <a:cubicBezTo>
                        <a:pt x="2074403" y="31906"/>
                        <a:pt x="2080984" y="15521"/>
                        <a:pt x="2264067" y="0"/>
                      </a:cubicBezTo>
                      <a:cubicBezTo>
                        <a:pt x="2447150" y="-15521"/>
                        <a:pt x="2702051" y="6365"/>
                        <a:pt x="2909056" y="0"/>
                      </a:cubicBezTo>
                      <a:cubicBezTo>
                        <a:pt x="3116061" y="-6365"/>
                        <a:pt x="3384121" y="-5309"/>
                        <a:pt x="3624993" y="0"/>
                      </a:cubicBezTo>
                      <a:cubicBezTo>
                        <a:pt x="3865865" y="5309"/>
                        <a:pt x="4216063" y="-25127"/>
                        <a:pt x="4411879" y="0"/>
                      </a:cubicBezTo>
                      <a:cubicBezTo>
                        <a:pt x="4607695" y="25127"/>
                        <a:pt x="4700706" y="17186"/>
                        <a:pt x="4844022" y="0"/>
                      </a:cubicBezTo>
                      <a:cubicBezTo>
                        <a:pt x="4987338" y="-17186"/>
                        <a:pt x="5331292" y="1255"/>
                        <a:pt x="5559959" y="0"/>
                      </a:cubicBezTo>
                      <a:cubicBezTo>
                        <a:pt x="5788626" y="-1255"/>
                        <a:pt x="5855486" y="-9022"/>
                        <a:pt x="5992101" y="0"/>
                      </a:cubicBezTo>
                      <a:cubicBezTo>
                        <a:pt x="6128716" y="9022"/>
                        <a:pt x="6390428" y="-1030"/>
                        <a:pt x="6495193" y="0"/>
                      </a:cubicBezTo>
                      <a:cubicBezTo>
                        <a:pt x="6599958" y="1030"/>
                        <a:pt x="7035353" y="-13229"/>
                        <a:pt x="7204680" y="0"/>
                      </a:cubicBezTo>
                      <a:cubicBezTo>
                        <a:pt x="7262460" y="-893"/>
                        <a:pt x="7313111" y="51633"/>
                        <a:pt x="7314485" y="109805"/>
                      </a:cubicBezTo>
                      <a:cubicBezTo>
                        <a:pt x="7333104" y="199033"/>
                        <a:pt x="7296096" y="353131"/>
                        <a:pt x="7314485" y="549014"/>
                      </a:cubicBezTo>
                      <a:cubicBezTo>
                        <a:pt x="7304345" y="611149"/>
                        <a:pt x="7267196" y="660108"/>
                        <a:pt x="7204680" y="658819"/>
                      </a:cubicBezTo>
                      <a:cubicBezTo>
                        <a:pt x="6963651" y="632182"/>
                        <a:pt x="6876897" y="667563"/>
                        <a:pt x="6559691" y="658819"/>
                      </a:cubicBezTo>
                      <a:cubicBezTo>
                        <a:pt x="6242485" y="650075"/>
                        <a:pt x="5994111" y="649875"/>
                        <a:pt x="5772805" y="658819"/>
                      </a:cubicBezTo>
                      <a:cubicBezTo>
                        <a:pt x="5551499" y="667763"/>
                        <a:pt x="5353400" y="682375"/>
                        <a:pt x="5056868" y="658819"/>
                      </a:cubicBezTo>
                      <a:cubicBezTo>
                        <a:pt x="4760336" y="635263"/>
                        <a:pt x="4663707" y="658582"/>
                        <a:pt x="4553777" y="658819"/>
                      </a:cubicBezTo>
                      <a:cubicBezTo>
                        <a:pt x="4443847" y="659056"/>
                        <a:pt x="4180817" y="661790"/>
                        <a:pt x="3908788" y="658819"/>
                      </a:cubicBezTo>
                      <a:cubicBezTo>
                        <a:pt x="3636759" y="655848"/>
                        <a:pt x="3601619" y="664272"/>
                        <a:pt x="3405697" y="658819"/>
                      </a:cubicBezTo>
                      <a:cubicBezTo>
                        <a:pt x="3209775" y="653366"/>
                        <a:pt x="3066649" y="652819"/>
                        <a:pt x="2973555" y="658819"/>
                      </a:cubicBezTo>
                      <a:cubicBezTo>
                        <a:pt x="2880461" y="664819"/>
                        <a:pt x="2672998" y="677566"/>
                        <a:pt x="2399515" y="658819"/>
                      </a:cubicBezTo>
                      <a:cubicBezTo>
                        <a:pt x="2126032" y="640072"/>
                        <a:pt x="2159474" y="657708"/>
                        <a:pt x="1967372" y="658819"/>
                      </a:cubicBezTo>
                      <a:cubicBezTo>
                        <a:pt x="1775270" y="659930"/>
                        <a:pt x="1476555" y="634586"/>
                        <a:pt x="1251435" y="658819"/>
                      </a:cubicBezTo>
                      <a:cubicBezTo>
                        <a:pt x="1026315" y="683052"/>
                        <a:pt x="580747" y="653065"/>
                        <a:pt x="109805" y="658819"/>
                      </a:cubicBezTo>
                      <a:cubicBezTo>
                        <a:pt x="57735" y="651534"/>
                        <a:pt x="-756" y="614634"/>
                        <a:pt x="0" y="549014"/>
                      </a:cubicBezTo>
                      <a:cubicBezTo>
                        <a:pt x="-7009" y="446869"/>
                        <a:pt x="-3483" y="322866"/>
                        <a:pt x="0" y="109805"/>
                      </a:cubicBezTo>
                      <a:close/>
                    </a:path>
                    <a:path w="7314485" h="658819" stroke="0" extrusionOk="0">
                      <a:moveTo>
                        <a:pt x="0" y="109805"/>
                      </a:moveTo>
                      <a:cubicBezTo>
                        <a:pt x="14893" y="46661"/>
                        <a:pt x="48907" y="10366"/>
                        <a:pt x="109805" y="0"/>
                      </a:cubicBezTo>
                      <a:cubicBezTo>
                        <a:pt x="223049" y="-6497"/>
                        <a:pt x="423977" y="2242"/>
                        <a:pt x="541947" y="0"/>
                      </a:cubicBezTo>
                      <a:cubicBezTo>
                        <a:pt x="659917" y="-2242"/>
                        <a:pt x="761890" y="-11343"/>
                        <a:pt x="974090" y="0"/>
                      </a:cubicBezTo>
                      <a:cubicBezTo>
                        <a:pt x="1186290" y="11343"/>
                        <a:pt x="1267505" y="28320"/>
                        <a:pt x="1548130" y="0"/>
                      </a:cubicBezTo>
                      <a:cubicBezTo>
                        <a:pt x="1828755" y="-28320"/>
                        <a:pt x="2115273" y="28170"/>
                        <a:pt x="2335016" y="0"/>
                      </a:cubicBezTo>
                      <a:cubicBezTo>
                        <a:pt x="2554759" y="-28170"/>
                        <a:pt x="2598610" y="-4690"/>
                        <a:pt x="2767158" y="0"/>
                      </a:cubicBezTo>
                      <a:cubicBezTo>
                        <a:pt x="2935706" y="4690"/>
                        <a:pt x="3164751" y="-16475"/>
                        <a:pt x="3270249" y="0"/>
                      </a:cubicBezTo>
                      <a:cubicBezTo>
                        <a:pt x="3375747" y="16475"/>
                        <a:pt x="3589952" y="-18439"/>
                        <a:pt x="3773340" y="0"/>
                      </a:cubicBezTo>
                      <a:cubicBezTo>
                        <a:pt x="3956728" y="18439"/>
                        <a:pt x="4126496" y="-2148"/>
                        <a:pt x="4347380" y="0"/>
                      </a:cubicBezTo>
                      <a:cubicBezTo>
                        <a:pt x="4568264" y="2148"/>
                        <a:pt x="4767682" y="23143"/>
                        <a:pt x="4992369" y="0"/>
                      </a:cubicBezTo>
                      <a:cubicBezTo>
                        <a:pt x="5217056" y="-23143"/>
                        <a:pt x="5225888" y="-1227"/>
                        <a:pt x="5424511" y="0"/>
                      </a:cubicBezTo>
                      <a:cubicBezTo>
                        <a:pt x="5623134" y="1227"/>
                        <a:pt x="5766744" y="-12077"/>
                        <a:pt x="5927603" y="0"/>
                      </a:cubicBezTo>
                      <a:cubicBezTo>
                        <a:pt x="6088462" y="12077"/>
                        <a:pt x="6357298" y="1453"/>
                        <a:pt x="6643540" y="0"/>
                      </a:cubicBezTo>
                      <a:cubicBezTo>
                        <a:pt x="6929782" y="-1453"/>
                        <a:pt x="6932130" y="10684"/>
                        <a:pt x="7204680" y="0"/>
                      </a:cubicBezTo>
                      <a:cubicBezTo>
                        <a:pt x="7263753" y="-13267"/>
                        <a:pt x="7311020" y="59699"/>
                        <a:pt x="7314485" y="109805"/>
                      </a:cubicBezTo>
                      <a:cubicBezTo>
                        <a:pt x="7313643" y="317179"/>
                        <a:pt x="7295692" y="451128"/>
                        <a:pt x="7314485" y="549014"/>
                      </a:cubicBezTo>
                      <a:cubicBezTo>
                        <a:pt x="7314139" y="595321"/>
                        <a:pt x="7252844" y="654834"/>
                        <a:pt x="7204680" y="658819"/>
                      </a:cubicBezTo>
                      <a:cubicBezTo>
                        <a:pt x="7039347" y="660500"/>
                        <a:pt x="6919255" y="664020"/>
                        <a:pt x="6772538" y="658819"/>
                      </a:cubicBezTo>
                      <a:cubicBezTo>
                        <a:pt x="6625821" y="653618"/>
                        <a:pt x="6350255" y="652489"/>
                        <a:pt x="6056600" y="658819"/>
                      </a:cubicBezTo>
                      <a:cubicBezTo>
                        <a:pt x="5762945" y="665149"/>
                        <a:pt x="5632646" y="684498"/>
                        <a:pt x="5269714" y="658819"/>
                      </a:cubicBezTo>
                      <a:cubicBezTo>
                        <a:pt x="4906782" y="633140"/>
                        <a:pt x="4760858" y="669071"/>
                        <a:pt x="4482828" y="658819"/>
                      </a:cubicBezTo>
                      <a:cubicBezTo>
                        <a:pt x="4204798" y="648567"/>
                        <a:pt x="4018628" y="678281"/>
                        <a:pt x="3837839" y="658819"/>
                      </a:cubicBezTo>
                      <a:cubicBezTo>
                        <a:pt x="3657050" y="639357"/>
                        <a:pt x="3382286" y="633057"/>
                        <a:pt x="3192851" y="658819"/>
                      </a:cubicBezTo>
                      <a:cubicBezTo>
                        <a:pt x="3003416" y="684581"/>
                        <a:pt x="2734466" y="641104"/>
                        <a:pt x="2618811" y="658819"/>
                      </a:cubicBezTo>
                      <a:cubicBezTo>
                        <a:pt x="2503156" y="676534"/>
                        <a:pt x="2350359" y="635712"/>
                        <a:pt x="2115720" y="658819"/>
                      </a:cubicBezTo>
                      <a:cubicBezTo>
                        <a:pt x="1881081" y="681926"/>
                        <a:pt x="1744149" y="663889"/>
                        <a:pt x="1612629" y="658819"/>
                      </a:cubicBezTo>
                      <a:cubicBezTo>
                        <a:pt x="1481109" y="653749"/>
                        <a:pt x="1310696" y="669924"/>
                        <a:pt x="1038589" y="658819"/>
                      </a:cubicBezTo>
                      <a:cubicBezTo>
                        <a:pt x="766482" y="647714"/>
                        <a:pt x="517502" y="682686"/>
                        <a:pt x="109805" y="658819"/>
                      </a:cubicBezTo>
                      <a:cubicBezTo>
                        <a:pt x="44541" y="658636"/>
                        <a:pt x="-4091" y="602324"/>
                        <a:pt x="0" y="549014"/>
                      </a:cubicBezTo>
                      <a:cubicBezTo>
                        <a:pt x="11810" y="374098"/>
                        <a:pt x="887" y="295828"/>
                        <a:pt x="0" y="109805"/>
                      </a:cubicBezTo>
                      <a:close/>
                    </a:path>
                  </a:pathLst>
                </a:custGeom>
                <a:solidFill>
                  <a:schemeClr val="accent5">
                    <a:lumMod val="20000"/>
                    <a:lumOff val="80000"/>
                  </a:schemeClr>
                </a:solidFill>
                <a:ln w="19050">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buClr>
                      <a:srgbClr val="000000"/>
                    </a:buClr>
                  </a:pPr>
                  <a:endParaRPr lang="en-US" sz="1865" kern="0" dirty="0">
                    <a:solidFill>
                      <a:prstClr val="white"/>
                    </a:solidFill>
                    <a:latin typeface="Calibri" panose="020F0502020204030204"/>
                    <a:sym typeface="Arial" panose="020B0604020202020204"/>
                  </a:endParaRPr>
                </a:p>
              </p:txBody>
            </p:sp>
            <p:sp>
              <p:nvSpPr>
                <p:cNvPr id="11" name="Hộp Văn bản 10"/>
                <p:cNvSpPr txBox="1"/>
                <p:nvPr/>
              </p:nvSpPr>
              <p:spPr>
                <a:xfrm>
                  <a:off x="4749359" y="804271"/>
                  <a:ext cx="7551768" cy="553290"/>
                </a:xfrm>
                <a:prstGeom prst="roundRect">
                  <a:avLst/>
                </a:prstGeom>
                <a:noFill/>
              </p:spPr>
              <p:txBody>
                <a:bodyPr wrap="square" rtlCol="0">
                  <a:spAutoFit/>
                </a:bodyPr>
                <a:lstStyle/>
                <a:p>
                  <a:pPr algn="ctr" defTabSz="1218565">
                    <a:buClr>
                      <a:srgbClr val="000000"/>
                    </a:buClr>
                  </a:pPr>
                  <a:r>
                    <a:rPr lang="vi-VN" sz="3735" kern="0" dirty="0">
                      <a:solidFill>
                        <a:prstClr val="black"/>
                      </a:solidFill>
                      <a:latin typeface="Calibri" panose="020F0502020204030204" pitchFamily="34" charset="0"/>
                      <a:cs typeface="Calibri" panose="020F0502020204030204" pitchFamily="34" charset="0"/>
                      <a:sym typeface="Arial" panose="020B0604020202020204"/>
                    </a:rPr>
                    <a:t>Vì sao hai bạn muốn đổi cuộc sống cho nhau?</a:t>
                  </a:r>
                  <a:endParaRPr lang="en-US" sz="3735" kern="0" dirty="0">
                    <a:solidFill>
                      <a:prstClr val="black"/>
                    </a:solidFill>
                    <a:latin typeface="Calibri" panose="020F0502020204030204" pitchFamily="34" charset="0"/>
                    <a:cs typeface="Calibri" panose="020F0502020204030204" pitchFamily="34" charset="0"/>
                    <a:sym typeface="Arial" panose="020B0604020202020204"/>
                  </a:endParaRPr>
                </a:p>
              </p:txBody>
            </p:sp>
          </p:grpSp>
          <p:pic>
            <p:nvPicPr>
              <p:cNvPr id="30" name="Hình ảnh 29"/>
              <p:cNvPicPr>
                <a:picLocks noChangeAspect="1"/>
              </p:cNvPicPr>
              <p:nvPr/>
            </p:nvPicPr>
            <p:blipFill rotWithShape="1">
              <a:blip r:embed="rId3"/>
              <a:srcRect l="50655" t="3903" r="28184" b="63507"/>
              <a:stretch>
                <a:fillRect/>
              </a:stretch>
            </p:blipFill>
            <p:spPr>
              <a:xfrm>
                <a:off x="207253" y="1649202"/>
                <a:ext cx="634257" cy="976819"/>
              </a:xfrm>
              <a:prstGeom prst="roundRect">
                <a:avLst/>
              </a:prstGeom>
            </p:spPr>
          </p:pic>
        </p:grpSp>
        <p:grpSp>
          <p:nvGrpSpPr>
            <p:cNvPr id="13" name="Nhóm 12"/>
            <p:cNvGrpSpPr/>
            <p:nvPr/>
          </p:nvGrpSpPr>
          <p:grpSpPr>
            <a:xfrm>
              <a:off x="99114" y="2393380"/>
              <a:ext cx="8012244" cy="960400"/>
              <a:chOff x="200483" y="2614576"/>
              <a:chExt cx="8012244" cy="960400"/>
            </a:xfrm>
          </p:grpSpPr>
          <p:grpSp>
            <p:nvGrpSpPr>
              <p:cNvPr id="12" name="Nhóm 11"/>
              <p:cNvGrpSpPr/>
              <p:nvPr/>
            </p:nvGrpSpPr>
            <p:grpSpPr>
              <a:xfrm>
                <a:off x="200483" y="2614576"/>
                <a:ext cx="8012244" cy="960400"/>
                <a:chOff x="200483" y="2614576"/>
                <a:chExt cx="8012244" cy="960400"/>
              </a:xfrm>
            </p:grpSpPr>
            <p:sp>
              <p:nvSpPr>
                <p:cNvPr id="38" name="Hình chữ nhật: Góc Tròn 37"/>
                <p:cNvSpPr/>
                <p:nvPr/>
              </p:nvSpPr>
              <p:spPr>
                <a:xfrm>
                  <a:off x="858393" y="2767327"/>
                  <a:ext cx="7354334" cy="680294"/>
                </a:xfrm>
                <a:custGeom>
                  <a:avLst/>
                  <a:gdLst>
                    <a:gd name="connsiteX0" fmla="*/ 0 w 7354334"/>
                    <a:gd name="connsiteY0" fmla="*/ 113385 h 680294"/>
                    <a:gd name="connsiteX1" fmla="*/ 113385 w 7354334"/>
                    <a:gd name="connsiteY1" fmla="*/ 0 h 680294"/>
                    <a:gd name="connsiteX2" fmla="*/ 618794 w 7354334"/>
                    <a:gd name="connsiteY2" fmla="*/ 0 h 680294"/>
                    <a:gd name="connsiteX3" fmla="*/ 1124203 w 7354334"/>
                    <a:gd name="connsiteY3" fmla="*/ 0 h 680294"/>
                    <a:gd name="connsiteX4" fmla="*/ 1843439 w 7354334"/>
                    <a:gd name="connsiteY4" fmla="*/ 0 h 680294"/>
                    <a:gd name="connsiteX5" fmla="*/ 2277573 w 7354334"/>
                    <a:gd name="connsiteY5" fmla="*/ 0 h 680294"/>
                    <a:gd name="connsiteX6" fmla="*/ 2925533 w 7354334"/>
                    <a:gd name="connsiteY6" fmla="*/ 0 h 680294"/>
                    <a:gd name="connsiteX7" fmla="*/ 3644769 w 7354334"/>
                    <a:gd name="connsiteY7" fmla="*/ 0 h 680294"/>
                    <a:gd name="connsiteX8" fmla="*/ 4435281 w 7354334"/>
                    <a:gd name="connsiteY8" fmla="*/ 0 h 680294"/>
                    <a:gd name="connsiteX9" fmla="*/ 4869414 w 7354334"/>
                    <a:gd name="connsiteY9" fmla="*/ 0 h 680294"/>
                    <a:gd name="connsiteX10" fmla="*/ 5588650 w 7354334"/>
                    <a:gd name="connsiteY10" fmla="*/ 0 h 680294"/>
                    <a:gd name="connsiteX11" fmla="*/ 6022784 w 7354334"/>
                    <a:gd name="connsiteY11" fmla="*/ 0 h 680294"/>
                    <a:gd name="connsiteX12" fmla="*/ 6528193 w 7354334"/>
                    <a:gd name="connsiteY12" fmla="*/ 0 h 680294"/>
                    <a:gd name="connsiteX13" fmla="*/ 7240949 w 7354334"/>
                    <a:gd name="connsiteY13" fmla="*/ 0 h 680294"/>
                    <a:gd name="connsiteX14" fmla="*/ 7354334 w 7354334"/>
                    <a:gd name="connsiteY14" fmla="*/ 113385 h 680294"/>
                    <a:gd name="connsiteX15" fmla="*/ 7354334 w 7354334"/>
                    <a:gd name="connsiteY15" fmla="*/ 566909 h 680294"/>
                    <a:gd name="connsiteX16" fmla="*/ 7240949 w 7354334"/>
                    <a:gd name="connsiteY16" fmla="*/ 680294 h 680294"/>
                    <a:gd name="connsiteX17" fmla="*/ 6592989 w 7354334"/>
                    <a:gd name="connsiteY17" fmla="*/ 680294 h 680294"/>
                    <a:gd name="connsiteX18" fmla="*/ 5802477 w 7354334"/>
                    <a:gd name="connsiteY18" fmla="*/ 680294 h 680294"/>
                    <a:gd name="connsiteX19" fmla="*/ 5083241 w 7354334"/>
                    <a:gd name="connsiteY19" fmla="*/ 680294 h 680294"/>
                    <a:gd name="connsiteX20" fmla="*/ 4577832 w 7354334"/>
                    <a:gd name="connsiteY20" fmla="*/ 680294 h 680294"/>
                    <a:gd name="connsiteX21" fmla="*/ 3929872 w 7354334"/>
                    <a:gd name="connsiteY21" fmla="*/ 680294 h 680294"/>
                    <a:gd name="connsiteX22" fmla="*/ 3424462 w 7354334"/>
                    <a:gd name="connsiteY22" fmla="*/ 680294 h 680294"/>
                    <a:gd name="connsiteX23" fmla="*/ 2990329 w 7354334"/>
                    <a:gd name="connsiteY23" fmla="*/ 680294 h 680294"/>
                    <a:gd name="connsiteX24" fmla="*/ 2413644 w 7354334"/>
                    <a:gd name="connsiteY24" fmla="*/ 680294 h 680294"/>
                    <a:gd name="connsiteX25" fmla="*/ 1979511 w 7354334"/>
                    <a:gd name="connsiteY25" fmla="*/ 680294 h 680294"/>
                    <a:gd name="connsiteX26" fmla="*/ 1260275 w 7354334"/>
                    <a:gd name="connsiteY26" fmla="*/ 680294 h 680294"/>
                    <a:gd name="connsiteX27" fmla="*/ 113385 w 7354334"/>
                    <a:gd name="connsiteY27" fmla="*/ 680294 h 680294"/>
                    <a:gd name="connsiteX28" fmla="*/ 0 w 7354334"/>
                    <a:gd name="connsiteY28" fmla="*/ 566909 h 680294"/>
                    <a:gd name="connsiteX29" fmla="*/ 0 w 7354334"/>
                    <a:gd name="connsiteY29" fmla="*/ 113385 h 68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54334" h="680294" fill="none" extrusionOk="0">
                      <a:moveTo>
                        <a:pt x="0" y="113385"/>
                      </a:moveTo>
                      <a:cubicBezTo>
                        <a:pt x="1513" y="44716"/>
                        <a:pt x="60921" y="1569"/>
                        <a:pt x="113385" y="0"/>
                      </a:cubicBezTo>
                      <a:cubicBezTo>
                        <a:pt x="317663" y="-17190"/>
                        <a:pt x="471299" y="-5936"/>
                        <a:pt x="618794" y="0"/>
                      </a:cubicBezTo>
                      <a:cubicBezTo>
                        <a:pt x="766289" y="5936"/>
                        <a:pt x="962486" y="17310"/>
                        <a:pt x="1124203" y="0"/>
                      </a:cubicBezTo>
                      <a:cubicBezTo>
                        <a:pt x="1285920" y="-17310"/>
                        <a:pt x="1606084" y="26236"/>
                        <a:pt x="1843439" y="0"/>
                      </a:cubicBezTo>
                      <a:cubicBezTo>
                        <a:pt x="2080794" y="-26236"/>
                        <a:pt x="2142444" y="-13818"/>
                        <a:pt x="2277573" y="0"/>
                      </a:cubicBezTo>
                      <a:cubicBezTo>
                        <a:pt x="2412702" y="13818"/>
                        <a:pt x="2610695" y="29719"/>
                        <a:pt x="2925533" y="0"/>
                      </a:cubicBezTo>
                      <a:cubicBezTo>
                        <a:pt x="3240371" y="-29719"/>
                        <a:pt x="3402548" y="-17228"/>
                        <a:pt x="3644769" y="0"/>
                      </a:cubicBezTo>
                      <a:cubicBezTo>
                        <a:pt x="3886990" y="17228"/>
                        <a:pt x="4047727" y="-844"/>
                        <a:pt x="4435281" y="0"/>
                      </a:cubicBezTo>
                      <a:cubicBezTo>
                        <a:pt x="4822835" y="844"/>
                        <a:pt x="4781720" y="20710"/>
                        <a:pt x="4869414" y="0"/>
                      </a:cubicBezTo>
                      <a:cubicBezTo>
                        <a:pt x="4957108" y="-20710"/>
                        <a:pt x="5237701" y="-22885"/>
                        <a:pt x="5588650" y="0"/>
                      </a:cubicBezTo>
                      <a:cubicBezTo>
                        <a:pt x="5939599" y="22885"/>
                        <a:pt x="5849228" y="19635"/>
                        <a:pt x="6022784" y="0"/>
                      </a:cubicBezTo>
                      <a:cubicBezTo>
                        <a:pt x="6196340" y="-19635"/>
                        <a:pt x="6407809" y="-7564"/>
                        <a:pt x="6528193" y="0"/>
                      </a:cubicBezTo>
                      <a:cubicBezTo>
                        <a:pt x="6648577" y="7564"/>
                        <a:pt x="6901136" y="-13902"/>
                        <a:pt x="7240949" y="0"/>
                      </a:cubicBezTo>
                      <a:cubicBezTo>
                        <a:pt x="7297019" y="-2042"/>
                        <a:pt x="7347713" y="62681"/>
                        <a:pt x="7354334" y="113385"/>
                      </a:cubicBezTo>
                      <a:cubicBezTo>
                        <a:pt x="7357019" y="243050"/>
                        <a:pt x="7353992" y="460821"/>
                        <a:pt x="7354334" y="566909"/>
                      </a:cubicBezTo>
                      <a:cubicBezTo>
                        <a:pt x="7352617" y="629783"/>
                        <a:pt x="7306758" y="682490"/>
                        <a:pt x="7240949" y="680294"/>
                      </a:cubicBezTo>
                      <a:cubicBezTo>
                        <a:pt x="7059834" y="669623"/>
                        <a:pt x="6795248" y="689847"/>
                        <a:pt x="6592989" y="680294"/>
                      </a:cubicBezTo>
                      <a:cubicBezTo>
                        <a:pt x="6390730" y="670741"/>
                        <a:pt x="5970028" y="649871"/>
                        <a:pt x="5802477" y="680294"/>
                      </a:cubicBezTo>
                      <a:cubicBezTo>
                        <a:pt x="5634926" y="710717"/>
                        <a:pt x="5352480" y="703276"/>
                        <a:pt x="5083241" y="680294"/>
                      </a:cubicBezTo>
                      <a:cubicBezTo>
                        <a:pt x="4814002" y="657312"/>
                        <a:pt x="4746341" y="667319"/>
                        <a:pt x="4577832" y="680294"/>
                      </a:cubicBezTo>
                      <a:cubicBezTo>
                        <a:pt x="4409323" y="693269"/>
                        <a:pt x="4238843" y="710222"/>
                        <a:pt x="3929872" y="680294"/>
                      </a:cubicBezTo>
                      <a:cubicBezTo>
                        <a:pt x="3620901" y="650366"/>
                        <a:pt x="3640905" y="694880"/>
                        <a:pt x="3424462" y="680294"/>
                      </a:cubicBezTo>
                      <a:cubicBezTo>
                        <a:pt x="3208019" y="665709"/>
                        <a:pt x="3128898" y="666673"/>
                        <a:pt x="2990329" y="680294"/>
                      </a:cubicBezTo>
                      <a:cubicBezTo>
                        <a:pt x="2851760" y="693915"/>
                        <a:pt x="2594612" y="673718"/>
                        <a:pt x="2413644" y="680294"/>
                      </a:cubicBezTo>
                      <a:cubicBezTo>
                        <a:pt x="2232676" y="686870"/>
                        <a:pt x="2082187" y="689915"/>
                        <a:pt x="1979511" y="680294"/>
                      </a:cubicBezTo>
                      <a:cubicBezTo>
                        <a:pt x="1876835" y="670673"/>
                        <a:pt x="1497639" y="713624"/>
                        <a:pt x="1260275" y="680294"/>
                      </a:cubicBezTo>
                      <a:cubicBezTo>
                        <a:pt x="1022911" y="646964"/>
                        <a:pt x="604079" y="707545"/>
                        <a:pt x="113385" y="680294"/>
                      </a:cubicBezTo>
                      <a:cubicBezTo>
                        <a:pt x="53351" y="678096"/>
                        <a:pt x="-948" y="635769"/>
                        <a:pt x="0" y="566909"/>
                      </a:cubicBezTo>
                      <a:cubicBezTo>
                        <a:pt x="-4838" y="351659"/>
                        <a:pt x="18756" y="257712"/>
                        <a:pt x="0" y="113385"/>
                      </a:cubicBezTo>
                      <a:close/>
                    </a:path>
                    <a:path w="7354334" h="680294" stroke="0" extrusionOk="0">
                      <a:moveTo>
                        <a:pt x="0" y="113385"/>
                      </a:moveTo>
                      <a:cubicBezTo>
                        <a:pt x="12419" y="48679"/>
                        <a:pt x="50458" y="12465"/>
                        <a:pt x="113385" y="0"/>
                      </a:cubicBezTo>
                      <a:cubicBezTo>
                        <a:pt x="208754" y="-2426"/>
                        <a:pt x="411600" y="9442"/>
                        <a:pt x="547518" y="0"/>
                      </a:cubicBezTo>
                      <a:cubicBezTo>
                        <a:pt x="683436" y="-9442"/>
                        <a:pt x="834871" y="20752"/>
                        <a:pt x="981652" y="0"/>
                      </a:cubicBezTo>
                      <a:cubicBezTo>
                        <a:pt x="1128433" y="-20752"/>
                        <a:pt x="1418808" y="-26642"/>
                        <a:pt x="1558337" y="0"/>
                      </a:cubicBezTo>
                      <a:cubicBezTo>
                        <a:pt x="1697867" y="26642"/>
                        <a:pt x="2090306" y="-22654"/>
                        <a:pt x="2348848" y="0"/>
                      </a:cubicBezTo>
                      <a:cubicBezTo>
                        <a:pt x="2607390" y="22654"/>
                        <a:pt x="2694168" y="18267"/>
                        <a:pt x="2782982" y="0"/>
                      </a:cubicBezTo>
                      <a:cubicBezTo>
                        <a:pt x="2871796" y="-18267"/>
                        <a:pt x="3171112" y="-10227"/>
                        <a:pt x="3288391" y="0"/>
                      </a:cubicBezTo>
                      <a:cubicBezTo>
                        <a:pt x="3405670" y="10227"/>
                        <a:pt x="3586053" y="13972"/>
                        <a:pt x="3793800" y="0"/>
                      </a:cubicBezTo>
                      <a:cubicBezTo>
                        <a:pt x="4001547" y="-13972"/>
                        <a:pt x="4185214" y="10550"/>
                        <a:pt x="4370485" y="0"/>
                      </a:cubicBezTo>
                      <a:cubicBezTo>
                        <a:pt x="4555757" y="-10550"/>
                        <a:pt x="4766540" y="-20819"/>
                        <a:pt x="5018445" y="0"/>
                      </a:cubicBezTo>
                      <a:cubicBezTo>
                        <a:pt x="5270350" y="20819"/>
                        <a:pt x="5249627" y="-6273"/>
                        <a:pt x="5452578" y="0"/>
                      </a:cubicBezTo>
                      <a:cubicBezTo>
                        <a:pt x="5655529" y="6273"/>
                        <a:pt x="5817667" y="-19543"/>
                        <a:pt x="5957987" y="0"/>
                      </a:cubicBezTo>
                      <a:cubicBezTo>
                        <a:pt x="6098307" y="19543"/>
                        <a:pt x="6358754" y="5110"/>
                        <a:pt x="6677223" y="0"/>
                      </a:cubicBezTo>
                      <a:cubicBezTo>
                        <a:pt x="6995692" y="-5110"/>
                        <a:pt x="7114116" y="-2963"/>
                        <a:pt x="7240949" y="0"/>
                      </a:cubicBezTo>
                      <a:cubicBezTo>
                        <a:pt x="7302872" y="-5894"/>
                        <a:pt x="7353556" y="53129"/>
                        <a:pt x="7354334" y="113385"/>
                      </a:cubicBezTo>
                      <a:cubicBezTo>
                        <a:pt x="7357071" y="336781"/>
                        <a:pt x="7351313" y="391203"/>
                        <a:pt x="7354334" y="566909"/>
                      </a:cubicBezTo>
                      <a:cubicBezTo>
                        <a:pt x="7354291" y="627764"/>
                        <a:pt x="7290832" y="676226"/>
                        <a:pt x="7240949" y="680294"/>
                      </a:cubicBezTo>
                      <a:cubicBezTo>
                        <a:pt x="7033532" y="669056"/>
                        <a:pt x="7007629" y="676656"/>
                        <a:pt x="6806816" y="680294"/>
                      </a:cubicBezTo>
                      <a:cubicBezTo>
                        <a:pt x="6606003" y="683932"/>
                        <a:pt x="6326395" y="701702"/>
                        <a:pt x="6087580" y="680294"/>
                      </a:cubicBezTo>
                      <a:cubicBezTo>
                        <a:pt x="5848765" y="658886"/>
                        <a:pt x="5588647" y="642062"/>
                        <a:pt x="5297068" y="680294"/>
                      </a:cubicBezTo>
                      <a:cubicBezTo>
                        <a:pt x="5005489" y="718526"/>
                        <a:pt x="4685384" y="685162"/>
                        <a:pt x="4506556" y="680294"/>
                      </a:cubicBezTo>
                      <a:cubicBezTo>
                        <a:pt x="4327728" y="675426"/>
                        <a:pt x="4166443" y="700423"/>
                        <a:pt x="3858596" y="680294"/>
                      </a:cubicBezTo>
                      <a:cubicBezTo>
                        <a:pt x="3550749" y="660165"/>
                        <a:pt x="3361441" y="660529"/>
                        <a:pt x="3210636" y="680294"/>
                      </a:cubicBezTo>
                      <a:cubicBezTo>
                        <a:pt x="3059831" y="700059"/>
                        <a:pt x="2892354" y="704716"/>
                        <a:pt x="2633951" y="680294"/>
                      </a:cubicBezTo>
                      <a:cubicBezTo>
                        <a:pt x="2375548" y="655872"/>
                        <a:pt x="2274354" y="703914"/>
                        <a:pt x="2128542" y="680294"/>
                      </a:cubicBezTo>
                      <a:cubicBezTo>
                        <a:pt x="1982730" y="656674"/>
                        <a:pt x="1794409" y="689983"/>
                        <a:pt x="1623133" y="680294"/>
                      </a:cubicBezTo>
                      <a:cubicBezTo>
                        <a:pt x="1451857" y="670605"/>
                        <a:pt x="1180146" y="704310"/>
                        <a:pt x="1046448" y="680294"/>
                      </a:cubicBezTo>
                      <a:cubicBezTo>
                        <a:pt x="912751" y="656278"/>
                        <a:pt x="567604" y="656420"/>
                        <a:pt x="113385" y="680294"/>
                      </a:cubicBezTo>
                      <a:cubicBezTo>
                        <a:pt x="42246" y="679957"/>
                        <a:pt x="-1015" y="627711"/>
                        <a:pt x="0" y="566909"/>
                      </a:cubicBezTo>
                      <a:cubicBezTo>
                        <a:pt x="-16898" y="422642"/>
                        <a:pt x="-22628" y="318200"/>
                        <a:pt x="0" y="113385"/>
                      </a:cubicBezTo>
                      <a:close/>
                    </a:path>
                  </a:pathLst>
                </a:custGeom>
                <a:solidFill>
                  <a:schemeClr val="accent4">
                    <a:lumMod val="40000"/>
                    <a:lumOff val="60000"/>
                  </a:schemeClr>
                </a:solidFill>
                <a:ln w="19050">
                  <a:solidFill>
                    <a:srgbClr val="FFC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buClr>
                      <a:srgbClr val="000000"/>
                    </a:buClr>
                  </a:pPr>
                  <a:endParaRPr lang="en-US" sz="1865" kern="0" dirty="0">
                    <a:solidFill>
                      <a:prstClr val="white"/>
                    </a:solidFill>
                    <a:latin typeface="Calibri" panose="020F0502020204030204"/>
                    <a:sym typeface="Arial" panose="020B0604020202020204"/>
                  </a:endParaRPr>
                </a:p>
              </p:txBody>
            </p:sp>
            <p:pic>
              <p:nvPicPr>
                <p:cNvPr id="37" name="Hình ảnh 36"/>
                <p:cNvPicPr>
                  <a:picLocks noChangeAspect="1"/>
                </p:cNvPicPr>
                <p:nvPr/>
              </p:nvPicPr>
              <p:blipFill rotWithShape="1">
                <a:blip r:embed="rId3"/>
                <a:srcRect l="71687" t="2707" r="6176" b="64704"/>
                <a:stretch>
                  <a:fillRect/>
                </a:stretch>
              </p:blipFill>
              <p:spPr>
                <a:xfrm>
                  <a:off x="200483" y="2614576"/>
                  <a:ext cx="652364" cy="960400"/>
                </a:xfrm>
                <a:prstGeom prst="rect">
                  <a:avLst/>
                </a:prstGeom>
              </p:spPr>
            </p:pic>
          </p:grpSp>
          <p:sp>
            <p:nvSpPr>
              <p:cNvPr id="16" name="Hộp Văn bản 15"/>
              <p:cNvSpPr txBox="1"/>
              <p:nvPr/>
            </p:nvSpPr>
            <p:spPr>
              <a:xfrm>
                <a:off x="1045041" y="2715236"/>
                <a:ext cx="7136155" cy="807914"/>
              </a:xfrm>
              <a:prstGeom prst="rect">
                <a:avLst/>
              </a:prstGeom>
              <a:noFill/>
            </p:spPr>
            <p:txBody>
              <a:bodyPr wrap="square" rtlCol="0">
                <a:spAutoFit/>
              </a:bodyPr>
              <a:lstStyle/>
              <a:p>
                <a:pPr algn="just" defTabSz="1218565">
                  <a:buClr>
                    <a:srgbClr val="000000"/>
                  </a:buClr>
                </a:pPr>
                <a:r>
                  <a:rPr lang="vi-VN" sz="3200" kern="0" dirty="0">
                    <a:solidFill>
                      <a:prstClr val="black"/>
                    </a:solidFill>
                    <a:latin typeface="Calibri" panose="020F0502020204030204" pitchFamily="34" charset="0"/>
                    <a:cs typeface="Calibri" panose="020F0502020204030204" pitchFamily="34" charset="0"/>
                    <a:sym typeface="Arial" panose="020B0604020202020204"/>
                  </a:rPr>
                  <a:t>Hai bạn đã nhận ra điều gì khi thay đổi môi trường sống của mình?</a:t>
                </a:r>
                <a:endParaRPr lang="en-US" sz="3200" kern="0" dirty="0">
                  <a:solidFill>
                    <a:prstClr val="black"/>
                  </a:solidFill>
                  <a:latin typeface="Calibri" panose="020F0502020204030204" pitchFamily="34" charset="0"/>
                  <a:cs typeface="Calibri" panose="020F0502020204030204" pitchFamily="34" charset="0"/>
                  <a:sym typeface="Arial" panose="020B0604020202020204"/>
                </a:endParaRPr>
              </a:p>
            </p:txBody>
          </p:sp>
        </p:grpSp>
        <p:grpSp>
          <p:nvGrpSpPr>
            <p:cNvPr id="21" name="Nhóm 20"/>
            <p:cNvGrpSpPr/>
            <p:nvPr/>
          </p:nvGrpSpPr>
          <p:grpSpPr>
            <a:xfrm>
              <a:off x="116843" y="4166282"/>
              <a:ext cx="8939193" cy="904223"/>
              <a:chOff x="121505" y="4211559"/>
              <a:chExt cx="8939193" cy="904223"/>
            </a:xfrm>
          </p:grpSpPr>
          <p:sp>
            <p:nvSpPr>
              <p:cNvPr id="43" name="Hình chữ nhật: Góc Tròn 42"/>
              <p:cNvSpPr/>
              <p:nvPr/>
            </p:nvSpPr>
            <p:spPr>
              <a:xfrm>
                <a:off x="772155" y="4459621"/>
                <a:ext cx="8226733" cy="536029"/>
              </a:xfrm>
              <a:custGeom>
                <a:avLst/>
                <a:gdLst>
                  <a:gd name="connsiteX0" fmla="*/ 0 w 8226733"/>
                  <a:gd name="connsiteY0" fmla="*/ 89340 h 536029"/>
                  <a:gd name="connsiteX1" fmla="*/ 89340 w 8226733"/>
                  <a:gd name="connsiteY1" fmla="*/ 0 h 536029"/>
                  <a:gd name="connsiteX2" fmla="*/ 679531 w 8226733"/>
                  <a:gd name="connsiteY2" fmla="*/ 0 h 536029"/>
                  <a:gd name="connsiteX3" fmla="*/ 1108760 w 8226733"/>
                  <a:gd name="connsiteY3" fmla="*/ 0 h 536029"/>
                  <a:gd name="connsiteX4" fmla="*/ 1779431 w 8226733"/>
                  <a:gd name="connsiteY4" fmla="*/ 0 h 536029"/>
                  <a:gd name="connsiteX5" fmla="*/ 2530583 w 8226733"/>
                  <a:gd name="connsiteY5" fmla="*/ 0 h 536029"/>
                  <a:gd name="connsiteX6" fmla="*/ 3362215 w 8226733"/>
                  <a:gd name="connsiteY6" fmla="*/ 0 h 536029"/>
                  <a:gd name="connsiteX7" fmla="*/ 3791444 w 8226733"/>
                  <a:gd name="connsiteY7" fmla="*/ 0 h 536029"/>
                  <a:gd name="connsiteX8" fmla="*/ 4542596 w 8226733"/>
                  <a:gd name="connsiteY8" fmla="*/ 0 h 536029"/>
                  <a:gd name="connsiteX9" fmla="*/ 4971825 w 8226733"/>
                  <a:gd name="connsiteY9" fmla="*/ 0 h 536029"/>
                  <a:gd name="connsiteX10" fmla="*/ 5481536 w 8226733"/>
                  <a:gd name="connsiteY10" fmla="*/ 0 h 536029"/>
                  <a:gd name="connsiteX11" fmla="*/ 6071726 w 8226733"/>
                  <a:gd name="connsiteY11" fmla="*/ 0 h 536029"/>
                  <a:gd name="connsiteX12" fmla="*/ 6500956 w 8226733"/>
                  <a:gd name="connsiteY12" fmla="*/ 0 h 536029"/>
                  <a:gd name="connsiteX13" fmla="*/ 7091146 w 8226733"/>
                  <a:gd name="connsiteY13" fmla="*/ 0 h 536029"/>
                  <a:gd name="connsiteX14" fmla="*/ 8137393 w 8226733"/>
                  <a:gd name="connsiteY14" fmla="*/ 0 h 536029"/>
                  <a:gd name="connsiteX15" fmla="*/ 8226733 w 8226733"/>
                  <a:gd name="connsiteY15" fmla="*/ 89340 h 536029"/>
                  <a:gd name="connsiteX16" fmla="*/ 8226733 w 8226733"/>
                  <a:gd name="connsiteY16" fmla="*/ 446689 h 536029"/>
                  <a:gd name="connsiteX17" fmla="*/ 8137393 w 8226733"/>
                  <a:gd name="connsiteY17" fmla="*/ 536029 h 536029"/>
                  <a:gd name="connsiteX18" fmla="*/ 7305761 w 8226733"/>
                  <a:gd name="connsiteY18" fmla="*/ 536029 h 536029"/>
                  <a:gd name="connsiteX19" fmla="*/ 6635090 w 8226733"/>
                  <a:gd name="connsiteY19" fmla="*/ 536029 h 536029"/>
                  <a:gd name="connsiteX20" fmla="*/ 6125380 w 8226733"/>
                  <a:gd name="connsiteY20" fmla="*/ 536029 h 536029"/>
                  <a:gd name="connsiteX21" fmla="*/ 5696150 w 8226733"/>
                  <a:gd name="connsiteY21" fmla="*/ 536029 h 536029"/>
                  <a:gd name="connsiteX22" fmla="*/ 5105960 w 8226733"/>
                  <a:gd name="connsiteY22" fmla="*/ 536029 h 536029"/>
                  <a:gd name="connsiteX23" fmla="*/ 4676730 w 8226733"/>
                  <a:gd name="connsiteY23" fmla="*/ 536029 h 536029"/>
                  <a:gd name="connsiteX24" fmla="*/ 3925579 w 8226733"/>
                  <a:gd name="connsiteY24" fmla="*/ 536029 h 536029"/>
                  <a:gd name="connsiteX25" fmla="*/ 3093946 w 8226733"/>
                  <a:gd name="connsiteY25" fmla="*/ 536029 h 536029"/>
                  <a:gd name="connsiteX26" fmla="*/ 2342795 w 8226733"/>
                  <a:gd name="connsiteY26" fmla="*/ 536029 h 536029"/>
                  <a:gd name="connsiteX27" fmla="*/ 1913565 w 8226733"/>
                  <a:gd name="connsiteY27" fmla="*/ 536029 h 536029"/>
                  <a:gd name="connsiteX28" fmla="*/ 1484336 w 8226733"/>
                  <a:gd name="connsiteY28" fmla="*/ 536029 h 536029"/>
                  <a:gd name="connsiteX29" fmla="*/ 894145 w 8226733"/>
                  <a:gd name="connsiteY29" fmla="*/ 536029 h 536029"/>
                  <a:gd name="connsiteX30" fmla="*/ 89340 w 8226733"/>
                  <a:gd name="connsiteY30" fmla="*/ 536029 h 536029"/>
                  <a:gd name="connsiteX31" fmla="*/ 0 w 8226733"/>
                  <a:gd name="connsiteY31" fmla="*/ 446689 h 536029"/>
                  <a:gd name="connsiteX32" fmla="*/ 0 w 8226733"/>
                  <a:gd name="connsiteY32" fmla="*/ 89340 h 53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226733" h="536029" fill="none" extrusionOk="0">
                    <a:moveTo>
                      <a:pt x="0" y="89340"/>
                    </a:moveTo>
                    <a:cubicBezTo>
                      <a:pt x="9065" y="32486"/>
                      <a:pt x="33938" y="-1996"/>
                      <a:pt x="89340" y="0"/>
                    </a:cubicBezTo>
                    <a:cubicBezTo>
                      <a:pt x="349806" y="26031"/>
                      <a:pt x="515436" y="16959"/>
                      <a:pt x="679531" y="0"/>
                    </a:cubicBezTo>
                    <a:cubicBezTo>
                      <a:pt x="843626" y="-16959"/>
                      <a:pt x="985373" y="1956"/>
                      <a:pt x="1108760" y="0"/>
                    </a:cubicBezTo>
                    <a:cubicBezTo>
                      <a:pt x="1232147" y="-1956"/>
                      <a:pt x="1622024" y="-1435"/>
                      <a:pt x="1779431" y="0"/>
                    </a:cubicBezTo>
                    <a:cubicBezTo>
                      <a:pt x="1936838" y="1435"/>
                      <a:pt x="2372807" y="15455"/>
                      <a:pt x="2530583" y="0"/>
                    </a:cubicBezTo>
                    <a:cubicBezTo>
                      <a:pt x="2688359" y="-15455"/>
                      <a:pt x="3136814" y="-3948"/>
                      <a:pt x="3362215" y="0"/>
                    </a:cubicBezTo>
                    <a:cubicBezTo>
                      <a:pt x="3587616" y="3948"/>
                      <a:pt x="3654915" y="5551"/>
                      <a:pt x="3791444" y="0"/>
                    </a:cubicBezTo>
                    <a:cubicBezTo>
                      <a:pt x="3927973" y="-5551"/>
                      <a:pt x="4329740" y="-23013"/>
                      <a:pt x="4542596" y="0"/>
                    </a:cubicBezTo>
                    <a:cubicBezTo>
                      <a:pt x="4755452" y="23013"/>
                      <a:pt x="4823201" y="-11555"/>
                      <a:pt x="4971825" y="0"/>
                    </a:cubicBezTo>
                    <a:cubicBezTo>
                      <a:pt x="5120449" y="11555"/>
                      <a:pt x="5237158" y="-14106"/>
                      <a:pt x="5481536" y="0"/>
                    </a:cubicBezTo>
                    <a:cubicBezTo>
                      <a:pt x="5725914" y="14106"/>
                      <a:pt x="5866267" y="25857"/>
                      <a:pt x="6071726" y="0"/>
                    </a:cubicBezTo>
                    <a:cubicBezTo>
                      <a:pt x="6277185" y="-25857"/>
                      <a:pt x="6364206" y="2528"/>
                      <a:pt x="6500956" y="0"/>
                    </a:cubicBezTo>
                    <a:cubicBezTo>
                      <a:pt x="6637706" y="-2528"/>
                      <a:pt x="6888108" y="10614"/>
                      <a:pt x="7091146" y="0"/>
                    </a:cubicBezTo>
                    <a:cubicBezTo>
                      <a:pt x="7294184" y="-10614"/>
                      <a:pt x="7830395" y="-27015"/>
                      <a:pt x="8137393" y="0"/>
                    </a:cubicBezTo>
                    <a:cubicBezTo>
                      <a:pt x="8185064" y="246"/>
                      <a:pt x="8235666" y="46151"/>
                      <a:pt x="8226733" y="89340"/>
                    </a:cubicBezTo>
                    <a:cubicBezTo>
                      <a:pt x="8232946" y="244986"/>
                      <a:pt x="8239002" y="294576"/>
                      <a:pt x="8226733" y="446689"/>
                    </a:cubicBezTo>
                    <a:cubicBezTo>
                      <a:pt x="8224997" y="501631"/>
                      <a:pt x="8186653" y="537317"/>
                      <a:pt x="8137393" y="536029"/>
                    </a:cubicBezTo>
                    <a:cubicBezTo>
                      <a:pt x="7807337" y="518218"/>
                      <a:pt x="7564325" y="555211"/>
                      <a:pt x="7305761" y="536029"/>
                    </a:cubicBezTo>
                    <a:cubicBezTo>
                      <a:pt x="7047197" y="516847"/>
                      <a:pt x="6772705" y="512138"/>
                      <a:pt x="6635090" y="536029"/>
                    </a:cubicBezTo>
                    <a:cubicBezTo>
                      <a:pt x="6497475" y="559920"/>
                      <a:pt x="6278737" y="542384"/>
                      <a:pt x="6125380" y="536029"/>
                    </a:cubicBezTo>
                    <a:cubicBezTo>
                      <a:pt x="5972023" y="529675"/>
                      <a:pt x="5892672" y="538645"/>
                      <a:pt x="5696150" y="536029"/>
                    </a:cubicBezTo>
                    <a:cubicBezTo>
                      <a:pt x="5499628" y="533414"/>
                      <a:pt x="5394569" y="550744"/>
                      <a:pt x="5105960" y="536029"/>
                    </a:cubicBezTo>
                    <a:cubicBezTo>
                      <a:pt x="4817351" y="521315"/>
                      <a:pt x="4887336" y="557428"/>
                      <a:pt x="4676730" y="536029"/>
                    </a:cubicBezTo>
                    <a:cubicBezTo>
                      <a:pt x="4466124" y="514631"/>
                      <a:pt x="4225181" y="535541"/>
                      <a:pt x="3925579" y="536029"/>
                    </a:cubicBezTo>
                    <a:cubicBezTo>
                      <a:pt x="3625977" y="536517"/>
                      <a:pt x="3494061" y="503310"/>
                      <a:pt x="3093946" y="536029"/>
                    </a:cubicBezTo>
                    <a:cubicBezTo>
                      <a:pt x="2693831" y="568748"/>
                      <a:pt x="2663853" y="563481"/>
                      <a:pt x="2342795" y="536029"/>
                    </a:cubicBezTo>
                    <a:cubicBezTo>
                      <a:pt x="2021737" y="508577"/>
                      <a:pt x="2061094" y="540250"/>
                      <a:pt x="1913565" y="536029"/>
                    </a:cubicBezTo>
                    <a:cubicBezTo>
                      <a:pt x="1766036" y="531809"/>
                      <a:pt x="1643390" y="531742"/>
                      <a:pt x="1484336" y="536029"/>
                    </a:cubicBezTo>
                    <a:cubicBezTo>
                      <a:pt x="1325282" y="540316"/>
                      <a:pt x="1145422" y="547524"/>
                      <a:pt x="894145" y="536029"/>
                    </a:cubicBezTo>
                    <a:cubicBezTo>
                      <a:pt x="642868" y="524534"/>
                      <a:pt x="432067" y="513702"/>
                      <a:pt x="89340" y="536029"/>
                    </a:cubicBezTo>
                    <a:cubicBezTo>
                      <a:pt x="45202" y="536129"/>
                      <a:pt x="8946" y="500011"/>
                      <a:pt x="0" y="446689"/>
                    </a:cubicBezTo>
                    <a:cubicBezTo>
                      <a:pt x="-6888" y="361842"/>
                      <a:pt x="2416" y="253336"/>
                      <a:pt x="0" y="89340"/>
                    </a:cubicBezTo>
                    <a:close/>
                  </a:path>
                  <a:path w="8226733" h="536029" stroke="0" extrusionOk="0">
                    <a:moveTo>
                      <a:pt x="0" y="89340"/>
                    </a:moveTo>
                    <a:cubicBezTo>
                      <a:pt x="10909" y="38167"/>
                      <a:pt x="39849" y="6125"/>
                      <a:pt x="89340" y="0"/>
                    </a:cubicBezTo>
                    <a:cubicBezTo>
                      <a:pt x="224866" y="11427"/>
                      <a:pt x="353381" y="-15627"/>
                      <a:pt x="518569" y="0"/>
                    </a:cubicBezTo>
                    <a:cubicBezTo>
                      <a:pt x="683757" y="15627"/>
                      <a:pt x="807695" y="-21010"/>
                      <a:pt x="947799" y="0"/>
                    </a:cubicBezTo>
                    <a:cubicBezTo>
                      <a:pt x="1087903" y="21010"/>
                      <a:pt x="1353123" y="4555"/>
                      <a:pt x="1537990" y="0"/>
                    </a:cubicBezTo>
                    <a:cubicBezTo>
                      <a:pt x="1722857" y="-4555"/>
                      <a:pt x="2152861" y="-33739"/>
                      <a:pt x="2369622" y="0"/>
                    </a:cubicBezTo>
                    <a:cubicBezTo>
                      <a:pt x="2586383" y="33739"/>
                      <a:pt x="2587231" y="-5641"/>
                      <a:pt x="2798851" y="0"/>
                    </a:cubicBezTo>
                    <a:cubicBezTo>
                      <a:pt x="3010471" y="5641"/>
                      <a:pt x="3155411" y="-15128"/>
                      <a:pt x="3308561" y="0"/>
                    </a:cubicBezTo>
                    <a:cubicBezTo>
                      <a:pt x="3461711" y="15128"/>
                      <a:pt x="3603630" y="-13772"/>
                      <a:pt x="3818271" y="0"/>
                    </a:cubicBezTo>
                    <a:cubicBezTo>
                      <a:pt x="4032912" y="13772"/>
                      <a:pt x="4206861" y="-23400"/>
                      <a:pt x="4408462" y="0"/>
                    </a:cubicBezTo>
                    <a:cubicBezTo>
                      <a:pt x="4610063" y="23400"/>
                      <a:pt x="4797260" y="18771"/>
                      <a:pt x="5079133" y="0"/>
                    </a:cubicBezTo>
                    <a:cubicBezTo>
                      <a:pt x="5361006" y="-18771"/>
                      <a:pt x="5364226" y="1614"/>
                      <a:pt x="5508362" y="0"/>
                    </a:cubicBezTo>
                    <a:cubicBezTo>
                      <a:pt x="5652498" y="-1614"/>
                      <a:pt x="5898693" y="20396"/>
                      <a:pt x="6018072" y="0"/>
                    </a:cubicBezTo>
                    <a:cubicBezTo>
                      <a:pt x="6137451" y="-20396"/>
                      <a:pt x="6516344" y="-27228"/>
                      <a:pt x="6769224" y="0"/>
                    </a:cubicBezTo>
                    <a:cubicBezTo>
                      <a:pt x="7022104" y="27228"/>
                      <a:pt x="7355154" y="-35137"/>
                      <a:pt x="7520376" y="0"/>
                    </a:cubicBezTo>
                    <a:cubicBezTo>
                      <a:pt x="7685598" y="35137"/>
                      <a:pt x="7981664" y="1132"/>
                      <a:pt x="8137393" y="0"/>
                    </a:cubicBezTo>
                    <a:cubicBezTo>
                      <a:pt x="8190737" y="-10639"/>
                      <a:pt x="8218802" y="32798"/>
                      <a:pt x="8226733" y="89340"/>
                    </a:cubicBezTo>
                    <a:cubicBezTo>
                      <a:pt x="8238574" y="226702"/>
                      <a:pt x="8240760" y="319482"/>
                      <a:pt x="8226733" y="446689"/>
                    </a:cubicBezTo>
                    <a:cubicBezTo>
                      <a:pt x="8231012" y="495499"/>
                      <a:pt x="8192458" y="537865"/>
                      <a:pt x="8137393" y="536029"/>
                    </a:cubicBezTo>
                    <a:cubicBezTo>
                      <a:pt x="7900037" y="552438"/>
                      <a:pt x="7607686" y="563577"/>
                      <a:pt x="7305761" y="536029"/>
                    </a:cubicBezTo>
                    <a:cubicBezTo>
                      <a:pt x="7003836" y="508481"/>
                      <a:pt x="6855479" y="510862"/>
                      <a:pt x="6474129" y="536029"/>
                    </a:cubicBezTo>
                    <a:cubicBezTo>
                      <a:pt x="6092779" y="561196"/>
                      <a:pt x="5991273" y="566921"/>
                      <a:pt x="5642497" y="536029"/>
                    </a:cubicBezTo>
                    <a:cubicBezTo>
                      <a:pt x="5293721" y="505137"/>
                      <a:pt x="5192665" y="507327"/>
                      <a:pt x="4971825" y="536029"/>
                    </a:cubicBezTo>
                    <a:cubicBezTo>
                      <a:pt x="4750985" y="564731"/>
                      <a:pt x="4501636" y="510804"/>
                      <a:pt x="4301154" y="536029"/>
                    </a:cubicBezTo>
                    <a:cubicBezTo>
                      <a:pt x="4100672" y="561254"/>
                      <a:pt x="3834129" y="514617"/>
                      <a:pt x="3710964" y="536029"/>
                    </a:cubicBezTo>
                    <a:cubicBezTo>
                      <a:pt x="3587799" y="557442"/>
                      <a:pt x="3392844" y="554591"/>
                      <a:pt x="3201254" y="536029"/>
                    </a:cubicBezTo>
                    <a:cubicBezTo>
                      <a:pt x="3009664" y="517468"/>
                      <a:pt x="2799472" y="522195"/>
                      <a:pt x="2691544" y="536029"/>
                    </a:cubicBezTo>
                    <a:cubicBezTo>
                      <a:pt x="2583616" y="549864"/>
                      <a:pt x="2371205" y="546020"/>
                      <a:pt x="2101353" y="536029"/>
                    </a:cubicBezTo>
                    <a:cubicBezTo>
                      <a:pt x="1831501" y="526038"/>
                      <a:pt x="1636396" y="531842"/>
                      <a:pt x="1350202" y="536029"/>
                    </a:cubicBezTo>
                    <a:cubicBezTo>
                      <a:pt x="1064008" y="540216"/>
                      <a:pt x="1033281" y="558321"/>
                      <a:pt x="840492" y="536029"/>
                    </a:cubicBezTo>
                    <a:cubicBezTo>
                      <a:pt x="647703" y="513738"/>
                      <a:pt x="321058" y="546896"/>
                      <a:pt x="89340" y="536029"/>
                    </a:cubicBezTo>
                    <a:cubicBezTo>
                      <a:pt x="34401" y="533969"/>
                      <a:pt x="-1182" y="491435"/>
                      <a:pt x="0" y="446689"/>
                    </a:cubicBezTo>
                    <a:cubicBezTo>
                      <a:pt x="12940" y="301192"/>
                      <a:pt x="12028" y="215197"/>
                      <a:pt x="0" y="89340"/>
                    </a:cubicBezTo>
                    <a:close/>
                  </a:path>
                </a:pathLst>
              </a:custGeom>
              <a:solidFill>
                <a:srgbClr val="F7E5E8"/>
              </a:solidFill>
              <a:ln w="19050">
                <a:solidFill>
                  <a:srgbClr val="7F34E5"/>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buClr>
                    <a:srgbClr val="000000"/>
                  </a:buClr>
                </a:pPr>
                <a:endParaRPr lang="en-US" sz="1865" kern="0">
                  <a:solidFill>
                    <a:prstClr val="white"/>
                  </a:solidFill>
                  <a:latin typeface="Calibri" panose="020F0502020204030204"/>
                  <a:sym typeface="Arial" panose="020B0604020202020204"/>
                </a:endParaRPr>
              </a:p>
            </p:txBody>
          </p:sp>
          <p:sp>
            <p:nvSpPr>
              <p:cNvPr id="17" name="Hộp Văn bản 16"/>
              <p:cNvSpPr txBox="1"/>
              <p:nvPr/>
            </p:nvSpPr>
            <p:spPr>
              <a:xfrm>
                <a:off x="545406" y="4499520"/>
                <a:ext cx="8515292" cy="469408"/>
              </a:xfrm>
              <a:prstGeom prst="rect">
                <a:avLst/>
              </a:prstGeom>
              <a:noFill/>
            </p:spPr>
            <p:txBody>
              <a:bodyPr wrap="square" rtlCol="0">
                <a:spAutoFit/>
              </a:bodyPr>
              <a:lstStyle/>
              <a:p>
                <a:pPr algn="ctr" defTabSz="1218565">
                  <a:buClr>
                    <a:srgbClr val="000000"/>
                  </a:buClr>
                </a:pPr>
                <a:r>
                  <a:rPr lang="vi-VN" sz="3465" kern="0" dirty="0">
                    <a:solidFill>
                      <a:prstClr val="black"/>
                    </a:solidFill>
                    <a:latin typeface="Calibri" panose="020F0502020204030204" pitchFamily="34" charset="0"/>
                    <a:cs typeface="Calibri" panose="020F0502020204030204" pitchFamily="34" charset="0"/>
                    <a:sym typeface="Arial" panose="020B0604020202020204"/>
                  </a:rPr>
                  <a:t>Tìm đọc đoạn văn trong bài có nội dung tương ứng với mỗi ý</a:t>
                </a:r>
                <a:endParaRPr lang="en-US" sz="3465" kern="0" dirty="0">
                  <a:solidFill>
                    <a:prstClr val="black"/>
                  </a:solidFill>
                  <a:latin typeface="Calibri" panose="020F0502020204030204" pitchFamily="34" charset="0"/>
                  <a:cs typeface="Calibri" panose="020F0502020204030204" pitchFamily="34" charset="0"/>
                  <a:sym typeface="Arial" panose="020B0604020202020204"/>
                </a:endParaRPr>
              </a:p>
            </p:txBody>
          </p:sp>
          <p:pic>
            <p:nvPicPr>
              <p:cNvPr id="45" name="Hình ảnh 44"/>
              <p:cNvPicPr>
                <a:picLocks noChangeAspect="1"/>
              </p:cNvPicPr>
              <p:nvPr/>
            </p:nvPicPr>
            <p:blipFill rotWithShape="1">
              <a:blip r:embed="rId3"/>
              <a:srcRect l="30952" t="35570" r="49999" b="37592"/>
              <a:stretch>
                <a:fillRect/>
              </a:stretch>
            </p:blipFill>
            <p:spPr>
              <a:xfrm>
                <a:off x="121505" y="4211559"/>
                <a:ext cx="641795" cy="904223"/>
              </a:xfrm>
              <a:prstGeom prst="rect">
                <a:avLst/>
              </a:prstGeom>
            </p:spPr>
          </p:pic>
        </p:grpSp>
        <p:grpSp>
          <p:nvGrpSpPr>
            <p:cNvPr id="18" name="Nhóm 17"/>
            <p:cNvGrpSpPr/>
            <p:nvPr/>
          </p:nvGrpSpPr>
          <p:grpSpPr>
            <a:xfrm>
              <a:off x="0" y="3286809"/>
              <a:ext cx="8607972" cy="970136"/>
              <a:chOff x="8624" y="3369268"/>
              <a:chExt cx="8607972" cy="970136"/>
            </a:xfrm>
          </p:grpSpPr>
          <p:grpSp>
            <p:nvGrpSpPr>
              <p:cNvPr id="14" name="Nhóm 13"/>
              <p:cNvGrpSpPr/>
              <p:nvPr/>
            </p:nvGrpSpPr>
            <p:grpSpPr>
              <a:xfrm>
                <a:off x="757024" y="3480137"/>
                <a:ext cx="7859572" cy="859267"/>
                <a:chOff x="856075" y="3661610"/>
                <a:chExt cx="7859572" cy="859267"/>
              </a:xfrm>
            </p:grpSpPr>
            <p:sp>
              <p:nvSpPr>
                <p:cNvPr id="50" name="Hình chữ nhật: Góc Tròn 49"/>
                <p:cNvSpPr/>
                <p:nvPr/>
              </p:nvSpPr>
              <p:spPr>
                <a:xfrm>
                  <a:off x="874677" y="3661610"/>
                  <a:ext cx="7840970" cy="819598"/>
                </a:xfrm>
                <a:custGeom>
                  <a:avLst/>
                  <a:gdLst>
                    <a:gd name="connsiteX0" fmla="*/ 0 w 7840970"/>
                    <a:gd name="connsiteY0" fmla="*/ 136602 h 819598"/>
                    <a:gd name="connsiteX1" fmla="*/ 136602 w 7840970"/>
                    <a:gd name="connsiteY1" fmla="*/ 0 h 819598"/>
                    <a:gd name="connsiteX2" fmla="*/ 673225 w 7840970"/>
                    <a:gd name="connsiteY2" fmla="*/ 0 h 819598"/>
                    <a:gd name="connsiteX3" fmla="*/ 1209849 w 7840970"/>
                    <a:gd name="connsiteY3" fmla="*/ 0 h 819598"/>
                    <a:gd name="connsiteX4" fmla="*/ 1973505 w 7840970"/>
                    <a:gd name="connsiteY4" fmla="*/ 0 h 819598"/>
                    <a:gd name="connsiteX5" fmla="*/ 2434451 w 7840970"/>
                    <a:gd name="connsiteY5" fmla="*/ 0 h 819598"/>
                    <a:gd name="connsiteX6" fmla="*/ 3122430 w 7840970"/>
                    <a:gd name="connsiteY6" fmla="*/ 0 h 819598"/>
                    <a:gd name="connsiteX7" fmla="*/ 3886086 w 7840970"/>
                    <a:gd name="connsiteY7" fmla="*/ 0 h 819598"/>
                    <a:gd name="connsiteX8" fmla="*/ 4725420 w 7840970"/>
                    <a:gd name="connsiteY8" fmla="*/ 0 h 819598"/>
                    <a:gd name="connsiteX9" fmla="*/ 5186366 w 7840970"/>
                    <a:gd name="connsiteY9" fmla="*/ 0 h 819598"/>
                    <a:gd name="connsiteX10" fmla="*/ 5950022 w 7840970"/>
                    <a:gd name="connsiteY10" fmla="*/ 0 h 819598"/>
                    <a:gd name="connsiteX11" fmla="*/ 6410968 w 7840970"/>
                    <a:gd name="connsiteY11" fmla="*/ 0 h 819598"/>
                    <a:gd name="connsiteX12" fmla="*/ 6947591 w 7840970"/>
                    <a:gd name="connsiteY12" fmla="*/ 0 h 819598"/>
                    <a:gd name="connsiteX13" fmla="*/ 7704368 w 7840970"/>
                    <a:gd name="connsiteY13" fmla="*/ 0 h 819598"/>
                    <a:gd name="connsiteX14" fmla="*/ 7840970 w 7840970"/>
                    <a:gd name="connsiteY14" fmla="*/ 136602 h 819598"/>
                    <a:gd name="connsiteX15" fmla="*/ 7840970 w 7840970"/>
                    <a:gd name="connsiteY15" fmla="*/ 682996 h 819598"/>
                    <a:gd name="connsiteX16" fmla="*/ 7704368 w 7840970"/>
                    <a:gd name="connsiteY16" fmla="*/ 819598 h 819598"/>
                    <a:gd name="connsiteX17" fmla="*/ 7016389 w 7840970"/>
                    <a:gd name="connsiteY17" fmla="*/ 819598 h 819598"/>
                    <a:gd name="connsiteX18" fmla="*/ 6177055 w 7840970"/>
                    <a:gd name="connsiteY18" fmla="*/ 819598 h 819598"/>
                    <a:gd name="connsiteX19" fmla="*/ 5413399 w 7840970"/>
                    <a:gd name="connsiteY19" fmla="*/ 819598 h 819598"/>
                    <a:gd name="connsiteX20" fmla="*/ 4876775 w 7840970"/>
                    <a:gd name="connsiteY20" fmla="*/ 819598 h 819598"/>
                    <a:gd name="connsiteX21" fmla="*/ 4188797 w 7840970"/>
                    <a:gd name="connsiteY21" fmla="*/ 819598 h 819598"/>
                    <a:gd name="connsiteX22" fmla="*/ 3652173 w 7840970"/>
                    <a:gd name="connsiteY22" fmla="*/ 819598 h 819598"/>
                    <a:gd name="connsiteX23" fmla="*/ 3191228 w 7840970"/>
                    <a:gd name="connsiteY23" fmla="*/ 819598 h 819598"/>
                    <a:gd name="connsiteX24" fmla="*/ 2578926 w 7840970"/>
                    <a:gd name="connsiteY24" fmla="*/ 819598 h 819598"/>
                    <a:gd name="connsiteX25" fmla="*/ 2117981 w 7840970"/>
                    <a:gd name="connsiteY25" fmla="*/ 819598 h 819598"/>
                    <a:gd name="connsiteX26" fmla="*/ 1354324 w 7840970"/>
                    <a:gd name="connsiteY26" fmla="*/ 819598 h 819598"/>
                    <a:gd name="connsiteX27" fmla="*/ 136602 w 7840970"/>
                    <a:gd name="connsiteY27" fmla="*/ 819598 h 819598"/>
                    <a:gd name="connsiteX28" fmla="*/ 0 w 7840970"/>
                    <a:gd name="connsiteY28" fmla="*/ 682996 h 819598"/>
                    <a:gd name="connsiteX29" fmla="*/ 0 w 7840970"/>
                    <a:gd name="connsiteY29" fmla="*/ 136602 h 81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40970" h="819598" fill="none" extrusionOk="0">
                      <a:moveTo>
                        <a:pt x="0" y="136602"/>
                      </a:moveTo>
                      <a:cubicBezTo>
                        <a:pt x="1091" y="56796"/>
                        <a:pt x="76797" y="2416"/>
                        <a:pt x="136602" y="0"/>
                      </a:cubicBezTo>
                      <a:cubicBezTo>
                        <a:pt x="326578" y="-7642"/>
                        <a:pt x="495847" y="-7989"/>
                        <a:pt x="673225" y="0"/>
                      </a:cubicBezTo>
                      <a:cubicBezTo>
                        <a:pt x="850603" y="7989"/>
                        <a:pt x="1046549" y="15767"/>
                        <a:pt x="1209849" y="0"/>
                      </a:cubicBezTo>
                      <a:cubicBezTo>
                        <a:pt x="1373149" y="-15767"/>
                        <a:pt x="1598683" y="-19171"/>
                        <a:pt x="1973505" y="0"/>
                      </a:cubicBezTo>
                      <a:cubicBezTo>
                        <a:pt x="2348327" y="19171"/>
                        <a:pt x="2304259" y="-16606"/>
                        <a:pt x="2434451" y="0"/>
                      </a:cubicBezTo>
                      <a:cubicBezTo>
                        <a:pt x="2564643" y="16606"/>
                        <a:pt x="2953711" y="-33883"/>
                        <a:pt x="3122430" y="0"/>
                      </a:cubicBezTo>
                      <a:cubicBezTo>
                        <a:pt x="3291149" y="33883"/>
                        <a:pt x="3683296" y="22370"/>
                        <a:pt x="3886086" y="0"/>
                      </a:cubicBezTo>
                      <a:cubicBezTo>
                        <a:pt x="4088876" y="-22370"/>
                        <a:pt x="4446704" y="41516"/>
                        <a:pt x="4725420" y="0"/>
                      </a:cubicBezTo>
                      <a:cubicBezTo>
                        <a:pt x="5004136" y="-41516"/>
                        <a:pt x="4994435" y="-15149"/>
                        <a:pt x="5186366" y="0"/>
                      </a:cubicBezTo>
                      <a:cubicBezTo>
                        <a:pt x="5378297" y="15149"/>
                        <a:pt x="5580984" y="-3377"/>
                        <a:pt x="5950022" y="0"/>
                      </a:cubicBezTo>
                      <a:cubicBezTo>
                        <a:pt x="6319060" y="3377"/>
                        <a:pt x="6258678" y="-1994"/>
                        <a:pt x="6410968" y="0"/>
                      </a:cubicBezTo>
                      <a:cubicBezTo>
                        <a:pt x="6563258" y="1994"/>
                        <a:pt x="6768605" y="-14550"/>
                        <a:pt x="6947591" y="0"/>
                      </a:cubicBezTo>
                      <a:cubicBezTo>
                        <a:pt x="7126577" y="14550"/>
                        <a:pt x="7482475" y="18262"/>
                        <a:pt x="7704368" y="0"/>
                      </a:cubicBezTo>
                      <a:cubicBezTo>
                        <a:pt x="7771869" y="-2475"/>
                        <a:pt x="7838228" y="66094"/>
                        <a:pt x="7840970" y="136602"/>
                      </a:cubicBezTo>
                      <a:cubicBezTo>
                        <a:pt x="7865464" y="351463"/>
                        <a:pt x="7815781" y="482719"/>
                        <a:pt x="7840970" y="682996"/>
                      </a:cubicBezTo>
                      <a:cubicBezTo>
                        <a:pt x="7836465" y="759102"/>
                        <a:pt x="7794873" y="829971"/>
                        <a:pt x="7704368" y="819598"/>
                      </a:cubicBezTo>
                      <a:cubicBezTo>
                        <a:pt x="7467555" y="840852"/>
                        <a:pt x="7255247" y="819574"/>
                        <a:pt x="7016389" y="819598"/>
                      </a:cubicBezTo>
                      <a:cubicBezTo>
                        <a:pt x="6777531" y="819622"/>
                        <a:pt x="6556146" y="843944"/>
                        <a:pt x="6177055" y="819598"/>
                      </a:cubicBezTo>
                      <a:cubicBezTo>
                        <a:pt x="5797964" y="795252"/>
                        <a:pt x="5710667" y="790215"/>
                        <a:pt x="5413399" y="819598"/>
                      </a:cubicBezTo>
                      <a:cubicBezTo>
                        <a:pt x="5116131" y="848981"/>
                        <a:pt x="5067387" y="800556"/>
                        <a:pt x="4876775" y="819598"/>
                      </a:cubicBezTo>
                      <a:cubicBezTo>
                        <a:pt x="4686163" y="838640"/>
                        <a:pt x="4433338" y="804134"/>
                        <a:pt x="4188797" y="819598"/>
                      </a:cubicBezTo>
                      <a:cubicBezTo>
                        <a:pt x="3944256" y="835062"/>
                        <a:pt x="3914540" y="826429"/>
                        <a:pt x="3652173" y="819598"/>
                      </a:cubicBezTo>
                      <a:cubicBezTo>
                        <a:pt x="3389806" y="812767"/>
                        <a:pt x="3390925" y="830861"/>
                        <a:pt x="3191228" y="819598"/>
                      </a:cubicBezTo>
                      <a:cubicBezTo>
                        <a:pt x="2991532" y="808335"/>
                        <a:pt x="2740462" y="799694"/>
                        <a:pt x="2578926" y="819598"/>
                      </a:cubicBezTo>
                      <a:cubicBezTo>
                        <a:pt x="2417390" y="839502"/>
                        <a:pt x="2295145" y="831948"/>
                        <a:pt x="2117981" y="819598"/>
                      </a:cubicBezTo>
                      <a:cubicBezTo>
                        <a:pt x="1940817" y="807248"/>
                        <a:pt x="1665117" y="841461"/>
                        <a:pt x="1354324" y="819598"/>
                      </a:cubicBezTo>
                      <a:cubicBezTo>
                        <a:pt x="1043531" y="797735"/>
                        <a:pt x="567814" y="770305"/>
                        <a:pt x="136602" y="819598"/>
                      </a:cubicBezTo>
                      <a:cubicBezTo>
                        <a:pt x="73958" y="808723"/>
                        <a:pt x="-2050" y="771932"/>
                        <a:pt x="0" y="682996"/>
                      </a:cubicBezTo>
                      <a:cubicBezTo>
                        <a:pt x="17841" y="505448"/>
                        <a:pt x="23392" y="259189"/>
                        <a:pt x="0" y="136602"/>
                      </a:cubicBezTo>
                      <a:close/>
                    </a:path>
                    <a:path w="7840970" h="819598" stroke="0" extrusionOk="0">
                      <a:moveTo>
                        <a:pt x="0" y="136602"/>
                      </a:moveTo>
                      <a:cubicBezTo>
                        <a:pt x="9615" y="59545"/>
                        <a:pt x="61098" y="2479"/>
                        <a:pt x="136602" y="0"/>
                      </a:cubicBezTo>
                      <a:cubicBezTo>
                        <a:pt x="290702" y="-15974"/>
                        <a:pt x="475069" y="14066"/>
                        <a:pt x="597548" y="0"/>
                      </a:cubicBezTo>
                      <a:cubicBezTo>
                        <a:pt x="720027" y="-14066"/>
                        <a:pt x="897530" y="-7154"/>
                        <a:pt x="1058493" y="0"/>
                      </a:cubicBezTo>
                      <a:cubicBezTo>
                        <a:pt x="1219456" y="7154"/>
                        <a:pt x="1370862" y="-11625"/>
                        <a:pt x="1670795" y="0"/>
                      </a:cubicBezTo>
                      <a:cubicBezTo>
                        <a:pt x="1970728" y="11625"/>
                        <a:pt x="2308395" y="24519"/>
                        <a:pt x="2510129" y="0"/>
                      </a:cubicBezTo>
                      <a:cubicBezTo>
                        <a:pt x="2711863" y="-24519"/>
                        <a:pt x="2749003" y="-7160"/>
                        <a:pt x="2971074" y="0"/>
                      </a:cubicBezTo>
                      <a:cubicBezTo>
                        <a:pt x="3193145" y="7160"/>
                        <a:pt x="3315077" y="21626"/>
                        <a:pt x="3507698" y="0"/>
                      </a:cubicBezTo>
                      <a:cubicBezTo>
                        <a:pt x="3700319" y="-21626"/>
                        <a:pt x="3854276" y="-19415"/>
                        <a:pt x="4044321" y="0"/>
                      </a:cubicBezTo>
                      <a:cubicBezTo>
                        <a:pt x="4234366" y="19415"/>
                        <a:pt x="4461614" y="-15285"/>
                        <a:pt x="4656622" y="0"/>
                      </a:cubicBezTo>
                      <a:cubicBezTo>
                        <a:pt x="4851630" y="15285"/>
                        <a:pt x="5136423" y="11733"/>
                        <a:pt x="5344601" y="0"/>
                      </a:cubicBezTo>
                      <a:cubicBezTo>
                        <a:pt x="5552779" y="-11733"/>
                        <a:pt x="5637885" y="-14167"/>
                        <a:pt x="5805547" y="0"/>
                      </a:cubicBezTo>
                      <a:cubicBezTo>
                        <a:pt x="5973209" y="14167"/>
                        <a:pt x="6219709" y="-25541"/>
                        <a:pt x="6342170" y="0"/>
                      </a:cubicBezTo>
                      <a:cubicBezTo>
                        <a:pt x="6464631" y="25541"/>
                        <a:pt x="6870841" y="14233"/>
                        <a:pt x="7105827" y="0"/>
                      </a:cubicBezTo>
                      <a:cubicBezTo>
                        <a:pt x="7340813" y="-14233"/>
                        <a:pt x="7471825" y="-5528"/>
                        <a:pt x="7704368" y="0"/>
                      </a:cubicBezTo>
                      <a:cubicBezTo>
                        <a:pt x="7778991" y="-6924"/>
                        <a:pt x="7839584" y="65376"/>
                        <a:pt x="7840970" y="136602"/>
                      </a:cubicBezTo>
                      <a:cubicBezTo>
                        <a:pt x="7834202" y="277590"/>
                        <a:pt x="7834074" y="545417"/>
                        <a:pt x="7840970" y="682996"/>
                      </a:cubicBezTo>
                      <a:cubicBezTo>
                        <a:pt x="7840580" y="742282"/>
                        <a:pt x="7762135" y="813954"/>
                        <a:pt x="7704368" y="819598"/>
                      </a:cubicBezTo>
                      <a:cubicBezTo>
                        <a:pt x="7484590" y="825274"/>
                        <a:pt x="7470513" y="816046"/>
                        <a:pt x="7243422" y="819598"/>
                      </a:cubicBezTo>
                      <a:cubicBezTo>
                        <a:pt x="7016331" y="823150"/>
                        <a:pt x="6846551" y="834442"/>
                        <a:pt x="6479766" y="819598"/>
                      </a:cubicBezTo>
                      <a:cubicBezTo>
                        <a:pt x="6112981" y="804754"/>
                        <a:pt x="5842845" y="789057"/>
                        <a:pt x="5640432" y="819598"/>
                      </a:cubicBezTo>
                      <a:cubicBezTo>
                        <a:pt x="5438019" y="850139"/>
                        <a:pt x="5185863" y="849348"/>
                        <a:pt x="4801098" y="819598"/>
                      </a:cubicBezTo>
                      <a:cubicBezTo>
                        <a:pt x="4416333" y="789848"/>
                        <a:pt x="4444118" y="842086"/>
                        <a:pt x="4113119" y="819598"/>
                      </a:cubicBezTo>
                      <a:cubicBezTo>
                        <a:pt x="3782120" y="797110"/>
                        <a:pt x="3655229" y="836455"/>
                        <a:pt x="3425140" y="819598"/>
                      </a:cubicBezTo>
                      <a:cubicBezTo>
                        <a:pt x="3195051" y="802741"/>
                        <a:pt x="3013920" y="811825"/>
                        <a:pt x="2812839" y="819598"/>
                      </a:cubicBezTo>
                      <a:cubicBezTo>
                        <a:pt x="2611758" y="827371"/>
                        <a:pt x="2407895" y="826007"/>
                        <a:pt x="2276216" y="819598"/>
                      </a:cubicBezTo>
                      <a:cubicBezTo>
                        <a:pt x="2144537" y="813189"/>
                        <a:pt x="1920350" y="836633"/>
                        <a:pt x="1739592" y="819598"/>
                      </a:cubicBezTo>
                      <a:cubicBezTo>
                        <a:pt x="1558834" y="802563"/>
                        <a:pt x="1250292" y="841050"/>
                        <a:pt x="1127291" y="819598"/>
                      </a:cubicBezTo>
                      <a:cubicBezTo>
                        <a:pt x="1004290" y="798146"/>
                        <a:pt x="485874" y="835103"/>
                        <a:pt x="136602" y="819598"/>
                      </a:cubicBezTo>
                      <a:cubicBezTo>
                        <a:pt x="47864" y="819072"/>
                        <a:pt x="-6872" y="746121"/>
                        <a:pt x="0" y="682996"/>
                      </a:cubicBezTo>
                      <a:cubicBezTo>
                        <a:pt x="13485" y="490850"/>
                        <a:pt x="-17567" y="311347"/>
                        <a:pt x="0" y="136602"/>
                      </a:cubicBezTo>
                      <a:close/>
                    </a:path>
                  </a:pathLst>
                </a:custGeom>
                <a:solidFill>
                  <a:schemeClr val="accent6">
                    <a:lumMod val="20000"/>
                    <a:lumOff val="80000"/>
                  </a:schemeClr>
                </a:solidFill>
                <a:ln w="19050">
                  <a:solidFill>
                    <a:srgbClr val="02A783"/>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buClr>
                      <a:srgbClr val="000000"/>
                    </a:buClr>
                  </a:pPr>
                  <a:endParaRPr lang="en-US" sz="1865" kern="0" dirty="0">
                    <a:solidFill>
                      <a:prstClr val="white"/>
                    </a:solidFill>
                    <a:latin typeface="Calibri" panose="020F0502020204030204"/>
                    <a:sym typeface="Arial" panose="020B0604020202020204"/>
                  </a:endParaRPr>
                </a:p>
              </p:txBody>
            </p:sp>
            <p:sp>
              <p:nvSpPr>
                <p:cNvPr id="20" name="Hộp Văn bản 19"/>
                <p:cNvSpPr txBox="1"/>
                <p:nvPr/>
              </p:nvSpPr>
              <p:spPr>
                <a:xfrm>
                  <a:off x="856075" y="3712963"/>
                  <a:ext cx="7812275" cy="807914"/>
                </a:xfrm>
                <a:prstGeom prst="rect">
                  <a:avLst/>
                </a:prstGeom>
                <a:noFill/>
              </p:spPr>
              <p:txBody>
                <a:bodyPr wrap="square" rtlCol="0">
                  <a:spAutoFit/>
                </a:bodyPr>
                <a:lstStyle/>
                <a:p>
                  <a:pPr algn="just" defTabSz="1218565">
                    <a:buClr>
                      <a:srgbClr val="000000"/>
                    </a:buClr>
                  </a:pPr>
                  <a:r>
                    <a:rPr lang="vi-VN" sz="3200" kern="0" dirty="0">
                      <a:solidFill>
                        <a:prstClr val="black"/>
                      </a:solidFill>
                      <a:latin typeface="Calibri" panose="020F0502020204030204" pitchFamily="34" charset="0"/>
                      <a:cs typeface="Calibri" panose="020F0502020204030204" pitchFamily="34" charset="0"/>
                      <a:sym typeface="Arial" panose="020B0604020202020204"/>
                    </a:rPr>
                    <a:t>Các bạn cảm thấy thế nào khi quay lại cuộc sống trước đây của mình?</a:t>
                  </a:r>
                  <a:endParaRPr lang="en-US" sz="3200" kern="0" dirty="0">
                    <a:solidFill>
                      <a:prstClr val="black"/>
                    </a:solidFill>
                    <a:latin typeface="Calibri" panose="020F0502020204030204" pitchFamily="34" charset="0"/>
                    <a:cs typeface="Calibri" panose="020F0502020204030204" pitchFamily="34" charset="0"/>
                    <a:sym typeface="Arial" panose="020B0604020202020204"/>
                  </a:endParaRPr>
                </a:p>
              </p:txBody>
            </p:sp>
          </p:grpSp>
          <p:pic>
            <p:nvPicPr>
              <p:cNvPr id="49" name="Hình ảnh 48"/>
              <p:cNvPicPr>
                <a:picLocks noChangeAspect="1"/>
              </p:cNvPicPr>
              <p:nvPr/>
            </p:nvPicPr>
            <p:blipFill rotWithShape="1">
              <a:blip r:embed="rId3"/>
              <a:srcRect l="8956" t="37666" r="68907" b="36153"/>
              <a:stretch>
                <a:fillRect/>
              </a:stretch>
            </p:blipFill>
            <p:spPr>
              <a:xfrm>
                <a:off x="8624" y="3369268"/>
                <a:ext cx="733592" cy="867626"/>
              </a:xfrm>
              <a:prstGeom prst="rect">
                <a:avLst/>
              </a:prstGeom>
            </p:spPr>
          </p:pic>
        </p:grpSp>
      </p:grpSp>
      <p:pic>
        <p:nvPicPr>
          <p:cNvPr id="2" name="Picture 1"/>
          <p:cNvPicPr>
            <a:picLocks noChangeAspect="1"/>
          </p:cNvPicPr>
          <p:nvPr/>
        </p:nvPicPr>
        <p:blipFill>
          <a:blip r:embed="rId4"/>
          <a:stretch>
            <a:fillRect/>
          </a:stretch>
        </p:blipFill>
        <p:spPr>
          <a:xfrm>
            <a:off x="1119867" y="-153929"/>
            <a:ext cx="9931245" cy="1316850"/>
          </a:xfrm>
          <a:prstGeom prst="rect">
            <a:avLst/>
          </a:prstGeom>
        </p:spPr>
      </p:pic>
    </p:spTree>
    <p:extLst>
      <p:ext uri="{BB962C8B-B14F-4D97-AF65-F5344CB8AC3E}">
        <p14:creationId xmlns:p14="http://schemas.microsoft.com/office/powerpoint/2010/main" val="3345075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Rounded Corners 7"/>
          <p:cNvSpPr/>
          <p:nvPr/>
        </p:nvSpPr>
        <p:spPr>
          <a:xfrm>
            <a:off x="279781" y="1839310"/>
            <a:ext cx="11770627" cy="2911366"/>
          </a:xfrm>
          <a:custGeom>
            <a:avLst/>
            <a:gdLst>
              <a:gd name="connsiteX0" fmla="*/ 0 w 11770627"/>
              <a:gd name="connsiteY0" fmla="*/ 290321 h 2911366"/>
              <a:gd name="connsiteX1" fmla="*/ 290321 w 11770627"/>
              <a:gd name="connsiteY1" fmla="*/ 0 h 2911366"/>
              <a:gd name="connsiteX2" fmla="*/ 11480306 w 11770627"/>
              <a:gd name="connsiteY2" fmla="*/ 0 h 2911366"/>
              <a:gd name="connsiteX3" fmla="*/ 11770627 w 11770627"/>
              <a:gd name="connsiteY3" fmla="*/ 290321 h 2911366"/>
              <a:gd name="connsiteX4" fmla="*/ 11770627 w 11770627"/>
              <a:gd name="connsiteY4" fmla="*/ 2621045 h 2911366"/>
              <a:gd name="connsiteX5" fmla="*/ 11480306 w 11770627"/>
              <a:gd name="connsiteY5" fmla="*/ 2911366 h 2911366"/>
              <a:gd name="connsiteX6" fmla="*/ 290321 w 11770627"/>
              <a:gd name="connsiteY6" fmla="*/ 2911366 h 2911366"/>
              <a:gd name="connsiteX7" fmla="*/ 0 w 11770627"/>
              <a:gd name="connsiteY7" fmla="*/ 2621045 h 2911366"/>
              <a:gd name="connsiteX8" fmla="*/ 0 w 11770627"/>
              <a:gd name="connsiteY8" fmla="*/ 290321 h 291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70627" h="2911366" fill="none" extrusionOk="0">
                <a:moveTo>
                  <a:pt x="0" y="290321"/>
                </a:moveTo>
                <a:cubicBezTo>
                  <a:pt x="611" y="146511"/>
                  <a:pt x="142227" y="20552"/>
                  <a:pt x="290321" y="0"/>
                </a:cubicBezTo>
                <a:cubicBezTo>
                  <a:pt x="3638336" y="72427"/>
                  <a:pt x="8334872" y="61419"/>
                  <a:pt x="11480306" y="0"/>
                </a:cubicBezTo>
                <a:cubicBezTo>
                  <a:pt x="11638054" y="-17845"/>
                  <a:pt x="11745324" y="122327"/>
                  <a:pt x="11770627" y="290321"/>
                </a:cubicBezTo>
                <a:cubicBezTo>
                  <a:pt x="11871503" y="1187337"/>
                  <a:pt x="11663314" y="1989441"/>
                  <a:pt x="11770627" y="2621045"/>
                </a:cubicBezTo>
                <a:cubicBezTo>
                  <a:pt x="11774227" y="2763115"/>
                  <a:pt x="11636383" y="2906587"/>
                  <a:pt x="11480306" y="2911366"/>
                </a:cubicBezTo>
                <a:cubicBezTo>
                  <a:pt x="9177838" y="2941193"/>
                  <a:pt x="3378277" y="2832060"/>
                  <a:pt x="290321" y="2911366"/>
                </a:cubicBezTo>
                <a:cubicBezTo>
                  <a:pt x="133305" y="2910990"/>
                  <a:pt x="-23958" y="2786122"/>
                  <a:pt x="0" y="2621045"/>
                </a:cubicBezTo>
                <a:cubicBezTo>
                  <a:pt x="50037" y="1956362"/>
                  <a:pt x="770" y="1153218"/>
                  <a:pt x="0" y="290321"/>
                </a:cubicBezTo>
                <a:close/>
              </a:path>
              <a:path w="11770627" h="2911366" stroke="0" extrusionOk="0">
                <a:moveTo>
                  <a:pt x="0" y="290321"/>
                </a:moveTo>
                <a:cubicBezTo>
                  <a:pt x="6283" y="131694"/>
                  <a:pt x="140010" y="20894"/>
                  <a:pt x="290321" y="0"/>
                </a:cubicBezTo>
                <a:cubicBezTo>
                  <a:pt x="5809070" y="123000"/>
                  <a:pt x="9906878" y="-96860"/>
                  <a:pt x="11480306" y="0"/>
                </a:cubicBezTo>
                <a:cubicBezTo>
                  <a:pt x="11626567" y="-10730"/>
                  <a:pt x="11773381" y="124429"/>
                  <a:pt x="11770627" y="290321"/>
                </a:cubicBezTo>
                <a:cubicBezTo>
                  <a:pt x="11773800" y="1001674"/>
                  <a:pt x="11864894" y="2175653"/>
                  <a:pt x="11770627" y="2621045"/>
                </a:cubicBezTo>
                <a:cubicBezTo>
                  <a:pt x="11752151" y="2788079"/>
                  <a:pt x="11615954" y="2907325"/>
                  <a:pt x="11480306" y="2911366"/>
                </a:cubicBezTo>
                <a:cubicBezTo>
                  <a:pt x="6152061" y="2750659"/>
                  <a:pt x="3708720" y="2951033"/>
                  <a:pt x="290321" y="2911366"/>
                </a:cubicBezTo>
                <a:cubicBezTo>
                  <a:pt x="112476" y="2907831"/>
                  <a:pt x="-9656" y="2777011"/>
                  <a:pt x="0" y="2621045"/>
                </a:cubicBezTo>
                <a:cubicBezTo>
                  <a:pt x="32216" y="1673266"/>
                  <a:pt x="57206" y="536500"/>
                  <a:pt x="0" y="290321"/>
                </a:cubicBezTo>
                <a:close/>
              </a:path>
            </a:pathLst>
          </a:custGeom>
          <a:solidFill>
            <a:srgbClr val="FFFFFF"/>
          </a:solidFill>
          <a:ln w="38100">
            <a:noFill/>
            <a:prstDash val="lgDashDot"/>
          </a:ln>
        </p:spPr>
        <p:style>
          <a:lnRef idx="2">
            <a:schemeClr val="dk1"/>
          </a:lnRef>
          <a:fillRef idx="1">
            <a:schemeClr val="lt1"/>
          </a:fillRef>
          <a:effectRef idx="0">
            <a:schemeClr val="dk1"/>
          </a:effectRef>
          <a:fontRef idx="minor">
            <a:schemeClr val="dk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3765">
              <a:defRPr/>
            </a:pPr>
            <a:endParaRPr lang="en-US" sz="1800" kern="0" dirty="0">
              <a:solidFill>
                <a:prstClr val="white"/>
              </a:solidFill>
              <a:latin typeface="等线" panose="020F0502020204030204"/>
              <a:sym typeface="Arial" panose="020B0604020202020204"/>
            </a:endParaRPr>
          </a:p>
        </p:txBody>
      </p:sp>
      <p:grpSp>
        <p:nvGrpSpPr>
          <p:cNvPr id="27" name="Nhóm 26"/>
          <p:cNvGrpSpPr/>
          <p:nvPr/>
        </p:nvGrpSpPr>
        <p:grpSpPr>
          <a:xfrm>
            <a:off x="161646" y="314375"/>
            <a:ext cx="10683285" cy="1304218"/>
            <a:chOff x="237022" y="794871"/>
            <a:chExt cx="8012464" cy="978163"/>
          </a:xfrm>
        </p:grpSpPr>
        <p:sp>
          <p:nvSpPr>
            <p:cNvPr id="24" name="Hình chữ nhật: Góc Tròn 23"/>
            <p:cNvSpPr/>
            <p:nvPr/>
          </p:nvSpPr>
          <p:spPr>
            <a:xfrm>
              <a:off x="899877" y="834986"/>
              <a:ext cx="7258876" cy="938048"/>
            </a:xfrm>
            <a:custGeom>
              <a:avLst/>
              <a:gdLst>
                <a:gd name="connsiteX0" fmla="*/ 0 w 7258876"/>
                <a:gd name="connsiteY0" fmla="*/ 156344 h 938048"/>
                <a:gd name="connsiteX1" fmla="*/ 156344 w 7258876"/>
                <a:gd name="connsiteY1" fmla="*/ 0 h 938048"/>
                <a:gd name="connsiteX2" fmla="*/ 642577 w 7258876"/>
                <a:gd name="connsiteY2" fmla="*/ 0 h 938048"/>
                <a:gd name="connsiteX3" fmla="*/ 1476120 w 7258876"/>
                <a:gd name="connsiteY3" fmla="*/ 0 h 938048"/>
                <a:gd name="connsiteX4" fmla="*/ 2031815 w 7258876"/>
                <a:gd name="connsiteY4" fmla="*/ 0 h 938048"/>
                <a:gd name="connsiteX5" fmla="*/ 2518048 w 7258876"/>
                <a:gd name="connsiteY5" fmla="*/ 0 h 938048"/>
                <a:gd name="connsiteX6" fmla="*/ 3212667 w 7258876"/>
                <a:gd name="connsiteY6" fmla="*/ 0 h 938048"/>
                <a:gd name="connsiteX7" fmla="*/ 3768362 w 7258876"/>
                <a:gd name="connsiteY7" fmla="*/ 0 h 938048"/>
                <a:gd name="connsiteX8" fmla="*/ 4532442 w 7258876"/>
                <a:gd name="connsiteY8" fmla="*/ 0 h 938048"/>
                <a:gd name="connsiteX9" fmla="*/ 5018676 w 7258876"/>
                <a:gd name="connsiteY9" fmla="*/ 0 h 938048"/>
                <a:gd name="connsiteX10" fmla="*/ 5713294 w 7258876"/>
                <a:gd name="connsiteY10" fmla="*/ 0 h 938048"/>
                <a:gd name="connsiteX11" fmla="*/ 6477375 w 7258876"/>
                <a:gd name="connsiteY11" fmla="*/ 0 h 938048"/>
                <a:gd name="connsiteX12" fmla="*/ 7102532 w 7258876"/>
                <a:gd name="connsiteY12" fmla="*/ 0 h 938048"/>
                <a:gd name="connsiteX13" fmla="*/ 7258876 w 7258876"/>
                <a:gd name="connsiteY13" fmla="*/ 156344 h 938048"/>
                <a:gd name="connsiteX14" fmla="*/ 7258876 w 7258876"/>
                <a:gd name="connsiteY14" fmla="*/ 781704 h 938048"/>
                <a:gd name="connsiteX15" fmla="*/ 7102532 w 7258876"/>
                <a:gd name="connsiteY15" fmla="*/ 938048 h 938048"/>
                <a:gd name="connsiteX16" fmla="*/ 6338451 w 7258876"/>
                <a:gd name="connsiteY16" fmla="*/ 938048 h 938048"/>
                <a:gd name="connsiteX17" fmla="*/ 5713294 w 7258876"/>
                <a:gd name="connsiteY17" fmla="*/ 938048 h 938048"/>
                <a:gd name="connsiteX18" fmla="*/ 5157599 w 7258876"/>
                <a:gd name="connsiteY18" fmla="*/ 938048 h 938048"/>
                <a:gd name="connsiteX19" fmla="*/ 4462981 w 7258876"/>
                <a:gd name="connsiteY19" fmla="*/ 938048 h 938048"/>
                <a:gd name="connsiteX20" fmla="*/ 3837824 w 7258876"/>
                <a:gd name="connsiteY20" fmla="*/ 938048 h 938048"/>
                <a:gd name="connsiteX21" fmla="*/ 3143205 w 7258876"/>
                <a:gd name="connsiteY21" fmla="*/ 938048 h 938048"/>
                <a:gd name="connsiteX22" fmla="*/ 2309662 w 7258876"/>
                <a:gd name="connsiteY22" fmla="*/ 938048 h 938048"/>
                <a:gd name="connsiteX23" fmla="*/ 1545582 w 7258876"/>
                <a:gd name="connsiteY23" fmla="*/ 938048 h 938048"/>
                <a:gd name="connsiteX24" fmla="*/ 989887 w 7258876"/>
                <a:gd name="connsiteY24" fmla="*/ 938048 h 938048"/>
                <a:gd name="connsiteX25" fmla="*/ 156344 w 7258876"/>
                <a:gd name="connsiteY25" fmla="*/ 938048 h 938048"/>
                <a:gd name="connsiteX26" fmla="*/ 0 w 7258876"/>
                <a:gd name="connsiteY26" fmla="*/ 781704 h 938048"/>
                <a:gd name="connsiteX27" fmla="*/ 0 w 7258876"/>
                <a:gd name="connsiteY27" fmla="*/ 156344 h 93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258876" h="938048" fill="none" extrusionOk="0">
                  <a:moveTo>
                    <a:pt x="0" y="156344"/>
                  </a:moveTo>
                  <a:cubicBezTo>
                    <a:pt x="-8808" y="86257"/>
                    <a:pt x="61539" y="-6115"/>
                    <a:pt x="156344" y="0"/>
                  </a:cubicBezTo>
                  <a:cubicBezTo>
                    <a:pt x="363712" y="-23259"/>
                    <a:pt x="486918" y="-5093"/>
                    <a:pt x="642577" y="0"/>
                  </a:cubicBezTo>
                  <a:cubicBezTo>
                    <a:pt x="798236" y="5093"/>
                    <a:pt x="1060661" y="30672"/>
                    <a:pt x="1476120" y="0"/>
                  </a:cubicBezTo>
                  <a:cubicBezTo>
                    <a:pt x="1891579" y="-30672"/>
                    <a:pt x="1915163" y="-4250"/>
                    <a:pt x="2031815" y="0"/>
                  </a:cubicBezTo>
                  <a:cubicBezTo>
                    <a:pt x="2148468" y="4250"/>
                    <a:pt x="2368315" y="-11590"/>
                    <a:pt x="2518048" y="0"/>
                  </a:cubicBezTo>
                  <a:cubicBezTo>
                    <a:pt x="2667781" y="11590"/>
                    <a:pt x="2878292" y="-23249"/>
                    <a:pt x="3212667" y="0"/>
                  </a:cubicBezTo>
                  <a:cubicBezTo>
                    <a:pt x="3547042" y="23249"/>
                    <a:pt x="3508234" y="-4449"/>
                    <a:pt x="3768362" y="0"/>
                  </a:cubicBezTo>
                  <a:cubicBezTo>
                    <a:pt x="4028490" y="4449"/>
                    <a:pt x="4171485" y="-28886"/>
                    <a:pt x="4532442" y="0"/>
                  </a:cubicBezTo>
                  <a:cubicBezTo>
                    <a:pt x="4893399" y="28886"/>
                    <a:pt x="4801976" y="-10236"/>
                    <a:pt x="5018676" y="0"/>
                  </a:cubicBezTo>
                  <a:cubicBezTo>
                    <a:pt x="5235376" y="10236"/>
                    <a:pt x="5456613" y="-30276"/>
                    <a:pt x="5713294" y="0"/>
                  </a:cubicBezTo>
                  <a:cubicBezTo>
                    <a:pt x="5969975" y="30276"/>
                    <a:pt x="6153727" y="-16096"/>
                    <a:pt x="6477375" y="0"/>
                  </a:cubicBezTo>
                  <a:cubicBezTo>
                    <a:pt x="6801023" y="16096"/>
                    <a:pt x="6906436" y="-20065"/>
                    <a:pt x="7102532" y="0"/>
                  </a:cubicBezTo>
                  <a:cubicBezTo>
                    <a:pt x="7190189" y="-1460"/>
                    <a:pt x="7260833" y="50988"/>
                    <a:pt x="7258876" y="156344"/>
                  </a:cubicBezTo>
                  <a:cubicBezTo>
                    <a:pt x="7238072" y="455462"/>
                    <a:pt x="7238195" y="546741"/>
                    <a:pt x="7258876" y="781704"/>
                  </a:cubicBezTo>
                  <a:cubicBezTo>
                    <a:pt x="7248109" y="872442"/>
                    <a:pt x="7194578" y="956910"/>
                    <a:pt x="7102532" y="938048"/>
                  </a:cubicBezTo>
                  <a:cubicBezTo>
                    <a:pt x="6891398" y="950604"/>
                    <a:pt x="6653194" y="915014"/>
                    <a:pt x="6338451" y="938048"/>
                  </a:cubicBezTo>
                  <a:cubicBezTo>
                    <a:pt x="6023708" y="961082"/>
                    <a:pt x="6021458" y="946805"/>
                    <a:pt x="5713294" y="938048"/>
                  </a:cubicBezTo>
                  <a:cubicBezTo>
                    <a:pt x="5405130" y="929291"/>
                    <a:pt x="5373301" y="932220"/>
                    <a:pt x="5157599" y="938048"/>
                  </a:cubicBezTo>
                  <a:cubicBezTo>
                    <a:pt x="4941898" y="943876"/>
                    <a:pt x="4696458" y="929759"/>
                    <a:pt x="4462981" y="938048"/>
                  </a:cubicBezTo>
                  <a:cubicBezTo>
                    <a:pt x="4229504" y="946337"/>
                    <a:pt x="3976801" y="908940"/>
                    <a:pt x="3837824" y="938048"/>
                  </a:cubicBezTo>
                  <a:cubicBezTo>
                    <a:pt x="3698847" y="967156"/>
                    <a:pt x="3396184" y="961682"/>
                    <a:pt x="3143205" y="938048"/>
                  </a:cubicBezTo>
                  <a:cubicBezTo>
                    <a:pt x="2890226" y="914414"/>
                    <a:pt x="2553430" y="906167"/>
                    <a:pt x="2309662" y="938048"/>
                  </a:cubicBezTo>
                  <a:cubicBezTo>
                    <a:pt x="2065894" y="969929"/>
                    <a:pt x="1745097" y="943511"/>
                    <a:pt x="1545582" y="938048"/>
                  </a:cubicBezTo>
                  <a:cubicBezTo>
                    <a:pt x="1346067" y="932585"/>
                    <a:pt x="1197229" y="950424"/>
                    <a:pt x="989887" y="938048"/>
                  </a:cubicBezTo>
                  <a:cubicBezTo>
                    <a:pt x="782545" y="925672"/>
                    <a:pt x="558622" y="935637"/>
                    <a:pt x="156344" y="938048"/>
                  </a:cubicBezTo>
                  <a:cubicBezTo>
                    <a:pt x="57050" y="936580"/>
                    <a:pt x="-17569" y="879238"/>
                    <a:pt x="0" y="781704"/>
                  </a:cubicBezTo>
                  <a:cubicBezTo>
                    <a:pt x="29574" y="612011"/>
                    <a:pt x="13791" y="354996"/>
                    <a:pt x="0" y="156344"/>
                  </a:cubicBezTo>
                  <a:close/>
                </a:path>
                <a:path w="7258876" h="938048" stroke="0" extrusionOk="0">
                  <a:moveTo>
                    <a:pt x="0" y="156344"/>
                  </a:moveTo>
                  <a:cubicBezTo>
                    <a:pt x="5026" y="69154"/>
                    <a:pt x="69611" y="15790"/>
                    <a:pt x="156344" y="0"/>
                  </a:cubicBezTo>
                  <a:cubicBezTo>
                    <a:pt x="292876" y="-8228"/>
                    <a:pt x="531881" y="-23484"/>
                    <a:pt x="642577" y="0"/>
                  </a:cubicBezTo>
                  <a:cubicBezTo>
                    <a:pt x="753273" y="23484"/>
                    <a:pt x="1011473" y="16757"/>
                    <a:pt x="1128810" y="0"/>
                  </a:cubicBezTo>
                  <a:cubicBezTo>
                    <a:pt x="1246147" y="-16757"/>
                    <a:pt x="1504525" y="27196"/>
                    <a:pt x="1753967" y="0"/>
                  </a:cubicBezTo>
                  <a:cubicBezTo>
                    <a:pt x="2003409" y="-27196"/>
                    <a:pt x="2252544" y="-18808"/>
                    <a:pt x="2587510" y="0"/>
                  </a:cubicBezTo>
                  <a:cubicBezTo>
                    <a:pt x="2922476" y="18808"/>
                    <a:pt x="2973242" y="-8108"/>
                    <a:pt x="3073743" y="0"/>
                  </a:cubicBezTo>
                  <a:cubicBezTo>
                    <a:pt x="3174244" y="8108"/>
                    <a:pt x="3360936" y="-22379"/>
                    <a:pt x="3629438" y="0"/>
                  </a:cubicBezTo>
                  <a:cubicBezTo>
                    <a:pt x="3897941" y="22379"/>
                    <a:pt x="4028297" y="-22147"/>
                    <a:pt x="4185133" y="0"/>
                  </a:cubicBezTo>
                  <a:cubicBezTo>
                    <a:pt x="4341970" y="22147"/>
                    <a:pt x="4684730" y="20412"/>
                    <a:pt x="4810290" y="0"/>
                  </a:cubicBezTo>
                  <a:cubicBezTo>
                    <a:pt x="4935850" y="-20412"/>
                    <a:pt x="5230446" y="-10959"/>
                    <a:pt x="5504909" y="0"/>
                  </a:cubicBezTo>
                  <a:cubicBezTo>
                    <a:pt x="5779372" y="10959"/>
                    <a:pt x="5765882" y="1852"/>
                    <a:pt x="5991142" y="0"/>
                  </a:cubicBezTo>
                  <a:cubicBezTo>
                    <a:pt x="6216402" y="-1852"/>
                    <a:pt x="6553659" y="-50080"/>
                    <a:pt x="7102532" y="0"/>
                  </a:cubicBezTo>
                  <a:cubicBezTo>
                    <a:pt x="7195308" y="813"/>
                    <a:pt x="7257439" y="76955"/>
                    <a:pt x="7258876" y="156344"/>
                  </a:cubicBezTo>
                  <a:cubicBezTo>
                    <a:pt x="7249653" y="398125"/>
                    <a:pt x="7253504" y="601839"/>
                    <a:pt x="7258876" y="781704"/>
                  </a:cubicBezTo>
                  <a:cubicBezTo>
                    <a:pt x="7262416" y="858641"/>
                    <a:pt x="7173847" y="924401"/>
                    <a:pt x="7102532" y="938048"/>
                  </a:cubicBezTo>
                  <a:cubicBezTo>
                    <a:pt x="6882751" y="915830"/>
                    <a:pt x="6523855" y="973195"/>
                    <a:pt x="6338451" y="938048"/>
                  </a:cubicBezTo>
                  <a:cubicBezTo>
                    <a:pt x="6153047" y="902901"/>
                    <a:pt x="5983980" y="937762"/>
                    <a:pt x="5713294" y="938048"/>
                  </a:cubicBezTo>
                  <a:cubicBezTo>
                    <a:pt x="5442608" y="938334"/>
                    <a:pt x="5242097" y="943539"/>
                    <a:pt x="4949214" y="938048"/>
                  </a:cubicBezTo>
                  <a:cubicBezTo>
                    <a:pt x="4656331" y="932557"/>
                    <a:pt x="4385282" y="904992"/>
                    <a:pt x="4185133" y="938048"/>
                  </a:cubicBezTo>
                  <a:cubicBezTo>
                    <a:pt x="3984984" y="971104"/>
                    <a:pt x="3562001" y="928772"/>
                    <a:pt x="3351590" y="938048"/>
                  </a:cubicBezTo>
                  <a:cubicBezTo>
                    <a:pt x="3141179" y="947324"/>
                    <a:pt x="2866779" y="921916"/>
                    <a:pt x="2518048" y="938048"/>
                  </a:cubicBezTo>
                  <a:cubicBezTo>
                    <a:pt x="2169317" y="954180"/>
                    <a:pt x="2005299" y="952362"/>
                    <a:pt x="1823429" y="938048"/>
                  </a:cubicBezTo>
                  <a:cubicBezTo>
                    <a:pt x="1641559" y="923734"/>
                    <a:pt x="1474533" y="919820"/>
                    <a:pt x="1128810" y="938048"/>
                  </a:cubicBezTo>
                  <a:cubicBezTo>
                    <a:pt x="783087" y="956276"/>
                    <a:pt x="631043" y="923644"/>
                    <a:pt x="156344" y="938048"/>
                  </a:cubicBezTo>
                  <a:cubicBezTo>
                    <a:pt x="62585" y="923013"/>
                    <a:pt x="18051" y="878444"/>
                    <a:pt x="0" y="781704"/>
                  </a:cubicBezTo>
                  <a:cubicBezTo>
                    <a:pt x="3044" y="555710"/>
                    <a:pt x="-12535" y="373315"/>
                    <a:pt x="0" y="156344"/>
                  </a:cubicBezTo>
                  <a:close/>
                </a:path>
              </a:pathLst>
            </a:custGeom>
            <a:solidFill>
              <a:schemeClr val="accent2">
                <a:lumMod val="20000"/>
                <a:lumOff val="80000"/>
              </a:schemeClr>
            </a:solidFill>
            <a:ln w="19050">
              <a:solidFill>
                <a:srgbClr val="FF4476"/>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buClr>
                  <a:srgbClr val="000000"/>
                </a:buClr>
              </a:pPr>
              <a:endParaRPr lang="en-US" sz="1865" kern="0" dirty="0">
                <a:solidFill>
                  <a:srgbClr val="F0F0F0"/>
                </a:solidFill>
                <a:latin typeface="Calibri" panose="020F0502020204030204"/>
                <a:sym typeface="Arial" panose="020B0604020202020204"/>
              </a:endParaRPr>
            </a:p>
          </p:txBody>
        </p:sp>
        <p:sp>
          <p:nvSpPr>
            <p:cNvPr id="19" name="Hộp Văn bản 18"/>
            <p:cNvSpPr txBox="1"/>
            <p:nvPr/>
          </p:nvSpPr>
          <p:spPr>
            <a:xfrm>
              <a:off x="856305" y="928576"/>
              <a:ext cx="7393181" cy="807913"/>
            </a:xfrm>
            <a:prstGeom prst="rect">
              <a:avLst/>
            </a:prstGeom>
            <a:noFill/>
          </p:spPr>
          <p:txBody>
            <a:bodyPr wrap="square" rtlCol="0">
              <a:spAutoFit/>
            </a:bodyPr>
            <a:lstStyle/>
            <a:p>
              <a:pPr algn="ctr" defTabSz="1218565">
                <a:buClr>
                  <a:srgbClr val="000000"/>
                </a:buClr>
              </a:pPr>
              <a:r>
                <a:rPr lang="vi-VN" sz="3200" b="1" kern="0" dirty="0">
                  <a:solidFill>
                    <a:prstClr val="black"/>
                  </a:solidFill>
                  <a:latin typeface="Calibri" panose="020F0502020204030204" pitchFamily="34" charset="0"/>
                  <a:cs typeface="Calibri" panose="020F0502020204030204" pitchFamily="34" charset="0"/>
                  <a:sym typeface="Arial" panose="020B0604020202020204"/>
                </a:rPr>
                <a:t> Thằn lằn xanh và tắc kè đã tự giới thiệu những gì trong lần đầu gặp gỡ?</a:t>
              </a:r>
            </a:p>
          </p:txBody>
        </p:sp>
        <p:pic>
          <p:nvPicPr>
            <p:cNvPr id="23" name="Hình ảnh 22"/>
            <p:cNvPicPr>
              <a:picLocks noChangeAspect="1"/>
            </p:cNvPicPr>
            <p:nvPr/>
          </p:nvPicPr>
          <p:blipFill rotWithShape="1">
            <a:blip r:embed="rId5"/>
            <a:srcRect l="31483" t="5898" r="50744" b="64236"/>
            <a:stretch>
              <a:fillRect/>
            </a:stretch>
          </p:blipFill>
          <p:spPr>
            <a:xfrm>
              <a:off x="237022" y="794871"/>
              <a:ext cx="576592" cy="968839"/>
            </a:xfrm>
            <a:prstGeom prst="rect">
              <a:avLst/>
            </a:prstGeom>
          </p:spPr>
        </p:pic>
      </p:grpSp>
      <p:grpSp>
        <p:nvGrpSpPr>
          <p:cNvPr id="53" name="Nhóm 52"/>
          <p:cNvGrpSpPr/>
          <p:nvPr/>
        </p:nvGrpSpPr>
        <p:grpSpPr>
          <a:xfrm>
            <a:off x="527215" y="2012040"/>
            <a:ext cx="11275760" cy="2580980"/>
            <a:chOff x="395411" y="1588647"/>
            <a:chExt cx="8456820" cy="3498922"/>
          </a:xfrm>
          <a:solidFill>
            <a:schemeClr val="accent6">
              <a:lumMod val="20000"/>
              <a:lumOff val="80000"/>
            </a:schemeClr>
          </a:solidFill>
        </p:grpSpPr>
        <p:sp>
          <p:nvSpPr>
            <p:cNvPr id="39" name="Rectangle: Rounded Corners 7"/>
            <p:cNvSpPr/>
            <p:nvPr/>
          </p:nvSpPr>
          <p:spPr>
            <a:xfrm>
              <a:off x="395411" y="1596708"/>
              <a:ext cx="8456820" cy="3490861"/>
            </a:xfrm>
            <a:custGeom>
              <a:avLst/>
              <a:gdLst>
                <a:gd name="connsiteX0" fmla="*/ 0 w 8456820"/>
                <a:gd name="connsiteY0" fmla="*/ 348109 h 3490861"/>
                <a:gd name="connsiteX1" fmla="*/ 348109 w 8456820"/>
                <a:gd name="connsiteY1" fmla="*/ 0 h 3490861"/>
                <a:gd name="connsiteX2" fmla="*/ 8108711 w 8456820"/>
                <a:gd name="connsiteY2" fmla="*/ 0 h 3490861"/>
                <a:gd name="connsiteX3" fmla="*/ 8456820 w 8456820"/>
                <a:gd name="connsiteY3" fmla="*/ 348109 h 3490861"/>
                <a:gd name="connsiteX4" fmla="*/ 8456820 w 8456820"/>
                <a:gd name="connsiteY4" fmla="*/ 3142752 h 3490861"/>
                <a:gd name="connsiteX5" fmla="*/ 8108711 w 8456820"/>
                <a:gd name="connsiteY5" fmla="*/ 3490861 h 3490861"/>
                <a:gd name="connsiteX6" fmla="*/ 348109 w 8456820"/>
                <a:gd name="connsiteY6" fmla="*/ 3490861 h 3490861"/>
                <a:gd name="connsiteX7" fmla="*/ 0 w 8456820"/>
                <a:gd name="connsiteY7" fmla="*/ 3142752 h 3490861"/>
                <a:gd name="connsiteX8" fmla="*/ 0 w 8456820"/>
                <a:gd name="connsiteY8" fmla="*/ 348109 h 349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56820" h="3490861" fill="none" extrusionOk="0">
                  <a:moveTo>
                    <a:pt x="0" y="348109"/>
                  </a:moveTo>
                  <a:cubicBezTo>
                    <a:pt x="1206" y="188487"/>
                    <a:pt x="158660" y="4709"/>
                    <a:pt x="348109" y="0"/>
                  </a:cubicBezTo>
                  <a:cubicBezTo>
                    <a:pt x="1919830" y="72427"/>
                    <a:pt x="5273374" y="61419"/>
                    <a:pt x="8108711" y="0"/>
                  </a:cubicBezTo>
                  <a:cubicBezTo>
                    <a:pt x="8299609" y="-9342"/>
                    <a:pt x="8434727" y="149171"/>
                    <a:pt x="8456820" y="348109"/>
                  </a:cubicBezTo>
                  <a:cubicBezTo>
                    <a:pt x="8557696" y="726839"/>
                    <a:pt x="8349507" y="2452712"/>
                    <a:pt x="8456820" y="3142752"/>
                  </a:cubicBezTo>
                  <a:cubicBezTo>
                    <a:pt x="8463651" y="3300337"/>
                    <a:pt x="8286723" y="3474895"/>
                    <a:pt x="8108711" y="3490861"/>
                  </a:cubicBezTo>
                  <a:cubicBezTo>
                    <a:pt x="5042295" y="3520688"/>
                    <a:pt x="2855594" y="3411555"/>
                    <a:pt x="348109" y="3490861"/>
                  </a:cubicBezTo>
                  <a:cubicBezTo>
                    <a:pt x="163256" y="3490024"/>
                    <a:pt x="-8058" y="3336600"/>
                    <a:pt x="0" y="3142752"/>
                  </a:cubicBezTo>
                  <a:cubicBezTo>
                    <a:pt x="50037" y="2706936"/>
                    <a:pt x="770" y="1511708"/>
                    <a:pt x="0" y="348109"/>
                  </a:cubicBezTo>
                  <a:close/>
                </a:path>
                <a:path w="8456820" h="3490861" stroke="0" extrusionOk="0">
                  <a:moveTo>
                    <a:pt x="0" y="348109"/>
                  </a:moveTo>
                  <a:cubicBezTo>
                    <a:pt x="27219" y="163273"/>
                    <a:pt x="159538" y="7675"/>
                    <a:pt x="348109" y="0"/>
                  </a:cubicBezTo>
                  <a:cubicBezTo>
                    <a:pt x="2709224" y="123000"/>
                    <a:pt x="4652919" y="-96860"/>
                    <a:pt x="8108711" y="0"/>
                  </a:cubicBezTo>
                  <a:cubicBezTo>
                    <a:pt x="8281711" y="-14675"/>
                    <a:pt x="8458943" y="151575"/>
                    <a:pt x="8456820" y="348109"/>
                  </a:cubicBezTo>
                  <a:cubicBezTo>
                    <a:pt x="8459993" y="1727265"/>
                    <a:pt x="8551087" y="2135652"/>
                    <a:pt x="8456820" y="3142752"/>
                  </a:cubicBezTo>
                  <a:cubicBezTo>
                    <a:pt x="8438584" y="3341614"/>
                    <a:pt x="8264156" y="3484837"/>
                    <a:pt x="8108711" y="3490861"/>
                  </a:cubicBezTo>
                  <a:cubicBezTo>
                    <a:pt x="6331675" y="3330154"/>
                    <a:pt x="3205211" y="3530528"/>
                    <a:pt x="348109" y="3490861"/>
                  </a:cubicBezTo>
                  <a:cubicBezTo>
                    <a:pt x="124605" y="3484550"/>
                    <a:pt x="-11899" y="3329617"/>
                    <a:pt x="0" y="3142752"/>
                  </a:cubicBezTo>
                  <a:cubicBezTo>
                    <a:pt x="32216" y="2298528"/>
                    <a:pt x="57206" y="1732206"/>
                    <a:pt x="0" y="348109"/>
                  </a:cubicBezTo>
                  <a:close/>
                </a:path>
              </a:pathLst>
            </a:custGeom>
            <a:grpFill/>
            <a:ln w="38100">
              <a:noFill/>
              <a:prstDash val="lgDashDot"/>
            </a:ln>
          </p:spPr>
          <p:style>
            <a:lnRef idx="2">
              <a:schemeClr val="dk1"/>
            </a:lnRef>
            <a:fillRef idx="1">
              <a:schemeClr val="lt1"/>
            </a:fillRef>
            <a:effectRef idx="0">
              <a:schemeClr val="dk1"/>
            </a:effectRef>
            <a:fontRef idx="minor">
              <a:schemeClr val="dk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3765">
                <a:defRPr/>
              </a:pPr>
              <a:endParaRPr lang="en-US" sz="1800" kern="0" dirty="0">
                <a:solidFill>
                  <a:prstClr val="white"/>
                </a:solidFill>
                <a:latin typeface="等线" panose="020F0502020204030204"/>
                <a:sym typeface="Arial" panose="020B0604020202020204"/>
              </a:endParaRPr>
            </a:p>
          </p:txBody>
        </p:sp>
        <p:sp>
          <p:nvSpPr>
            <p:cNvPr id="41" name="Hộp Văn bản 40"/>
            <p:cNvSpPr txBox="1"/>
            <p:nvPr/>
          </p:nvSpPr>
          <p:spPr>
            <a:xfrm>
              <a:off x="489082" y="1588647"/>
              <a:ext cx="8181599" cy="2105363"/>
            </a:xfrm>
            <a:prstGeom prst="rect">
              <a:avLst/>
            </a:prstGeom>
            <a:noFill/>
          </p:spPr>
          <p:txBody>
            <a:bodyPr wrap="square" rtlCol="0">
              <a:spAutoFit/>
            </a:bodyPr>
            <a:lstStyle/>
            <a:p>
              <a:pPr algn="just" defTabSz="1218565">
                <a:buClr>
                  <a:srgbClr val="000000"/>
                </a:buClr>
              </a:pPr>
              <a:r>
                <a:rPr lang="vi-VN" sz="3200" kern="0" dirty="0">
                  <a:solidFill>
                    <a:prstClr val="black"/>
                  </a:solidFill>
                  <a:latin typeface="Calibri" panose="020F0502020204030204"/>
                  <a:cs typeface="Arial" panose="020B0604020202020204"/>
                  <a:sym typeface="Arial" panose="020B0604020202020204"/>
                </a:rPr>
                <a:t>  Thằn lằn cất tiếng chào:</a:t>
              </a:r>
              <a:endParaRPr lang="en-US" sz="3200" kern="0" dirty="0">
                <a:solidFill>
                  <a:prstClr val="black"/>
                </a:solidFill>
                <a:latin typeface="Calibri" panose="020F0502020204030204"/>
                <a:cs typeface="Arial" panose="020B0604020202020204"/>
                <a:sym typeface="Arial" panose="020B0604020202020204"/>
              </a:endParaRPr>
            </a:p>
            <a:p>
              <a:pPr algn="just" defTabSz="1218565">
                <a:buClr>
                  <a:srgbClr val="000000"/>
                </a:buClr>
              </a:pPr>
              <a:r>
                <a:rPr lang="vi-VN" sz="3200" kern="0" dirty="0">
                  <a:solidFill>
                    <a:prstClr val="black"/>
                  </a:solidFill>
                  <a:latin typeface="Calibri" panose="020F0502020204030204"/>
                  <a:cs typeface="Arial" panose="020B0604020202020204"/>
                  <a:sym typeface="Arial" panose="020B0604020202020204"/>
                </a:rPr>
                <a:t>- Chào cậu! Tớ là thằn lằn xanh. Tớ thích đi kiếm thức ăn vào ban ngày.</a:t>
              </a:r>
            </a:p>
            <a:p>
              <a:pPr algn="just" defTabSz="1218565">
                <a:buClr>
                  <a:srgbClr val="000000"/>
                </a:buClr>
              </a:pPr>
              <a:r>
                <a:rPr lang="vi-VN" sz="3200" kern="0" dirty="0">
                  <a:solidFill>
                    <a:prstClr val="black"/>
                  </a:solidFill>
                  <a:latin typeface="Calibri" panose="020F0502020204030204"/>
                  <a:cs typeface="Arial" panose="020B0604020202020204"/>
                  <a:sym typeface="Arial" panose="020B0604020202020204"/>
                </a:rPr>
                <a:t>   - Chào cậu! Tớ là tắc kè. Tớ thích đi kiếm thức ăn vào buổi tối. – Tắc kè đáp lời thằn lằn xanh.</a:t>
              </a:r>
              <a:endParaRPr lang="en-US" sz="3200" kern="0" dirty="0">
                <a:solidFill>
                  <a:prstClr val="black"/>
                </a:solidFill>
                <a:latin typeface="Calibri" panose="020F0502020204030204"/>
                <a:cs typeface="Arial" panose="020B0604020202020204"/>
                <a:sym typeface="Arial" panose="020B0604020202020204"/>
              </a:endParaRPr>
            </a:p>
          </p:txBody>
        </p:sp>
      </p:grpSp>
      <p:sp>
        <p:nvSpPr>
          <p:cNvPr id="2" name="Rectangle 1"/>
          <p:cNvSpPr/>
          <p:nvPr/>
        </p:nvSpPr>
        <p:spPr>
          <a:xfrm>
            <a:off x="998483" y="2585544"/>
            <a:ext cx="10489324" cy="493987"/>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Rectangle 2"/>
          <p:cNvSpPr/>
          <p:nvPr/>
        </p:nvSpPr>
        <p:spPr>
          <a:xfrm>
            <a:off x="746235" y="3153103"/>
            <a:ext cx="1713186" cy="409904"/>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Rectangle 3"/>
          <p:cNvSpPr/>
          <p:nvPr/>
        </p:nvSpPr>
        <p:spPr>
          <a:xfrm>
            <a:off x="966952" y="3594538"/>
            <a:ext cx="10489324" cy="430924"/>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nvGrpSpPr>
          <p:cNvPr id="5" name="Nhóm 43"/>
          <p:cNvGrpSpPr/>
          <p:nvPr/>
        </p:nvGrpSpPr>
        <p:grpSpPr>
          <a:xfrm>
            <a:off x="398410" y="4613548"/>
            <a:ext cx="11057866" cy="2366812"/>
            <a:chOff x="125141" y="2606072"/>
            <a:chExt cx="8917409" cy="2366812"/>
          </a:xfrm>
        </p:grpSpPr>
        <p:grpSp>
          <p:nvGrpSpPr>
            <p:cNvPr id="6" name="Nhóm 34"/>
            <p:cNvGrpSpPr/>
            <p:nvPr/>
          </p:nvGrpSpPr>
          <p:grpSpPr>
            <a:xfrm>
              <a:off x="393700" y="3109912"/>
              <a:ext cx="8531005" cy="1550500"/>
              <a:chOff x="393699" y="2878733"/>
              <a:chExt cx="8531005" cy="1550500"/>
            </a:xfrm>
          </p:grpSpPr>
          <p:sp>
            <p:nvSpPr>
              <p:cNvPr id="9" name="Hình chữ nhật: Góc Tròn 33"/>
              <p:cNvSpPr/>
              <p:nvPr/>
            </p:nvSpPr>
            <p:spPr>
              <a:xfrm>
                <a:off x="393699" y="2878733"/>
                <a:ext cx="8531005" cy="1531341"/>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ộp Văn bản 32"/>
              <p:cNvSpPr txBox="1"/>
              <p:nvPr/>
            </p:nvSpPr>
            <p:spPr>
              <a:xfrm>
                <a:off x="558974" y="3044238"/>
                <a:ext cx="8318300" cy="1384995"/>
              </a:xfrm>
              <a:prstGeom prst="rect">
                <a:avLst/>
              </a:prstGeom>
              <a:noFill/>
            </p:spPr>
            <p:txBody>
              <a:bodyPr wrap="square">
                <a:spAutoFit/>
              </a:bodyPr>
              <a:lstStyle/>
              <a:p>
                <a:pPr algn="just" rtl="0"/>
                <a:r>
                  <a:rPr lang="en-US" sz="2800" b="1" i="0" dirty="0" err="1">
                    <a:solidFill>
                      <a:srgbClr val="FF0000"/>
                    </a:solidFill>
                    <a:effectLst/>
                    <a:latin typeface="+mn-lt"/>
                  </a:rPr>
                  <a:t>Các</a:t>
                </a:r>
                <a:r>
                  <a:rPr lang="en-US" sz="2800" b="1" i="0" dirty="0">
                    <a:solidFill>
                      <a:srgbClr val="FF0000"/>
                    </a:solidFill>
                    <a:effectLst/>
                    <a:latin typeface="+mn-lt"/>
                  </a:rPr>
                  <a:t> </a:t>
                </a:r>
                <a:r>
                  <a:rPr lang="en-US" sz="2800" b="1" i="0" dirty="0" err="1">
                    <a:solidFill>
                      <a:srgbClr val="FF0000"/>
                    </a:solidFill>
                    <a:effectLst/>
                    <a:latin typeface="+mn-lt"/>
                  </a:rPr>
                  <a:t>bạn</a:t>
                </a:r>
                <a:r>
                  <a:rPr lang="en-US" sz="2800" b="1" i="0" dirty="0">
                    <a:solidFill>
                      <a:srgbClr val="FF0000"/>
                    </a:solidFill>
                    <a:effectLst/>
                    <a:latin typeface="+mn-lt"/>
                  </a:rPr>
                  <a:t> </a:t>
                </a:r>
                <a:r>
                  <a:rPr lang="en-US" sz="2800" b="1" i="0" dirty="0" err="1">
                    <a:solidFill>
                      <a:srgbClr val="FF0000"/>
                    </a:solidFill>
                    <a:effectLst/>
                    <a:latin typeface="+mn-lt"/>
                  </a:rPr>
                  <a:t>đã</a:t>
                </a:r>
                <a:r>
                  <a:rPr lang="en-US" sz="2800" b="1" i="0" dirty="0">
                    <a:solidFill>
                      <a:srgbClr val="FF0000"/>
                    </a:solidFill>
                    <a:effectLst/>
                    <a:latin typeface="+mn-lt"/>
                  </a:rPr>
                  <a:t> </a:t>
                </a:r>
                <a:r>
                  <a:rPr lang="en-US" sz="2800" b="1" i="0" dirty="0" err="1">
                    <a:solidFill>
                      <a:srgbClr val="FF0000"/>
                    </a:solidFill>
                    <a:effectLst/>
                    <a:latin typeface="+mn-lt"/>
                  </a:rPr>
                  <a:t>tự</a:t>
                </a:r>
                <a:r>
                  <a:rPr lang="en-US" sz="2800" b="1" i="0" dirty="0">
                    <a:solidFill>
                      <a:srgbClr val="FF0000"/>
                    </a:solidFill>
                    <a:effectLst/>
                    <a:latin typeface="+mn-lt"/>
                  </a:rPr>
                  <a:t> </a:t>
                </a:r>
                <a:r>
                  <a:rPr lang="en-US" sz="2800" b="1" i="0" dirty="0" err="1">
                    <a:solidFill>
                      <a:srgbClr val="FF0000"/>
                    </a:solidFill>
                    <a:effectLst/>
                    <a:latin typeface="+mn-lt"/>
                  </a:rPr>
                  <a:t>giới</a:t>
                </a:r>
                <a:r>
                  <a:rPr lang="en-US" sz="2800" b="1" i="0" dirty="0">
                    <a:solidFill>
                      <a:srgbClr val="FF0000"/>
                    </a:solidFill>
                    <a:effectLst/>
                    <a:latin typeface="+mn-lt"/>
                  </a:rPr>
                  <a:t> </a:t>
                </a:r>
                <a:r>
                  <a:rPr lang="en-US" sz="2800" b="1" i="0" dirty="0" err="1">
                    <a:solidFill>
                      <a:srgbClr val="FF0000"/>
                    </a:solidFill>
                    <a:effectLst/>
                    <a:latin typeface="+mn-lt"/>
                  </a:rPr>
                  <a:t>thiệu</a:t>
                </a:r>
                <a:r>
                  <a:rPr lang="en-US" sz="2800" b="1" i="0" dirty="0">
                    <a:solidFill>
                      <a:srgbClr val="FF0000"/>
                    </a:solidFill>
                    <a:effectLst/>
                    <a:latin typeface="+mn-lt"/>
                  </a:rPr>
                  <a:t> </a:t>
                </a:r>
                <a:r>
                  <a:rPr lang="en-US" sz="2800" b="1" i="0" dirty="0" err="1">
                    <a:solidFill>
                      <a:srgbClr val="FF0000"/>
                    </a:solidFill>
                    <a:effectLst/>
                    <a:latin typeface="+mn-lt"/>
                  </a:rPr>
                  <a:t>tên</a:t>
                </a:r>
                <a:r>
                  <a:rPr lang="en-US" sz="2800" b="1" i="0" dirty="0">
                    <a:solidFill>
                      <a:srgbClr val="FF0000"/>
                    </a:solidFill>
                    <a:effectLst/>
                    <a:latin typeface="+mn-lt"/>
                  </a:rPr>
                  <a:t> (</a:t>
                </a:r>
                <a:r>
                  <a:rPr lang="en-US" sz="2800" b="1" i="0" dirty="0" err="1">
                    <a:solidFill>
                      <a:srgbClr val="FF0000"/>
                    </a:solidFill>
                    <a:effectLst/>
                    <a:latin typeface="+mn-lt"/>
                  </a:rPr>
                  <a:t>thằn</a:t>
                </a:r>
                <a:r>
                  <a:rPr lang="en-US" sz="2800" b="1" i="0" dirty="0">
                    <a:solidFill>
                      <a:srgbClr val="FF0000"/>
                    </a:solidFill>
                    <a:effectLst/>
                    <a:latin typeface="+mn-lt"/>
                  </a:rPr>
                  <a:t> </a:t>
                </a:r>
                <a:r>
                  <a:rPr lang="en-US" sz="2800" b="1" i="0" dirty="0" err="1">
                    <a:solidFill>
                      <a:srgbClr val="FF0000"/>
                    </a:solidFill>
                    <a:effectLst/>
                    <a:latin typeface="+mn-lt"/>
                  </a:rPr>
                  <a:t>lằn</a:t>
                </a:r>
                <a:r>
                  <a:rPr lang="en-US" sz="2800" b="1" i="0" dirty="0">
                    <a:solidFill>
                      <a:srgbClr val="FF0000"/>
                    </a:solidFill>
                    <a:effectLst/>
                    <a:latin typeface="+mn-lt"/>
                  </a:rPr>
                  <a:t> </a:t>
                </a:r>
                <a:r>
                  <a:rPr lang="en-US" sz="2800" b="1" i="0" dirty="0" err="1">
                    <a:solidFill>
                      <a:srgbClr val="FF0000"/>
                    </a:solidFill>
                    <a:effectLst/>
                    <a:latin typeface="+mn-lt"/>
                  </a:rPr>
                  <a:t>xan</a:t>
                </a:r>
                <a:r>
                  <a:rPr lang="en-US" sz="2800" b="1" dirty="0" err="1">
                    <a:solidFill>
                      <a:srgbClr val="FF0000"/>
                    </a:solidFill>
                  </a:rPr>
                  <a:t>h</a:t>
                </a:r>
                <a:r>
                  <a:rPr lang="en-US" sz="2800" b="1" dirty="0">
                    <a:solidFill>
                      <a:srgbClr val="FF0000"/>
                    </a:solidFill>
                  </a:rPr>
                  <a:t>, </a:t>
                </a:r>
                <a:r>
                  <a:rPr lang="en-US" sz="2800" b="1" dirty="0" err="1">
                    <a:solidFill>
                      <a:srgbClr val="FF0000"/>
                    </a:solidFill>
                  </a:rPr>
                  <a:t>tắc</a:t>
                </a:r>
                <a:r>
                  <a:rPr lang="en-US" sz="2800" b="1" dirty="0">
                    <a:solidFill>
                      <a:srgbClr val="FF0000"/>
                    </a:solidFill>
                  </a:rPr>
                  <a:t> </a:t>
                </a:r>
                <a:r>
                  <a:rPr lang="en-US" sz="2800" b="1" dirty="0" err="1">
                    <a:solidFill>
                      <a:srgbClr val="FF0000"/>
                    </a:solidFill>
                  </a:rPr>
                  <a:t>kè</a:t>
                </a:r>
                <a:r>
                  <a:rPr lang="en-US" sz="2800" b="1" dirty="0">
                    <a:solidFill>
                      <a:srgbClr val="FF0000"/>
                    </a:solidFill>
                  </a:rPr>
                  <a:t>) </a:t>
                </a:r>
                <a:r>
                  <a:rPr lang="en-US" sz="2800" b="1" dirty="0" err="1">
                    <a:solidFill>
                      <a:srgbClr val="FF0000"/>
                    </a:solidFill>
                  </a:rPr>
                  <a:t>và</a:t>
                </a:r>
                <a:r>
                  <a:rPr lang="en-US" sz="2800" b="1" dirty="0">
                    <a:solidFill>
                      <a:srgbClr val="FF0000"/>
                    </a:solidFill>
                  </a:rPr>
                  <a:t> </a:t>
                </a:r>
                <a:r>
                  <a:rPr lang="en-US" sz="2800" b="1" dirty="0" err="1">
                    <a:solidFill>
                      <a:srgbClr val="FF0000"/>
                    </a:solidFill>
                  </a:rPr>
                  <a:t>tập</a:t>
                </a:r>
                <a:r>
                  <a:rPr lang="en-US" sz="2800" b="1" dirty="0">
                    <a:solidFill>
                      <a:srgbClr val="FF0000"/>
                    </a:solidFill>
                  </a:rPr>
                  <a:t> </a:t>
                </a:r>
                <a:r>
                  <a:rPr lang="en-US" sz="2800" b="1" dirty="0" err="1">
                    <a:solidFill>
                      <a:srgbClr val="FF0000"/>
                    </a:solidFill>
                  </a:rPr>
                  <a:t>tính</a:t>
                </a:r>
                <a:r>
                  <a:rPr lang="en-US" sz="2800" b="1" dirty="0">
                    <a:solidFill>
                      <a:srgbClr val="FF0000"/>
                    </a:solidFill>
                  </a:rPr>
                  <a:t> </a:t>
                </a:r>
                <a:r>
                  <a:rPr lang="en-US" sz="2800" b="1" dirty="0" err="1">
                    <a:solidFill>
                      <a:srgbClr val="FF0000"/>
                    </a:solidFill>
                  </a:rPr>
                  <a:t>của</a:t>
                </a:r>
                <a:r>
                  <a:rPr lang="en-US" sz="2800" b="1" dirty="0">
                    <a:solidFill>
                      <a:srgbClr val="FF0000"/>
                    </a:solidFill>
                  </a:rPr>
                  <a:t> </a:t>
                </a:r>
                <a:r>
                  <a:rPr lang="en-US" sz="2800" b="1" dirty="0" err="1">
                    <a:solidFill>
                      <a:srgbClr val="FF0000"/>
                    </a:solidFill>
                  </a:rPr>
                  <a:t>mình</a:t>
                </a:r>
                <a:r>
                  <a:rPr lang="en-US" sz="2800" b="1" dirty="0">
                    <a:solidFill>
                      <a:srgbClr val="FF0000"/>
                    </a:solidFill>
                  </a:rPr>
                  <a:t> (</a:t>
                </a:r>
                <a:r>
                  <a:rPr lang="en-US" sz="2800" b="1" dirty="0" err="1">
                    <a:solidFill>
                      <a:srgbClr val="FF0000"/>
                    </a:solidFill>
                  </a:rPr>
                  <a:t>thằn</a:t>
                </a:r>
                <a:r>
                  <a:rPr lang="en-US" sz="2800" b="1" dirty="0">
                    <a:solidFill>
                      <a:srgbClr val="FF0000"/>
                    </a:solidFill>
                  </a:rPr>
                  <a:t> </a:t>
                </a:r>
                <a:r>
                  <a:rPr lang="en-US" sz="2800" b="1" dirty="0" err="1">
                    <a:solidFill>
                      <a:srgbClr val="FF0000"/>
                    </a:solidFill>
                  </a:rPr>
                  <a:t>lằn</a:t>
                </a:r>
                <a:r>
                  <a:rPr lang="en-US" sz="2800" b="1" dirty="0">
                    <a:solidFill>
                      <a:srgbClr val="FF0000"/>
                    </a:solidFill>
                  </a:rPr>
                  <a:t> </a:t>
                </a:r>
                <a:r>
                  <a:rPr lang="en-US" sz="2800" b="1" dirty="0" err="1">
                    <a:solidFill>
                      <a:srgbClr val="FF0000"/>
                    </a:solidFill>
                  </a:rPr>
                  <a:t>xanh</a:t>
                </a:r>
                <a:r>
                  <a:rPr lang="en-US" sz="2800" b="1" dirty="0">
                    <a:solidFill>
                      <a:srgbClr val="FF0000"/>
                    </a:solidFill>
                  </a:rPr>
                  <a:t> </a:t>
                </a:r>
                <a:r>
                  <a:rPr lang="en-US" sz="2800" b="1" dirty="0" err="1">
                    <a:solidFill>
                      <a:srgbClr val="FF0000"/>
                    </a:solidFill>
                  </a:rPr>
                  <a:t>đi</a:t>
                </a:r>
                <a:r>
                  <a:rPr lang="en-US" sz="2800" b="1" dirty="0">
                    <a:solidFill>
                      <a:srgbClr val="FF0000"/>
                    </a:solidFill>
                  </a:rPr>
                  <a:t> </a:t>
                </a:r>
                <a:r>
                  <a:rPr lang="en-US" sz="2800" b="1" dirty="0" err="1">
                    <a:solidFill>
                      <a:srgbClr val="FF0000"/>
                    </a:solidFill>
                  </a:rPr>
                  <a:t>kiếm</a:t>
                </a:r>
                <a:r>
                  <a:rPr lang="en-US" sz="2800" b="1" dirty="0">
                    <a:solidFill>
                      <a:srgbClr val="FF0000"/>
                    </a:solidFill>
                  </a:rPr>
                  <a:t> </a:t>
                </a:r>
                <a:r>
                  <a:rPr lang="en-US" sz="2800" b="1" dirty="0" err="1">
                    <a:solidFill>
                      <a:srgbClr val="FF0000"/>
                    </a:solidFill>
                  </a:rPr>
                  <a:t>ăn</a:t>
                </a:r>
                <a:r>
                  <a:rPr lang="en-US" sz="2800" b="1" dirty="0">
                    <a:solidFill>
                      <a:srgbClr val="FF0000"/>
                    </a:solidFill>
                  </a:rPr>
                  <a:t> </a:t>
                </a:r>
                <a:r>
                  <a:rPr lang="en-US" sz="2800" b="1" dirty="0" err="1">
                    <a:solidFill>
                      <a:srgbClr val="FF0000"/>
                    </a:solidFill>
                  </a:rPr>
                  <a:t>vào</a:t>
                </a:r>
                <a:r>
                  <a:rPr lang="en-US" sz="2800" b="1" dirty="0">
                    <a:solidFill>
                      <a:srgbClr val="FF0000"/>
                    </a:solidFill>
                  </a:rPr>
                  <a:t> ban </a:t>
                </a:r>
                <a:r>
                  <a:rPr lang="en-US" sz="2800" b="1" dirty="0" err="1">
                    <a:solidFill>
                      <a:srgbClr val="FF0000"/>
                    </a:solidFill>
                  </a:rPr>
                  <a:t>ngày</a:t>
                </a:r>
                <a:r>
                  <a:rPr lang="en-US" sz="2800" b="1" dirty="0">
                    <a:solidFill>
                      <a:srgbClr val="FF0000"/>
                    </a:solidFill>
                  </a:rPr>
                  <a:t>, </a:t>
                </a:r>
                <a:r>
                  <a:rPr lang="en-US" sz="2800" b="1" dirty="0" err="1">
                    <a:solidFill>
                      <a:srgbClr val="FF0000"/>
                    </a:solidFill>
                  </a:rPr>
                  <a:t>tắc</a:t>
                </a:r>
                <a:r>
                  <a:rPr lang="en-US" sz="2800" b="1" dirty="0">
                    <a:solidFill>
                      <a:srgbClr val="FF0000"/>
                    </a:solidFill>
                  </a:rPr>
                  <a:t> </a:t>
                </a:r>
                <a:r>
                  <a:rPr lang="en-US" sz="2800" b="1" dirty="0" err="1">
                    <a:solidFill>
                      <a:srgbClr val="FF0000"/>
                    </a:solidFill>
                  </a:rPr>
                  <a:t>kè</a:t>
                </a:r>
                <a:r>
                  <a:rPr lang="en-US" sz="2800" b="1" dirty="0">
                    <a:solidFill>
                      <a:srgbClr val="FF0000"/>
                    </a:solidFill>
                  </a:rPr>
                  <a:t> </a:t>
                </a:r>
                <a:r>
                  <a:rPr lang="en-US" sz="2800" b="1" dirty="0" err="1">
                    <a:solidFill>
                      <a:srgbClr val="FF0000"/>
                    </a:solidFill>
                  </a:rPr>
                  <a:t>đi</a:t>
                </a:r>
                <a:r>
                  <a:rPr lang="en-US" sz="2800" b="1" dirty="0">
                    <a:solidFill>
                      <a:srgbClr val="FF0000"/>
                    </a:solidFill>
                  </a:rPr>
                  <a:t> </a:t>
                </a:r>
                <a:r>
                  <a:rPr lang="en-US" sz="2800" b="1" dirty="0" err="1">
                    <a:solidFill>
                      <a:srgbClr val="FF0000"/>
                    </a:solidFill>
                  </a:rPr>
                  <a:t>kiếm</a:t>
                </a:r>
                <a:r>
                  <a:rPr lang="en-US" sz="2800" b="1" dirty="0">
                    <a:solidFill>
                      <a:srgbClr val="FF0000"/>
                    </a:solidFill>
                  </a:rPr>
                  <a:t> </a:t>
                </a:r>
                <a:r>
                  <a:rPr lang="en-US" sz="2800" b="1" dirty="0" err="1">
                    <a:solidFill>
                      <a:srgbClr val="FF0000"/>
                    </a:solidFill>
                  </a:rPr>
                  <a:t>ăn</a:t>
                </a:r>
                <a:r>
                  <a:rPr lang="en-US" sz="2800" b="1" dirty="0">
                    <a:solidFill>
                      <a:srgbClr val="FF0000"/>
                    </a:solidFill>
                  </a:rPr>
                  <a:t> </a:t>
                </a:r>
                <a:r>
                  <a:rPr lang="en-US" sz="2800" b="1" dirty="0" err="1">
                    <a:solidFill>
                      <a:srgbClr val="FF0000"/>
                    </a:solidFill>
                  </a:rPr>
                  <a:t>vào</a:t>
                </a:r>
                <a:r>
                  <a:rPr lang="en-US" sz="2800" b="1" dirty="0">
                    <a:solidFill>
                      <a:srgbClr val="FF0000"/>
                    </a:solidFill>
                  </a:rPr>
                  <a:t> </a:t>
                </a:r>
                <a:r>
                  <a:rPr lang="en-US" sz="2800" b="1" dirty="0" err="1">
                    <a:solidFill>
                      <a:srgbClr val="FF0000"/>
                    </a:solidFill>
                  </a:rPr>
                  <a:t>buổi</a:t>
                </a:r>
                <a:r>
                  <a:rPr lang="en-US" sz="2800" b="1" dirty="0">
                    <a:solidFill>
                      <a:srgbClr val="FF0000"/>
                    </a:solidFill>
                  </a:rPr>
                  <a:t> </a:t>
                </a:r>
                <a:r>
                  <a:rPr lang="en-US" sz="2800" b="1" dirty="0" err="1">
                    <a:solidFill>
                      <a:srgbClr val="FF0000"/>
                    </a:solidFill>
                  </a:rPr>
                  <a:t>tối</a:t>
                </a:r>
                <a:r>
                  <a:rPr lang="en-US" sz="2800" b="1" dirty="0">
                    <a:solidFill>
                      <a:srgbClr val="FF0000"/>
                    </a:solidFill>
                  </a:rPr>
                  <a:t>.)</a:t>
                </a:r>
                <a:endParaRPr lang="vi-VN" sz="2800" b="1" i="0" dirty="0">
                  <a:solidFill>
                    <a:srgbClr val="FF0000"/>
                  </a:solidFill>
                  <a:effectLst/>
                  <a:latin typeface="+mn-lt"/>
                </a:endParaRPr>
              </a:p>
            </p:txBody>
          </p:sp>
        </p:grpSp>
        <p:pic>
          <p:nvPicPr>
            <p:cNvPr id="7" name="Hình ảnh 42"/>
            <p:cNvPicPr>
              <a:picLocks noChangeAspect="1"/>
            </p:cNvPicPr>
            <p:nvPr/>
          </p:nvPicPr>
          <p:blipFill rotWithShape="1">
            <a:blip r:embed="rId6"/>
            <a:srcRect l="54217" t="8264" r="18839" b="47168"/>
            <a:stretch>
              <a:fillRect/>
            </a:stretch>
          </p:blipFill>
          <p:spPr>
            <a:xfrm>
              <a:off x="125141" y="2606072"/>
              <a:ext cx="882726" cy="821299"/>
            </a:xfrm>
            <a:prstGeom prst="rect">
              <a:avLst/>
            </a:prstGeom>
            <a:effectLst>
              <a:glow rad="139700">
                <a:schemeClr val="accent2">
                  <a:satMod val="175000"/>
                  <a:alpha val="40000"/>
                </a:schemeClr>
              </a:glow>
            </a:effectLst>
          </p:spPr>
        </p:pic>
        <p:pic>
          <p:nvPicPr>
            <p:cNvPr id="8" name="Hình ảnh 44"/>
            <p:cNvPicPr>
              <a:picLocks noChangeAspect="1"/>
            </p:cNvPicPr>
            <p:nvPr/>
          </p:nvPicPr>
          <p:blipFill rotWithShape="1">
            <a:blip r:embed="rId6"/>
            <a:srcRect l="54217" t="8264" r="18839" b="47168"/>
            <a:stretch>
              <a:fillRect/>
            </a:stretch>
          </p:blipFill>
          <p:spPr>
            <a:xfrm>
              <a:off x="8159824" y="4151585"/>
              <a:ext cx="882726" cy="821299"/>
            </a:xfrm>
            <a:prstGeom prst="rect">
              <a:avLst/>
            </a:prstGeom>
            <a:effectLst>
              <a:glow rad="139700">
                <a:schemeClr val="accent2">
                  <a:satMod val="175000"/>
                  <a:alpha val="40000"/>
                </a:schemeClr>
              </a:glow>
            </a:effectLst>
          </p:spPr>
        </p:pic>
      </p:grpSp>
    </p:spTree>
    <p:extLst>
      <p:ext uri="{BB962C8B-B14F-4D97-AF65-F5344CB8AC3E}">
        <p14:creationId xmlns:p14="http://schemas.microsoft.com/office/powerpoint/2010/main" val="16108984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inVertical)">
                                      <p:cBhvr>
                                        <p:cTn id="7" dur="500"/>
                                        <p:tgtEl>
                                          <p:spTgt spid="51"/>
                                        </p:tgtEl>
                                      </p:cBhvr>
                                    </p:animEffect>
                                  </p:childTnLst>
                                </p:cTn>
                              </p:par>
                              <p:par>
                                <p:cTn id="8" presetID="16" presetClass="entr" presetSubtype="21"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barn(inVertical)">
                                      <p:cBhvr>
                                        <p:cTn id="10" dur="500"/>
                                        <p:tgtEl>
                                          <p:spTgt spid="5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subTnLst>
                                    <p:audio>
                                      <p:cMediaNode>
                                        <p:cTn display="0" masterRel="sameClick">
                                          <p:stCondLst>
                                            <p:cond evt="begin" delay="0">
                                              <p:tn val="13"/>
                                            </p:cond>
                                          </p:stCondLst>
                                          <p:endCondLst>
                                            <p:cond evt="onStopAudio" delay="0">
                                              <p:tgtEl>
                                                <p:sldTgt/>
                                              </p:tgtEl>
                                            </p:cond>
                                          </p:endCondLst>
                                        </p:cTn>
                                        <p:tgtEl>
                                          <p:sndTgt r:embed="rId3" name="chimes.wav"/>
                                        </p:tgtEl>
                                      </p:cMediaNode>
                                    </p:audio>
                                  </p:subTnLst>
                                </p:cTn>
                              </p:par>
                              <p:par>
                                <p:cTn id="16" presetID="16" presetClass="entr" presetSubtype="21"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par>
                                <p:cTn id="19" presetID="16" presetClass="entr" presetSubtype="21"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subTnLst>
                                    <p:audio>
                                      <p:cMediaNode>
                                        <p:cTn display="0" masterRel="sameClick">
                                          <p:stCondLst>
                                            <p:cond evt="begin" delay="0">
                                              <p:tn val="19"/>
                                            </p:cond>
                                          </p:stCondLst>
                                          <p:endCondLst>
                                            <p:cond evt="onStopAudio" delay="0">
                                              <p:tgtEl>
                                                <p:sldTgt/>
                                              </p:tgtEl>
                                            </p:cond>
                                          </p:endCondLst>
                                        </p:cTn>
                                        <p:tgtEl>
                                          <p:sndTgt r:embed="rId3" name="chimes.wav"/>
                                        </p:tgtEl>
                                      </p:cMediaNode>
                                    </p:audio>
                                  </p:sub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4"/>
                                            </p:cond>
                                          </p:stCondLst>
                                          <p:endCondLst>
                                            <p:cond evt="onStopAudio" delay="0">
                                              <p:tgtEl>
                                                <p:sldTgt/>
                                              </p:tgtEl>
                                            </p:cond>
                                          </p:endCondLst>
                                        </p:cTn>
                                        <p:tgtEl>
                                          <p:sndTgt r:embed="rId4"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2" grpId="0" animBg="1"/>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Nhóm 1"/>
          <p:cNvGrpSpPr/>
          <p:nvPr/>
        </p:nvGrpSpPr>
        <p:grpSpPr>
          <a:xfrm>
            <a:off x="279781" y="221566"/>
            <a:ext cx="10654139" cy="1302425"/>
            <a:chOff x="207253" y="1728030"/>
            <a:chExt cx="7990604" cy="976819"/>
          </a:xfrm>
        </p:grpSpPr>
        <p:grpSp>
          <p:nvGrpSpPr>
            <p:cNvPr id="3" name="Nhóm 2"/>
            <p:cNvGrpSpPr/>
            <p:nvPr/>
          </p:nvGrpSpPr>
          <p:grpSpPr>
            <a:xfrm>
              <a:off x="501914" y="1868019"/>
              <a:ext cx="7695943" cy="658819"/>
              <a:chOff x="4808981" y="827021"/>
              <a:chExt cx="7695943" cy="658819"/>
            </a:xfrm>
          </p:grpSpPr>
          <p:sp>
            <p:nvSpPr>
              <p:cNvPr id="5" name="Hình chữ nhật: Góc Tròn 4"/>
              <p:cNvSpPr/>
              <p:nvPr/>
            </p:nvSpPr>
            <p:spPr>
              <a:xfrm>
                <a:off x="5190439" y="827021"/>
                <a:ext cx="7314485" cy="658819"/>
              </a:xfrm>
              <a:custGeom>
                <a:avLst/>
                <a:gdLst>
                  <a:gd name="connsiteX0" fmla="*/ 0 w 7314485"/>
                  <a:gd name="connsiteY0" fmla="*/ 109805 h 658819"/>
                  <a:gd name="connsiteX1" fmla="*/ 109805 w 7314485"/>
                  <a:gd name="connsiteY1" fmla="*/ 0 h 658819"/>
                  <a:gd name="connsiteX2" fmla="*/ 612896 w 7314485"/>
                  <a:gd name="connsiteY2" fmla="*/ 0 h 658819"/>
                  <a:gd name="connsiteX3" fmla="*/ 1115987 w 7314485"/>
                  <a:gd name="connsiteY3" fmla="*/ 0 h 658819"/>
                  <a:gd name="connsiteX4" fmla="*/ 1831925 w 7314485"/>
                  <a:gd name="connsiteY4" fmla="*/ 0 h 658819"/>
                  <a:gd name="connsiteX5" fmla="*/ 2264067 w 7314485"/>
                  <a:gd name="connsiteY5" fmla="*/ 0 h 658819"/>
                  <a:gd name="connsiteX6" fmla="*/ 2909056 w 7314485"/>
                  <a:gd name="connsiteY6" fmla="*/ 0 h 658819"/>
                  <a:gd name="connsiteX7" fmla="*/ 3624993 w 7314485"/>
                  <a:gd name="connsiteY7" fmla="*/ 0 h 658819"/>
                  <a:gd name="connsiteX8" fmla="*/ 4411879 w 7314485"/>
                  <a:gd name="connsiteY8" fmla="*/ 0 h 658819"/>
                  <a:gd name="connsiteX9" fmla="*/ 4844022 w 7314485"/>
                  <a:gd name="connsiteY9" fmla="*/ 0 h 658819"/>
                  <a:gd name="connsiteX10" fmla="*/ 5559959 w 7314485"/>
                  <a:gd name="connsiteY10" fmla="*/ 0 h 658819"/>
                  <a:gd name="connsiteX11" fmla="*/ 5992101 w 7314485"/>
                  <a:gd name="connsiteY11" fmla="*/ 0 h 658819"/>
                  <a:gd name="connsiteX12" fmla="*/ 6495193 w 7314485"/>
                  <a:gd name="connsiteY12" fmla="*/ 0 h 658819"/>
                  <a:gd name="connsiteX13" fmla="*/ 7204680 w 7314485"/>
                  <a:gd name="connsiteY13" fmla="*/ 0 h 658819"/>
                  <a:gd name="connsiteX14" fmla="*/ 7314485 w 7314485"/>
                  <a:gd name="connsiteY14" fmla="*/ 109805 h 658819"/>
                  <a:gd name="connsiteX15" fmla="*/ 7314485 w 7314485"/>
                  <a:gd name="connsiteY15" fmla="*/ 549014 h 658819"/>
                  <a:gd name="connsiteX16" fmla="*/ 7204680 w 7314485"/>
                  <a:gd name="connsiteY16" fmla="*/ 658819 h 658819"/>
                  <a:gd name="connsiteX17" fmla="*/ 6559691 w 7314485"/>
                  <a:gd name="connsiteY17" fmla="*/ 658819 h 658819"/>
                  <a:gd name="connsiteX18" fmla="*/ 5772805 w 7314485"/>
                  <a:gd name="connsiteY18" fmla="*/ 658819 h 658819"/>
                  <a:gd name="connsiteX19" fmla="*/ 5056868 w 7314485"/>
                  <a:gd name="connsiteY19" fmla="*/ 658819 h 658819"/>
                  <a:gd name="connsiteX20" fmla="*/ 4553777 w 7314485"/>
                  <a:gd name="connsiteY20" fmla="*/ 658819 h 658819"/>
                  <a:gd name="connsiteX21" fmla="*/ 3908788 w 7314485"/>
                  <a:gd name="connsiteY21" fmla="*/ 658819 h 658819"/>
                  <a:gd name="connsiteX22" fmla="*/ 3405697 w 7314485"/>
                  <a:gd name="connsiteY22" fmla="*/ 658819 h 658819"/>
                  <a:gd name="connsiteX23" fmla="*/ 2973555 w 7314485"/>
                  <a:gd name="connsiteY23" fmla="*/ 658819 h 658819"/>
                  <a:gd name="connsiteX24" fmla="*/ 2399515 w 7314485"/>
                  <a:gd name="connsiteY24" fmla="*/ 658819 h 658819"/>
                  <a:gd name="connsiteX25" fmla="*/ 1967372 w 7314485"/>
                  <a:gd name="connsiteY25" fmla="*/ 658819 h 658819"/>
                  <a:gd name="connsiteX26" fmla="*/ 1251435 w 7314485"/>
                  <a:gd name="connsiteY26" fmla="*/ 658819 h 658819"/>
                  <a:gd name="connsiteX27" fmla="*/ 109805 w 7314485"/>
                  <a:gd name="connsiteY27" fmla="*/ 658819 h 658819"/>
                  <a:gd name="connsiteX28" fmla="*/ 0 w 7314485"/>
                  <a:gd name="connsiteY28" fmla="*/ 549014 h 658819"/>
                  <a:gd name="connsiteX29" fmla="*/ 0 w 7314485"/>
                  <a:gd name="connsiteY29" fmla="*/ 109805 h 65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4485" h="658819" fill="none" extrusionOk="0">
                    <a:moveTo>
                      <a:pt x="0" y="109805"/>
                    </a:moveTo>
                    <a:cubicBezTo>
                      <a:pt x="2093" y="40794"/>
                      <a:pt x="52019" y="442"/>
                      <a:pt x="109805" y="0"/>
                    </a:cubicBezTo>
                    <a:cubicBezTo>
                      <a:pt x="246490" y="-22910"/>
                      <a:pt x="461917" y="21657"/>
                      <a:pt x="612896" y="0"/>
                    </a:cubicBezTo>
                    <a:cubicBezTo>
                      <a:pt x="763875" y="-21657"/>
                      <a:pt x="872351" y="-3944"/>
                      <a:pt x="1115987" y="0"/>
                    </a:cubicBezTo>
                    <a:cubicBezTo>
                      <a:pt x="1359623" y="3944"/>
                      <a:pt x="1589447" y="-31906"/>
                      <a:pt x="1831925" y="0"/>
                    </a:cubicBezTo>
                    <a:cubicBezTo>
                      <a:pt x="2074403" y="31906"/>
                      <a:pt x="2080984" y="15521"/>
                      <a:pt x="2264067" y="0"/>
                    </a:cubicBezTo>
                    <a:cubicBezTo>
                      <a:pt x="2447150" y="-15521"/>
                      <a:pt x="2702051" y="6365"/>
                      <a:pt x="2909056" y="0"/>
                    </a:cubicBezTo>
                    <a:cubicBezTo>
                      <a:pt x="3116061" y="-6365"/>
                      <a:pt x="3384121" y="-5309"/>
                      <a:pt x="3624993" y="0"/>
                    </a:cubicBezTo>
                    <a:cubicBezTo>
                      <a:pt x="3865865" y="5309"/>
                      <a:pt x="4216063" y="-25127"/>
                      <a:pt x="4411879" y="0"/>
                    </a:cubicBezTo>
                    <a:cubicBezTo>
                      <a:pt x="4607695" y="25127"/>
                      <a:pt x="4700706" y="17186"/>
                      <a:pt x="4844022" y="0"/>
                    </a:cubicBezTo>
                    <a:cubicBezTo>
                      <a:pt x="4987338" y="-17186"/>
                      <a:pt x="5331292" y="1255"/>
                      <a:pt x="5559959" y="0"/>
                    </a:cubicBezTo>
                    <a:cubicBezTo>
                      <a:pt x="5788626" y="-1255"/>
                      <a:pt x="5855486" y="-9022"/>
                      <a:pt x="5992101" y="0"/>
                    </a:cubicBezTo>
                    <a:cubicBezTo>
                      <a:pt x="6128716" y="9022"/>
                      <a:pt x="6390428" y="-1030"/>
                      <a:pt x="6495193" y="0"/>
                    </a:cubicBezTo>
                    <a:cubicBezTo>
                      <a:pt x="6599958" y="1030"/>
                      <a:pt x="7035353" y="-13229"/>
                      <a:pt x="7204680" y="0"/>
                    </a:cubicBezTo>
                    <a:cubicBezTo>
                      <a:pt x="7262460" y="-893"/>
                      <a:pt x="7313111" y="51633"/>
                      <a:pt x="7314485" y="109805"/>
                    </a:cubicBezTo>
                    <a:cubicBezTo>
                      <a:pt x="7333104" y="199033"/>
                      <a:pt x="7296096" y="353131"/>
                      <a:pt x="7314485" y="549014"/>
                    </a:cubicBezTo>
                    <a:cubicBezTo>
                      <a:pt x="7304345" y="611149"/>
                      <a:pt x="7267196" y="660108"/>
                      <a:pt x="7204680" y="658819"/>
                    </a:cubicBezTo>
                    <a:cubicBezTo>
                      <a:pt x="6963651" y="632182"/>
                      <a:pt x="6876897" y="667563"/>
                      <a:pt x="6559691" y="658819"/>
                    </a:cubicBezTo>
                    <a:cubicBezTo>
                      <a:pt x="6242485" y="650075"/>
                      <a:pt x="5994111" y="649875"/>
                      <a:pt x="5772805" y="658819"/>
                    </a:cubicBezTo>
                    <a:cubicBezTo>
                      <a:pt x="5551499" y="667763"/>
                      <a:pt x="5353400" y="682375"/>
                      <a:pt x="5056868" y="658819"/>
                    </a:cubicBezTo>
                    <a:cubicBezTo>
                      <a:pt x="4760336" y="635263"/>
                      <a:pt x="4663707" y="658582"/>
                      <a:pt x="4553777" y="658819"/>
                    </a:cubicBezTo>
                    <a:cubicBezTo>
                      <a:pt x="4443847" y="659056"/>
                      <a:pt x="4180817" y="661790"/>
                      <a:pt x="3908788" y="658819"/>
                    </a:cubicBezTo>
                    <a:cubicBezTo>
                      <a:pt x="3636759" y="655848"/>
                      <a:pt x="3601619" y="664272"/>
                      <a:pt x="3405697" y="658819"/>
                    </a:cubicBezTo>
                    <a:cubicBezTo>
                      <a:pt x="3209775" y="653366"/>
                      <a:pt x="3066649" y="652819"/>
                      <a:pt x="2973555" y="658819"/>
                    </a:cubicBezTo>
                    <a:cubicBezTo>
                      <a:pt x="2880461" y="664819"/>
                      <a:pt x="2672998" y="677566"/>
                      <a:pt x="2399515" y="658819"/>
                    </a:cubicBezTo>
                    <a:cubicBezTo>
                      <a:pt x="2126032" y="640072"/>
                      <a:pt x="2159474" y="657708"/>
                      <a:pt x="1967372" y="658819"/>
                    </a:cubicBezTo>
                    <a:cubicBezTo>
                      <a:pt x="1775270" y="659930"/>
                      <a:pt x="1476555" y="634586"/>
                      <a:pt x="1251435" y="658819"/>
                    </a:cubicBezTo>
                    <a:cubicBezTo>
                      <a:pt x="1026315" y="683052"/>
                      <a:pt x="580747" y="653065"/>
                      <a:pt x="109805" y="658819"/>
                    </a:cubicBezTo>
                    <a:cubicBezTo>
                      <a:pt x="57735" y="651534"/>
                      <a:pt x="-756" y="614634"/>
                      <a:pt x="0" y="549014"/>
                    </a:cubicBezTo>
                    <a:cubicBezTo>
                      <a:pt x="-7009" y="446869"/>
                      <a:pt x="-3483" y="322866"/>
                      <a:pt x="0" y="109805"/>
                    </a:cubicBezTo>
                    <a:close/>
                  </a:path>
                  <a:path w="7314485" h="658819" stroke="0" extrusionOk="0">
                    <a:moveTo>
                      <a:pt x="0" y="109805"/>
                    </a:moveTo>
                    <a:cubicBezTo>
                      <a:pt x="14893" y="46661"/>
                      <a:pt x="48907" y="10366"/>
                      <a:pt x="109805" y="0"/>
                    </a:cubicBezTo>
                    <a:cubicBezTo>
                      <a:pt x="223049" y="-6497"/>
                      <a:pt x="423977" y="2242"/>
                      <a:pt x="541947" y="0"/>
                    </a:cubicBezTo>
                    <a:cubicBezTo>
                      <a:pt x="659917" y="-2242"/>
                      <a:pt x="761890" y="-11343"/>
                      <a:pt x="974090" y="0"/>
                    </a:cubicBezTo>
                    <a:cubicBezTo>
                      <a:pt x="1186290" y="11343"/>
                      <a:pt x="1267505" y="28320"/>
                      <a:pt x="1548130" y="0"/>
                    </a:cubicBezTo>
                    <a:cubicBezTo>
                      <a:pt x="1828755" y="-28320"/>
                      <a:pt x="2115273" y="28170"/>
                      <a:pt x="2335016" y="0"/>
                    </a:cubicBezTo>
                    <a:cubicBezTo>
                      <a:pt x="2554759" y="-28170"/>
                      <a:pt x="2598610" y="-4690"/>
                      <a:pt x="2767158" y="0"/>
                    </a:cubicBezTo>
                    <a:cubicBezTo>
                      <a:pt x="2935706" y="4690"/>
                      <a:pt x="3164751" y="-16475"/>
                      <a:pt x="3270249" y="0"/>
                    </a:cubicBezTo>
                    <a:cubicBezTo>
                      <a:pt x="3375747" y="16475"/>
                      <a:pt x="3589952" y="-18439"/>
                      <a:pt x="3773340" y="0"/>
                    </a:cubicBezTo>
                    <a:cubicBezTo>
                      <a:pt x="3956728" y="18439"/>
                      <a:pt x="4126496" y="-2148"/>
                      <a:pt x="4347380" y="0"/>
                    </a:cubicBezTo>
                    <a:cubicBezTo>
                      <a:pt x="4568264" y="2148"/>
                      <a:pt x="4767682" y="23143"/>
                      <a:pt x="4992369" y="0"/>
                    </a:cubicBezTo>
                    <a:cubicBezTo>
                      <a:pt x="5217056" y="-23143"/>
                      <a:pt x="5225888" y="-1227"/>
                      <a:pt x="5424511" y="0"/>
                    </a:cubicBezTo>
                    <a:cubicBezTo>
                      <a:pt x="5623134" y="1227"/>
                      <a:pt x="5766744" y="-12077"/>
                      <a:pt x="5927603" y="0"/>
                    </a:cubicBezTo>
                    <a:cubicBezTo>
                      <a:pt x="6088462" y="12077"/>
                      <a:pt x="6357298" y="1453"/>
                      <a:pt x="6643540" y="0"/>
                    </a:cubicBezTo>
                    <a:cubicBezTo>
                      <a:pt x="6929782" y="-1453"/>
                      <a:pt x="6932130" y="10684"/>
                      <a:pt x="7204680" y="0"/>
                    </a:cubicBezTo>
                    <a:cubicBezTo>
                      <a:pt x="7263753" y="-13267"/>
                      <a:pt x="7311020" y="59699"/>
                      <a:pt x="7314485" y="109805"/>
                    </a:cubicBezTo>
                    <a:cubicBezTo>
                      <a:pt x="7313643" y="317179"/>
                      <a:pt x="7295692" y="451128"/>
                      <a:pt x="7314485" y="549014"/>
                    </a:cubicBezTo>
                    <a:cubicBezTo>
                      <a:pt x="7314139" y="595321"/>
                      <a:pt x="7252844" y="654834"/>
                      <a:pt x="7204680" y="658819"/>
                    </a:cubicBezTo>
                    <a:cubicBezTo>
                      <a:pt x="7039347" y="660500"/>
                      <a:pt x="6919255" y="664020"/>
                      <a:pt x="6772538" y="658819"/>
                    </a:cubicBezTo>
                    <a:cubicBezTo>
                      <a:pt x="6625821" y="653618"/>
                      <a:pt x="6350255" y="652489"/>
                      <a:pt x="6056600" y="658819"/>
                    </a:cubicBezTo>
                    <a:cubicBezTo>
                      <a:pt x="5762945" y="665149"/>
                      <a:pt x="5632646" y="684498"/>
                      <a:pt x="5269714" y="658819"/>
                    </a:cubicBezTo>
                    <a:cubicBezTo>
                      <a:pt x="4906782" y="633140"/>
                      <a:pt x="4760858" y="669071"/>
                      <a:pt x="4482828" y="658819"/>
                    </a:cubicBezTo>
                    <a:cubicBezTo>
                      <a:pt x="4204798" y="648567"/>
                      <a:pt x="4018628" y="678281"/>
                      <a:pt x="3837839" y="658819"/>
                    </a:cubicBezTo>
                    <a:cubicBezTo>
                      <a:pt x="3657050" y="639357"/>
                      <a:pt x="3382286" y="633057"/>
                      <a:pt x="3192851" y="658819"/>
                    </a:cubicBezTo>
                    <a:cubicBezTo>
                      <a:pt x="3003416" y="684581"/>
                      <a:pt x="2734466" y="641104"/>
                      <a:pt x="2618811" y="658819"/>
                    </a:cubicBezTo>
                    <a:cubicBezTo>
                      <a:pt x="2503156" y="676534"/>
                      <a:pt x="2350359" y="635712"/>
                      <a:pt x="2115720" y="658819"/>
                    </a:cubicBezTo>
                    <a:cubicBezTo>
                      <a:pt x="1881081" y="681926"/>
                      <a:pt x="1744149" y="663889"/>
                      <a:pt x="1612629" y="658819"/>
                    </a:cubicBezTo>
                    <a:cubicBezTo>
                      <a:pt x="1481109" y="653749"/>
                      <a:pt x="1310696" y="669924"/>
                      <a:pt x="1038589" y="658819"/>
                    </a:cubicBezTo>
                    <a:cubicBezTo>
                      <a:pt x="766482" y="647714"/>
                      <a:pt x="517502" y="682686"/>
                      <a:pt x="109805" y="658819"/>
                    </a:cubicBezTo>
                    <a:cubicBezTo>
                      <a:pt x="44541" y="658636"/>
                      <a:pt x="-4091" y="602324"/>
                      <a:pt x="0" y="549014"/>
                    </a:cubicBezTo>
                    <a:cubicBezTo>
                      <a:pt x="11810" y="374098"/>
                      <a:pt x="887" y="295828"/>
                      <a:pt x="0" y="109805"/>
                    </a:cubicBezTo>
                    <a:close/>
                  </a:path>
                </a:pathLst>
              </a:custGeom>
              <a:solidFill>
                <a:schemeClr val="accent5">
                  <a:lumMod val="20000"/>
                  <a:lumOff val="80000"/>
                </a:schemeClr>
              </a:solidFill>
              <a:ln w="19050">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buClr>
                    <a:srgbClr val="000000"/>
                  </a:buClr>
                </a:pPr>
                <a:endParaRPr lang="en-US" sz="1865" kern="0" dirty="0">
                  <a:solidFill>
                    <a:prstClr val="white"/>
                  </a:solidFill>
                  <a:latin typeface="Calibri" panose="020F0502020204030204"/>
                  <a:sym typeface="Arial" panose="020B0604020202020204"/>
                </a:endParaRPr>
              </a:p>
            </p:txBody>
          </p:sp>
          <p:sp>
            <p:nvSpPr>
              <p:cNvPr id="6" name="Hộp Văn bản 5"/>
              <p:cNvSpPr txBox="1"/>
              <p:nvPr/>
            </p:nvSpPr>
            <p:spPr>
              <a:xfrm>
                <a:off x="4808981" y="853078"/>
                <a:ext cx="7576496" cy="553290"/>
              </a:xfrm>
              <a:prstGeom prst="roundRect">
                <a:avLst/>
              </a:prstGeom>
              <a:noFill/>
            </p:spPr>
            <p:txBody>
              <a:bodyPr wrap="square" rtlCol="0">
                <a:spAutoFit/>
              </a:bodyPr>
              <a:lstStyle/>
              <a:p>
                <a:pPr algn="ctr" defTabSz="1218565">
                  <a:buClr>
                    <a:srgbClr val="000000"/>
                  </a:buClr>
                </a:pPr>
                <a:r>
                  <a:rPr lang="vi-VN" sz="3735" kern="0" dirty="0">
                    <a:solidFill>
                      <a:prstClr val="black"/>
                    </a:solidFill>
                    <a:latin typeface="Calibri" panose="020F0502020204030204" pitchFamily="34" charset="0"/>
                    <a:cs typeface="Calibri" panose="020F0502020204030204" pitchFamily="34" charset="0"/>
                    <a:sym typeface="Arial" panose="020B0604020202020204"/>
                  </a:rPr>
                  <a:t>Vì sao hai bạn muốn đổi cuộc sống cho nhau?</a:t>
                </a:r>
              </a:p>
            </p:txBody>
          </p:sp>
        </p:grpSp>
        <p:pic>
          <p:nvPicPr>
            <p:cNvPr id="4" name="Hình ảnh 3"/>
            <p:cNvPicPr>
              <a:picLocks noChangeAspect="1"/>
            </p:cNvPicPr>
            <p:nvPr/>
          </p:nvPicPr>
          <p:blipFill rotWithShape="1">
            <a:blip r:embed="rId5"/>
            <a:srcRect l="50655" t="3903" r="28184" b="63507"/>
            <a:stretch>
              <a:fillRect/>
            </a:stretch>
          </p:blipFill>
          <p:spPr>
            <a:xfrm>
              <a:off x="207253" y="1728030"/>
              <a:ext cx="634257" cy="976819"/>
            </a:xfrm>
            <a:prstGeom prst="roundRect">
              <a:avLst/>
            </a:prstGeom>
          </p:spPr>
        </p:pic>
      </p:grpSp>
      <p:sp>
        <p:nvSpPr>
          <p:cNvPr id="11" name="Rectangle: Rounded Corners 7"/>
          <p:cNvSpPr/>
          <p:nvPr/>
        </p:nvSpPr>
        <p:spPr>
          <a:xfrm>
            <a:off x="332333" y="1429406"/>
            <a:ext cx="11770627" cy="3520966"/>
          </a:xfrm>
          <a:custGeom>
            <a:avLst/>
            <a:gdLst>
              <a:gd name="connsiteX0" fmla="*/ 0 w 11770627"/>
              <a:gd name="connsiteY0" fmla="*/ 351111 h 3520966"/>
              <a:gd name="connsiteX1" fmla="*/ 351111 w 11770627"/>
              <a:gd name="connsiteY1" fmla="*/ 0 h 3520966"/>
              <a:gd name="connsiteX2" fmla="*/ 11419516 w 11770627"/>
              <a:gd name="connsiteY2" fmla="*/ 0 h 3520966"/>
              <a:gd name="connsiteX3" fmla="*/ 11770627 w 11770627"/>
              <a:gd name="connsiteY3" fmla="*/ 351111 h 3520966"/>
              <a:gd name="connsiteX4" fmla="*/ 11770627 w 11770627"/>
              <a:gd name="connsiteY4" fmla="*/ 3169855 h 3520966"/>
              <a:gd name="connsiteX5" fmla="*/ 11419516 w 11770627"/>
              <a:gd name="connsiteY5" fmla="*/ 3520966 h 3520966"/>
              <a:gd name="connsiteX6" fmla="*/ 351111 w 11770627"/>
              <a:gd name="connsiteY6" fmla="*/ 3520966 h 3520966"/>
              <a:gd name="connsiteX7" fmla="*/ 0 w 11770627"/>
              <a:gd name="connsiteY7" fmla="*/ 3169855 h 3520966"/>
              <a:gd name="connsiteX8" fmla="*/ 0 w 11770627"/>
              <a:gd name="connsiteY8" fmla="*/ 351111 h 3520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70627" h="3520966" fill="none" extrusionOk="0">
                <a:moveTo>
                  <a:pt x="0" y="351111"/>
                </a:moveTo>
                <a:cubicBezTo>
                  <a:pt x="353" y="166766"/>
                  <a:pt x="160784" y="6018"/>
                  <a:pt x="351111" y="0"/>
                </a:cubicBezTo>
                <a:cubicBezTo>
                  <a:pt x="3831013" y="72427"/>
                  <a:pt x="7743884" y="61419"/>
                  <a:pt x="11419516" y="0"/>
                </a:cubicBezTo>
                <a:cubicBezTo>
                  <a:pt x="11611649" y="-12251"/>
                  <a:pt x="11744302" y="149235"/>
                  <a:pt x="11770627" y="351111"/>
                </a:cubicBezTo>
                <a:cubicBezTo>
                  <a:pt x="11871503" y="1608891"/>
                  <a:pt x="11663314" y="2426205"/>
                  <a:pt x="11770627" y="3169855"/>
                </a:cubicBezTo>
                <a:cubicBezTo>
                  <a:pt x="11777056" y="3331139"/>
                  <a:pt x="11591082" y="3495914"/>
                  <a:pt x="11419516" y="3520966"/>
                </a:cubicBezTo>
                <a:cubicBezTo>
                  <a:pt x="7006057" y="3550793"/>
                  <a:pt x="3138819" y="3441660"/>
                  <a:pt x="351111" y="3520966"/>
                </a:cubicBezTo>
                <a:cubicBezTo>
                  <a:pt x="168739" y="3519661"/>
                  <a:pt x="-23393" y="3368394"/>
                  <a:pt x="0" y="3169855"/>
                </a:cubicBezTo>
                <a:cubicBezTo>
                  <a:pt x="50037" y="2733122"/>
                  <a:pt x="770" y="1563817"/>
                  <a:pt x="0" y="351111"/>
                </a:cubicBezTo>
                <a:close/>
              </a:path>
              <a:path w="11770627" h="3520966" stroke="0" extrusionOk="0">
                <a:moveTo>
                  <a:pt x="0" y="351111"/>
                </a:moveTo>
                <a:cubicBezTo>
                  <a:pt x="4051" y="158302"/>
                  <a:pt x="159645" y="5098"/>
                  <a:pt x="351111" y="0"/>
                </a:cubicBezTo>
                <a:cubicBezTo>
                  <a:pt x="1770763" y="123000"/>
                  <a:pt x="7020931" y="-96860"/>
                  <a:pt x="11419516" y="0"/>
                </a:cubicBezTo>
                <a:cubicBezTo>
                  <a:pt x="11590441" y="-17520"/>
                  <a:pt x="11783101" y="132051"/>
                  <a:pt x="11770627" y="351111"/>
                </a:cubicBezTo>
                <a:cubicBezTo>
                  <a:pt x="11773800" y="989302"/>
                  <a:pt x="11864894" y="2629299"/>
                  <a:pt x="11770627" y="3169855"/>
                </a:cubicBezTo>
                <a:cubicBezTo>
                  <a:pt x="11759264" y="3367885"/>
                  <a:pt x="11607147" y="3519938"/>
                  <a:pt x="11419516" y="3520966"/>
                </a:cubicBezTo>
                <a:cubicBezTo>
                  <a:pt x="6208097" y="3360259"/>
                  <a:pt x="2979240" y="3560633"/>
                  <a:pt x="351111" y="3520966"/>
                </a:cubicBezTo>
                <a:cubicBezTo>
                  <a:pt x="124959" y="3514455"/>
                  <a:pt x="-20461" y="3354498"/>
                  <a:pt x="0" y="3169855"/>
                </a:cubicBezTo>
                <a:cubicBezTo>
                  <a:pt x="32216" y="2718477"/>
                  <a:pt x="57206" y="1031508"/>
                  <a:pt x="0" y="351111"/>
                </a:cubicBezTo>
                <a:close/>
              </a:path>
            </a:pathLst>
          </a:custGeom>
          <a:solidFill>
            <a:srgbClr val="FFFFFF"/>
          </a:solidFill>
          <a:ln w="38100">
            <a:noFill/>
            <a:prstDash val="lgDashDot"/>
          </a:ln>
        </p:spPr>
        <p:style>
          <a:lnRef idx="2">
            <a:schemeClr val="dk1"/>
          </a:lnRef>
          <a:fillRef idx="1">
            <a:schemeClr val="lt1"/>
          </a:fillRef>
          <a:effectRef idx="0">
            <a:schemeClr val="dk1"/>
          </a:effectRef>
          <a:fontRef idx="minor">
            <a:schemeClr val="dk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3765">
              <a:defRPr/>
            </a:pPr>
            <a:endParaRPr lang="en-US" sz="1600" kern="0" dirty="0">
              <a:solidFill>
                <a:prstClr val="white"/>
              </a:solidFill>
              <a:latin typeface="等线" panose="020F0502020204030204"/>
              <a:sym typeface="Arial" panose="020B0604020202020204"/>
            </a:endParaRPr>
          </a:p>
        </p:txBody>
      </p:sp>
      <p:grpSp>
        <p:nvGrpSpPr>
          <p:cNvPr id="12" name="Nhóm 52"/>
          <p:cNvGrpSpPr/>
          <p:nvPr/>
        </p:nvGrpSpPr>
        <p:grpSpPr>
          <a:xfrm>
            <a:off x="579767" y="1602136"/>
            <a:ext cx="11275760" cy="3169560"/>
            <a:chOff x="395411" y="1588647"/>
            <a:chExt cx="8456820" cy="4296834"/>
          </a:xfrm>
          <a:solidFill>
            <a:schemeClr val="accent6">
              <a:lumMod val="20000"/>
              <a:lumOff val="80000"/>
            </a:schemeClr>
          </a:solidFill>
        </p:grpSpPr>
        <p:sp>
          <p:nvSpPr>
            <p:cNvPr id="19" name="Rectangle: Rounded Corners 7"/>
            <p:cNvSpPr/>
            <p:nvPr/>
          </p:nvSpPr>
          <p:spPr>
            <a:xfrm>
              <a:off x="395411" y="1596706"/>
              <a:ext cx="8456820" cy="4288775"/>
            </a:xfrm>
            <a:custGeom>
              <a:avLst/>
              <a:gdLst>
                <a:gd name="connsiteX0" fmla="*/ 0 w 8456820"/>
                <a:gd name="connsiteY0" fmla="*/ 427677 h 4288775"/>
                <a:gd name="connsiteX1" fmla="*/ 427677 w 8456820"/>
                <a:gd name="connsiteY1" fmla="*/ 0 h 4288775"/>
                <a:gd name="connsiteX2" fmla="*/ 8029143 w 8456820"/>
                <a:gd name="connsiteY2" fmla="*/ 0 h 4288775"/>
                <a:gd name="connsiteX3" fmla="*/ 8456820 w 8456820"/>
                <a:gd name="connsiteY3" fmla="*/ 427677 h 4288775"/>
                <a:gd name="connsiteX4" fmla="*/ 8456820 w 8456820"/>
                <a:gd name="connsiteY4" fmla="*/ 3861098 h 4288775"/>
                <a:gd name="connsiteX5" fmla="*/ 8029143 w 8456820"/>
                <a:gd name="connsiteY5" fmla="*/ 4288775 h 4288775"/>
                <a:gd name="connsiteX6" fmla="*/ 427677 w 8456820"/>
                <a:gd name="connsiteY6" fmla="*/ 4288775 h 4288775"/>
                <a:gd name="connsiteX7" fmla="*/ 0 w 8456820"/>
                <a:gd name="connsiteY7" fmla="*/ 3861098 h 4288775"/>
                <a:gd name="connsiteX8" fmla="*/ 0 w 8456820"/>
                <a:gd name="connsiteY8" fmla="*/ 427677 h 428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56820" h="4288775" fill="none" extrusionOk="0">
                  <a:moveTo>
                    <a:pt x="0" y="427677"/>
                  </a:moveTo>
                  <a:cubicBezTo>
                    <a:pt x="1687" y="237130"/>
                    <a:pt x="206122" y="24578"/>
                    <a:pt x="427677" y="0"/>
                  </a:cubicBezTo>
                  <a:cubicBezTo>
                    <a:pt x="1518721" y="72427"/>
                    <a:pt x="7203935" y="61419"/>
                    <a:pt x="8029143" y="0"/>
                  </a:cubicBezTo>
                  <a:cubicBezTo>
                    <a:pt x="8263428" y="-13174"/>
                    <a:pt x="8444330" y="187700"/>
                    <a:pt x="8456820" y="427677"/>
                  </a:cubicBezTo>
                  <a:cubicBezTo>
                    <a:pt x="8557696" y="1826782"/>
                    <a:pt x="8349507" y="2691470"/>
                    <a:pt x="8456820" y="3861098"/>
                  </a:cubicBezTo>
                  <a:cubicBezTo>
                    <a:pt x="8457664" y="4093015"/>
                    <a:pt x="8245271" y="4266275"/>
                    <a:pt x="8029143" y="4288775"/>
                  </a:cubicBezTo>
                  <a:cubicBezTo>
                    <a:pt x="4847839" y="4318602"/>
                    <a:pt x="3912430" y="4209469"/>
                    <a:pt x="427677" y="4288775"/>
                  </a:cubicBezTo>
                  <a:cubicBezTo>
                    <a:pt x="218050" y="4285771"/>
                    <a:pt x="-4338" y="4098155"/>
                    <a:pt x="0" y="3861098"/>
                  </a:cubicBezTo>
                  <a:cubicBezTo>
                    <a:pt x="50037" y="3043883"/>
                    <a:pt x="770" y="2103664"/>
                    <a:pt x="0" y="427677"/>
                  </a:cubicBezTo>
                  <a:close/>
                </a:path>
                <a:path w="8456820" h="4288775" stroke="0" extrusionOk="0">
                  <a:moveTo>
                    <a:pt x="0" y="427677"/>
                  </a:moveTo>
                  <a:cubicBezTo>
                    <a:pt x="15765" y="195775"/>
                    <a:pt x="203688" y="25439"/>
                    <a:pt x="427677" y="0"/>
                  </a:cubicBezTo>
                  <a:cubicBezTo>
                    <a:pt x="3473077" y="123000"/>
                    <a:pt x="4548286" y="-96860"/>
                    <a:pt x="8029143" y="0"/>
                  </a:cubicBezTo>
                  <a:cubicBezTo>
                    <a:pt x="8252970" y="-9429"/>
                    <a:pt x="8468282" y="168371"/>
                    <a:pt x="8456820" y="427677"/>
                  </a:cubicBezTo>
                  <a:cubicBezTo>
                    <a:pt x="8459993" y="1421725"/>
                    <a:pt x="8551087" y="2757637"/>
                    <a:pt x="8456820" y="3861098"/>
                  </a:cubicBezTo>
                  <a:cubicBezTo>
                    <a:pt x="8416011" y="4112081"/>
                    <a:pt x="8240284" y="4284674"/>
                    <a:pt x="8029143" y="4288775"/>
                  </a:cubicBezTo>
                  <a:cubicBezTo>
                    <a:pt x="6423231" y="4128068"/>
                    <a:pt x="1804814" y="4328442"/>
                    <a:pt x="427677" y="4288775"/>
                  </a:cubicBezTo>
                  <a:cubicBezTo>
                    <a:pt x="173202" y="4285084"/>
                    <a:pt x="-42731" y="4077938"/>
                    <a:pt x="0" y="3861098"/>
                  </a:cubicBezTo>
                  <a:cubicBezTo>
                    <a:pt x="32216" y="2442000"/>
                    <a:pt x="57206" y="886724"/>
                    <a:pt x="0" y="427677"/>
                  </a:cubicBezTo>
                  <a:close/>
                </a:path>
              </a:pathLst>
            </a:custGeom>
            <a:grpFill/>
            <a:ln w="38100">
              <a:noFill/>
              <a:prstDash val="lgDashDot"/>
            </a:ln>
          </p:spPr>
          <p:style>
            <a:lnRef idx="2">
              <a:schemeClr val="dk1"/>
            </a:lnRef>
            <a:fillRef idx="1">
              <a:schemeClr val="lt1"/>
            </a:fillRef>
            <a:effectRef idx="0">
              <a:schemeClr val="dk1"/>
            </a:effectRef>
            <a:fontRef idx="minor">
              <a:schemeClr val="dk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3765">
                <a:defRPr/>
              </a:pPr>
              <a:endParaRPr lang="en-US" sz="1600" kern="0" dirty="0">
                <a:solidFill>
                  <a:prstClr val="white"/>
                </a:solidFill>
                <a:latin typeface="等线" panose="020F0502020204030204"/>
                <a:sym typeface="Arial" panose="020B0604020202020204"/>
              </a:endParaRPr>
            </a:p>
          </p:txBody>
        </p:sp>
        <p:sp>
          <p:nvSpPr>
            <p:cNvPr id="22" name="Hộp Văn bản 40"/>
            <p:cNvSpPr txBox="1"/>
            <p:nvPr/>
          </p:nvSpPr>
          <p:spPr>
            <a:xfrm>
              <a:off x="489082" y="1588647"/>
              <a:ext cx="8181599" cy="4214116"/>
            </a:xfrm>
            <a:prstGeom prst="rect">
              <a:avLst/>
            </a:prstGeom>
            <a:noFill/>
          </p:spPr>
          <p:txBody>
            <a:bodyPr wrap="square" rtlCol="0">
              <a:spAutoFit/>
            </a:bodyPr>
            <a:lstStyle/>
            <a:p>
              <a:pPr algn="just" defTabSz="1218565">
                <a:buClr>
                  <a:srgbClr val="000000"/>
                </a:buClr>
              </a:pPr>
              <a:r>
                <a:rPr lang="vi-VN" sz="2800" kern="0" dirty="0">
                  <a:solidFill>
                    <a:prstClr val="black"/>
                  </a:solidFill>
                  <a:latin typeface="Calibri" panose="020F0502020204030204"/>
                  <a:cs typeface="Arial" panose="020B0604020202020204"/>
                  <a:sym typeface="Arial" panose="020B0604020202020204"/>
                </a:rPr>
                <a:t>Cả hai bạn cảm thấy thích thú về cuộc sống của nhau. Tắc kè liền nói:</a:t>
              </a:r>
            </a:p>
            <a:p>
              <a:pPr algn="just" defTabSz="1218565">
                <a:buClr>
                  <a:srgbClr val="000000"/>
                </a:buClr>
              </a:pPr>
              <a:r>
                <a:rPr lang="vi-VN" sz="2800" kern="0" dirty="0">
                  <a:solidFill>
                    <a:prstClr val="black"/>
                  </a:solidFill>
                  <a:latin typeface="Calibri" panose="020F0502020204030204"/>
                  <a:cs typeface="Arial" panose="020B0604020202020204"/>
                  <a:sym typeface="Arial" panose="020B0604020202020204"/>
                </a:rPr>
                <a:t>   - Hay chúng mình thử đổi cuộc sống cho nhau đi! Tớ chán những bức tường lắm rồi. Tớ muốn kiếm ăn trên những cái cây và trong các bụi cỏ giống cậu.</a:t>
              </a:r>
            </a:p>
            <a:p>
              <a:pPr algn="just" defTabSz="1218565">
                <a:buClr>
                  <a:srgbClr val="000000"/>
                </a:buClr>
              </a:pPr>
              <a:r>
                <a:rPr lang="vi-VN" sz="2800" kern="0" dirty="0">
                  <a:solidFill>
                    <a:prstClr val="black"/>
                  </a:solidFill>
                  <a:latin typeface="Calibri" panose="020F0502020204030204"/>
                  <a:cs typeface="Arial" panose="020B0604020202020204"/>
                  <a:sym typeface="Arial" panose="020B0604020202020204"/>
                </a:rPr>
                <a:t>   Thằn lằn xanh khoái chí:</a:t>
              </a:r>
            </a:p>
            <a:p>
              <a:pPr algn="just" defTabSz="1218565">
                <a:buClr>
                  <a:srgbClr val="000000"/>
                </a:buClr>
              </a:pPr>
              <a:r>
                <a:rPr lang="vi-VN" sz="2800" kern="0" dirty="0">
                  <a:solidFill>
                    <a:prstClr val="black"/>
                  </a:solidFill>
                  <a:latin typeface="Calibri" panose="020F0502020204030204"/>
                  <a:cs typeface="Arial" panose="020B0604020202020204"/>
                  <a:sym typeface="Arial" panose="020B0604020202020204"/>
                </a:rPr>
                <a:t>   - Còn tớ, tớ muốn bò lên tường để tìm thức ăn giống cậu. Mới nghĩ thế mà tớ thấy vui làm sao!</a:t>
              </a:r>
            </a:p>
          </p:txBody>
        </p:sp>
      </p:grpSp>
      <p:sp>
        <p:nvSpPr>
          <p:cNvPr id="23" name="Rectangle 22"/>
          <p:cNvSpPr/>
          <p:nvPr/>
        </p:nvSpPr>
        <p:spPr>
          <a:xfrm>
            <a:off x="8607972" y="2070538"/>
            <a:ext cx="2963918" cy="399394"/>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a:p>
        </p:txBody>
      </p:sp>
      <p:sp>
        <p:nvSpPr>
          <p:cNvPr id="24" name="Rectangle 23"/>
          <p:cNvSpPr/>
          <p:nvPr/>
        </p:nvSpPr>
        <p:spPr>
          <a:xfrm>
            <a:off x="777766" y="2511972"/>
            <a:ext cx="10804634" cy="451945"/>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a:p>
        </p:txBody>
      </p:sp>
      <p:sp>
        <p:nvSpPr>
          <p:cNvPr id="25" name="Rectangle 24"/>
          <p:cNvSpPr/>
          <p:nvPr/>
        </p:nvSpPr>
        <p:spPr>
          <a:xfrm>
            <a:off x="756745" y="3005959"/>
            <a:ext cx="1650124" cy="409902"/>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a:p>
        </p:txBody>
      </p:sp>
      <p:sp>
        <p:nvSpPr>
          <p:cNvPr id="32" name="Rectangle 31"/>
          <p:cNvSpPr/>
          <p:nvPr/>
        </p:nvSpPr>
        <p:spPr>
          <a:xfrm>
            <a:off x="1229711" y="3804745"/>
            <a:ext cx="10373710" cy="399393"/>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a:p>
        </p:txBody>
      </p:sp>
      <p:sp>
        <p:nvSpPr>
          <p:cNvPr id="33" name="Rectangle 32"/>
          <p:cNvSpPr/>
          <p:nvPr/>
        </p:nvSpPr>
        <p:spPr>
          <a:xfrm>
            <a:off x="798787" y="4256690"/>
            <a:ext cx="3888827" cy="357351"/>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a:p>
        </p:txBody>
      </p:sp>
      <p:grpSp>
        <p:nvGrpSpPr>
          <p:cNvPr id="34" name="Nhóm 43"/>
          <p:cNvGrpSpPr/>
          <p:nvPr/>
        </p:nvGrpSpPr>
        <p:grpSpPr>
          <a:xfrm>
            <a:off x="240755" y="4739671"/>
            <a:ext cx="11741037" cy="2303750"/>
            <a:chOff x="-18948" y="2679644"/>
            <a:chExt cx="9468339" cy="2303750"/>
          </a:xfrm>
        </p:grpSpPr>
        <p:grpSp>
          <p:nvGrpSpPr>
            <p:cNvPr id="35" name="Nhóm 34"/>
            <p:cNvGrpSpPr/>
            <p:nvPr/>
          </p:nvGrpSpPr>
          <p:grpSpPr>
            <a:xfrm>
              <a:off x="393700" y="3109912"/>
              <a:ext cx="8631899" cy="1550500"/>
              <a:chOff x="393699" y="2878733"/>
              <a:chExt cx="8631899" cy="1550500"/>
            </a:xfrm>
          </p:grpSpPr>
          <p:sp>
            <p:nvSpPr>
              <p:cNvPr id="38" name="Hình chữ nhật: Góc Tròn 33"/>
              <p:cNvSpPr/>
              <p:nvPr/>
            </p:nvSpPr>
            <p:spPr>
              <a:xfrm>
                <a:off x="393699" y="2878733"/>
                <a:ext cx="8531005" cy="1531341"/>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Hộp Văn bản 32"/>
              <p:cNvSpPr txBox="1"/>
              <p:nvPr/>
            </p:nvSpPr>
            <p:spPr>
              <a:xfrm>
                <a:off x="558974" y="3044238"/>
                <a:ext cx="8466624" cy="1384995"/>
              </a:xfrm>
              <a:prstGeom prst="rect">
                <a:avLst/>
              </a:prstGeom>
              <a:noFill/>
            </p:spPr>
            <p:txBody>
              <a:bodyPr wrap="square">
                <a:spAutoFit/>
              </a:bodyPr>
              <a:lstStyle/>
              <a:p>
                <a:pPr rtl="0">
                  <a:spcBef>
                    <a:spcPts val="0"/>
                  </a:spcBef>
                  <a:spcAft>
                    <a:spcPts val="500"/>
                  </a:spcAft>
                </a:pPr>
                <a:r>
                  <a:rPr lang="vi-VN" sz="2800" b="1" i="0" u="none" strike="noStrike" dirty="0">
                    <a:solidFill>
                      <a:srgbClr val="FF0000"/>
                    </a:solidFill>
                    <a:effectLst/>
                  </a:rPr>
                  <a:t>Vì các bạn cảm thấy môi trường sống của mình quá quen thuộc và có vẻ nhàm chán (</a:t>
                </a:r>
                <a:r>
                  <a:rPr lang="en-US" sz="2800" b="1" i="0" u="none" strike="noStrike" dirty="0">
                    <a:solidFill>
                      <a:srgbClr val="FF0000"/>
                    </a:solidFill>
                    <a:effectLst/>
                  </a:rPr>
                  <a:t>T</a:t>
                </a:r>
                <a:r>
                  <a:rPr lang="vi-VN" sz="2800" b="1" i="0" u="none" strike="noStrike" dirty="0">
                    <a:solidFill>
                      <a:srgbClr val="FF0000"/>
                    </a:solidFill>
                    <a:effectLst/>
                  </a:rPr>
                  <a:t>ắc kè nói “Tớ chán những bức tường lắm rồi.”), nên các bạn thấy thích thú với môi trường sống khác của mình.</a:t>
                </a:r>
                <a:endParaRPr lang="vi-VN" sz="4000" b="1" dirty="0">
                  <a:solidFill>
                    <a:srgbClr val="FF0000"/>
                  </a:solidFill>
                  <a:effectLst/>
                </a:endParaRPr>
              </a:p>
            </p:txBody>
          </p:sp>
        </p:grpSp>
        <p:pic>
          <p:nvPicPr>
            <p:cNvPr id="36" name="Hình ảnh 42"/>
            <p:cNvPicPr>
              <a:picLocks noChangeAspect="1"/>
            </p:cNvPicPr>
            <p:nvPr/>
          </p:nvPicPr>
          <p:blipFill rotWithShape="1">
            <a:blip r:embed="rId6"/>
            <a:srcRect l="54217" t="8264" r="18839" b="47168"/>
            <a:stretch>
              <a:fillRect/>
            </a:stretch>
          </p:blipFill>
          <p:spPr>
            <a:xfrm>
              <a:off x="-18948" y="2679644"/>
              <a:ext cx="882726" cy="821299"/>
            </a:xfrm>
            <a:prstGeom prst="rect">
              <a:avLst/>
            </a:prstGeom>
            <a:effectLst>
              <a:glow rad="139700">
                <a:schemeClr val="accent2">
                  <a:satMod val="175000"/>
                  <a:alpha val="40000"/>
                </a:schemeClr>
              </a:glow>
            </a:effectLst>
          </p:spPr>
        </p:pic>
        <p:pic>
          <p:nvPicPr>
            <p:cNvPr id="37" name="Hình ảnh 44"/>
            <p:cNvPicPr>
              <a:picLocks noChangeAspect="1"/>
            </p:cNvPicPr>
            <p:nvPr/>
          </p:nvPicPr>
          <p:blipFill rotWithShape="1">
            <a:blip r:embed="rId6"/>
            <a:srcRect l="54217" t="8264" r="18839" b="47168"/>
            <a:stretch>
              <a:fillRect/>
            </a:stretch>
          </p:blipFill>
          <p:spPr>
            <a:xfrm>
              <a:off x="8566665" y="4162095"/>
              <a:ext cx="882726" cy="821299"/>
            </a:xfrm>
            <a:prstGeom prst="rect">
              <a:avLst/>
            </a:prstGeom>
            <a:effectLst>
              <a:glow rad="139700">
                <a:schemeClr val="accent2">
                  <a:satMod val="175000"/>
                  <a:alpha val="40000"/>
                </a:schemeClr>
              </a:glow>
            </a:effectLst>
          </p:spPr>
        </p:pic>
      </p:grpSp>
    </p:spTree>
    <p:extLst>
      <p:ext uri="{BB962C8B-B14F-4D97-AF65-F5344CB8AC3E}">
        <p14:creationId xmlns:p14="http://schemas.microsoft.com/office/powerpoint/2010/main" val="36741313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subTnLst>
                                    <p:audio>
                                      <p:cMediaNode>
                                        <p:cTn display="0" masterRel="sameClick">
                                          <p:stCondLst>
                                            <p:cond evt="begin" delay="0">
                                              <p:tn val="13"/>
                                            </p:cond>
                                          </p:stCondLst>
                                          <p:endCondLst>
                                            <p:cond evt="onStopAudio" delay="0">
                                              <p:tgtEl>
                                                <p:sldTgt/>
                                              </p:tgtEl>
                                            </p:cond>
                                          </p:endCondLst>
                                        </p:cTn>
                                        <p:tgtEl>
                                          <p:sndTgt r:embed="rId3" name="chimes.wav"/>
                                        </p:tgtEl>
                                      </p:cMediaNode>
                                    </p:audio>
                                  </p:subTnLst>
                                </p:cTn>
                              </p:par>
                              <p:par>
                                <p:cTn id="16" presetID="16" presetClass="entr" presetSubtype="21"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inVertical)">
                                      <p:cBhvr>
                                        <p:cTn id="18" dur="500"/>
                                        <p:tgtEl>
                                          <p:spTgt spid="24"/>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par>
                                <p:cTn id="19" presetID="16" presetClass="entr" presetSubtype="21"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inVertical)">
                                      <p:cBhvr>
                                        <p:cTn id="21" dur="500"/>
                                        <p:tgtEl>
                                          <p:spTgt spid="23"/>
                                        </p:tgtEl>
                                      </p:cBhvr>
                                    </p:animEffect>
                                  </p:childTnLst>
                                  <p:subTnLst>
                                    <p:audio>
                                      <p:cMediaNode>
                                        <p:cTn display="0" masterRel="sameClick">
                                          <p:stCondLst>
                                            <p:cond evt="begin" delay="0">
                                              <p:tn val="19"/>
                                            </p:cond>
                                          </p:stCondLst>
                                          <p:endCondLst>
                                            <p:cond evt="onStopAudio" delay="0">
                                              <p:tgtEl>
                                                <p:sldTgt/>
                                              </p:tgtEl>
                                            </p:cond>
                                          </p:endCondLst>
                                        </p:cTn>
                                        <p:tgtEl>
                                          <p:sndTgt r:embed="rId3" name="chimes.wav"/>
                                        </p:tgtEl>
                                      </p:cMediaNode>
                                    </p:audio>
                                  </p:subTnLst>
                                </p:cTn>
                              </p:par>
                              <p:par>
                                <p:cTn id="22" presetID="16" presetClass="entr" presetSubtype="21"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arn(inVertical)">
                                      <p:cBhvr>
                                        <p:cTn id="24" dur="500"/>
                                        <p:tgtEl>
                                          <p:spTgt spid="32"/>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par>
                                <p:cTn id="25" presetID="16" presetClass="entr" presetSubtype="21"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barn(inVertical)">
                                      <p:cBhvr>
                                        <p:cTn id="27" dur="500"/>
                                        <p:tgtEl>
                                          <p:spTgt spid="33"/>
                                        </p:tgtEl>
                                      </p:cBhvr>
                                    </p:animEffec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0"/>
                                            </p:cond>
                                          </p:stCondLst>
                                          <p:endCondLst>
                                            <p:cond evt="onStopAudio" delay="0">
                                              <p:tgtEl>
                                                <p:sldTgt/>
                                              </p:tgtEl>
                                            </p:cond>
                                          </p:endCondLst>
                                        </p:cTn>
                                        <p:tgtEl>
                                          <p:sndTgt r:embed="rId4"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3" grpId="0" animBg="1"/>
      <p:bldP spid="24" grpId="0" animBg="1"/>
      <p:bldP spid="25" grpId="0" animBg="1"/>
      <p:bldP spid="32" grpId="0" animBg="1"/>
      <p:bldP spid="3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Nhóm 10"/>
          <p:cNvGrpSpPr/>
          <p:nvPr/>
        </p:nvGrpSpPr>
        <p:grpSpPr>
          <a:xfrm>
            <a:off x="218403" y="126122"/>
            <a:ext cx="11853026" cy="2217683"/>
            <a:chOff x="184717" y="2578105"/>
            <a:chExt cx="8889770" cy="1663262"/>
          </a:xfrm>
        </p:grpSpPr>
        <p:grpSp>
          <p:nvGrpSpPr>
            <p:cNvPr id="12" name="Nhóm 11"/>
            <p:cNvGrpSpPr/>
            <p:nvPr/>
          </p:nvGrpSpPr>
          <p:grpSpPr>
            <a:xfrm>
              <a:off x="184717" y="2578105"/>
              <a:ext cx="8677582" cy="1663262"/>
              <a:chOff x="184717" y="2578105"/>
              <a:chExt cx="8677582" cy="1663262"/>
            </a:xfrm>
          </p:grpSpPr>
          <p:sp>
            <p:nvSpPr>
              <p:cNvPr id="22" name="Hình chữ nhật: Góc Tròn 21"/>
              <p:cNvSpPr/>
              <p:nvPr/>
            </p:nvSpPr>
            <p:spPr>
              <a:xfrm>
                <a:off x="858393" y="2578105"/>
                <a:ext cx="8003906" cy="1663262"/>
              </a:xfrm>
              <a:custGeom>
                <a:avLst/>
                <a:gdLst>
                  <a:gd name="connsiteX0" fmla="*/ 0 w 8003906"/>
                  <a:gd name="connsiteY0" fmla="*/ 277216 h 1663262"/>
                  <a:gd name="connsiteX1" fmla="*/ 277216 w 8003906"/>
                  <a:gd name="connsiteY1" fmla="*/ 0 h 1663262"/>
                  <a:gd name="connsiteX2" fmla="*/ 879946 w 8003906"/>
                  <a:gd name="connsiteY2" fmla="*/ 0 h 1663262"/>
                  <a:gd name="connsiteX3" fmla="*/ 1333687 w 8003906"/>
                  <a:gd name="connsiteY3" fmla="*/ 0 h 1663262"/>
                  <a:gd name="connsiteX4" fmla="*/ 2010912 w 8003906"/>
                  <a:gd name="connsiteY4" fmla="*/ 0 h 1663262"/>
                  <a:gd name="connsiteX5" fmla="*/ 2762631 w 8003906"/>
                  <a:gd name="connsiteY5" fmla="*/ 0 h 1663262"/>
                  <a:gd name="connsiteX6" fmla="*/ 3588846 w 8003906"/>
                  <a:gd name="connsiteY6" fmla="*/ 0 h 1663262"/>
                  <a:gd name="connsiteX7" fmla="*/ 4042586 w 8003906"/>
                  <a:gd name="connsiteY7" fmla="*/ 0 h 1663262"/>
                  <a:gd name="connsiteX8" fmla="*/ 4794306 w 8003906"/>
                  <a:gd name="connsiteY8" fmla="*/ 0 h 1663262"/>
                  <a:gd name="connsiteX9" fmla="*/ 5248047 w 8003906"/>
                  <a:gd name="connsiteY9" fmla="*/ 0 h 1663262"/>
                  <a:gd name="connsiteX10" fmla="*/ 5776282 w 8003906"/>
                  <a:gd name="connsiteY10" fmla="*/ 0 h 1663262"/>
                  <a:gd name="connsiteX11" fmla="*/ 6379012 w 8003906"/>
                  <a:gd name="connsiteY11" fmla="*/ 0 h 1663262"/>
                  <a:gd name="connsiteX12" fmla="*/ 6832753 w 8003906"/>
                  <a:gd name="connsiteY12" fmla="*/ 0 h 1663262"/>
                  <a:gd name="connsiteX13" fmla="*/ 7726690 w 8003906"/>
                  <a:gd name="connsiteY13" fmla="*/ 0 h 1663262"/>
                  <a:gd name="connsiteX14" fmla="*/ 8003906 w 8003906"/>
                  <a:gd name="connsiteY14" fmla="*/ 277216 h 1663262"/>
                  <a:gd name="connsiteX15" fmla="*/ 8003906 w 8003906"/>
                  <a:gd name="connsiteY15" fmla="*/ 798366 h 1663262"/>
                  <a:gd name="connsiteX16" fmla="*/ 8003906 w 8003906"/>
                  <a:gd name="connsiteY16" fmla="*/ 1386046 h 1663262"/>
                  <a:gd name="connsiteX17" fmla="*/ 7726690 w 8003906"/>
                  <a:gd name="connsiteY17" fmla="*/ 1663262 h 1663262"/>
                  <a:gd name="connsiteX18" fmla="*/ 6900476 w 8003906"/>
                  <a:gd name="connsiteY18" fmla="*/ 1663262 h 1663262"/>
                  <a:gd name="connsiteX19" fmla="*/ 6223251 w 8003906"/>
                  <a:gd name="connsiteY19" fmla="*/ 1663262 h 1663262"/>
                  <a:gd name="connsiteX20" fmla="*/ 5695015 w 8003906"/>
                  <a:gd name="connsiteY20" fmla="*/ 1663262 h 1663262"/>
                  <a:gd name="connsiteX21" fmla="*/ 5241275 w 8003906"/>
                  <a:gd name="connsiteY21" fmla="*/ 1663262 h 1663262"/>
                  <a:gd name="connsiteX22" fmla="*/ 4638544 w 8003906"/>
                  <a:gd name="connsiteY22" fmla="*/ 1663262 h 1663262"/>
                  <a:gd name="connsiteX23" fmla="*/ 4184804 w 8003906"/>
                  <a:gd name="connsiteY23" fmla="*/ 1663262 h 1663262"/>
                  <a:gd name="connsiteX24" fmla="*/ 3433084 w 8003906"/>
                  <a:gd name="connsiteY24" fmla="*/ 1663262 h 1663262"/>
                  <a:gd name="connsiteX25" fmla="*/ 2606870 w 8003906"/>
                  <a:gd name="connsiteY25" fmla="*/ 1663262 h 1663262"/>
                  <a:gd name="connsiteX26" fmla="*/ 1855150 w 8003906"/>
                  <a:gd name="connsiteY26" fmla="*/ 1663262 h 1663262"/>
                  <a:gd name="connsiteX27" fmla="*/ 1401409 w 8003906"/>
                  <a:gd name="connsiteY27" fmla="*/ 1663262 h 1663262"/>
                  <a:gd name="connsiteX28" fmla="*/ 947669 w 8003906"/>
                  <a:gd name="connsiteY28" fmla="*/ 1663262 h 1663262"/>
                  <a:gd name="connsiteX29" fmla="*/ 277216 w 8003906"/>
                  <a:gd name="connsiteY29" fmla="*/ 1663262 h 1663262"/>
                  <a:gd name="connsiteX30" fmla="*/ 0 w 8003906"/>
                  <a:gd name="connsiteY30" fmla="*/ 1386046 h 1663262"/>
                  <a:gd name="connsiteX31" fmla="*/ 0 w 8003906"/>
                  <a:gd name="connsiteY31" fmla="*/ 842719 h 1663262"/>
                  <a:gd name="connsiteX32" fmla="*/ 0 w 8003906"/>
                  <a:gd name="connsiteY32" fmla="*/ 277216 h 166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003906" h="1663262" fill="none" extrusionOk="0">
                    <a:moveTo>
                      <a:pt x="0" y="277216"/>
                    </a:moveTo>
                    <a:cubicBezTo>
                      <a:pt x="8572" y="117010"/>
                      <a:pt x="109786" y="-4719"/>
                      <a:pt x="277216" y="0"/>
                    </a:cubicBezTo>
                    <a:cubicBezTo>
                      <a:pt x="437213" y="26214"/>
                      <a:pt x="696214" y="-25085"/>
                      <a:pt x="879946" y="0"/>
                    </a:cubicBezTo>
                    <a:cubicBezTo>
                      <a:pt x="1063678" y="25085"/>
                      <a:pt x="1187903" y="-11896"/>
                      <a:pt x="1333687" y="0"/>
                    </a:cubicBezTo>
                    <a:cubicBezTo>
                      <a:pt x="1479471" y="11896"/>
                      <a:pt x="1749711" y="14764"/>
                      <a:pt x="2010912" y="0"/>
                    </a:cubicBezTo>
                    <a:cubicBezTo>
                      <a:pt x="2272113" y="-14764"/>
                      <a:pt x="2434416" y="34081"/>
                      <a:pt x="2762631" y="0"/>
                    </a:cubicBezTo>
                    <a:cubicBezTo>
                      <a:pt x="3090846" y="-34081"/>
                      <a:pt x="3368593" y="15182"/>
                      <a:pt x="3588846" y="0"/>
                    </a:cubicBezTo>
                    <a:cubicBezTo>
                      <a:pt x="3809099" y="-15182"/>
                      <a:pt x="3889915" y="-22245"/>
                      <a:pt x="4042586" y="0"/>
                    </a:cubicBezTo>
                    <a:cubicBezTo>
                      <a:pt x="4195257" y="22245"/>
                      <a:pt x="4550420" y="-5782"/>
                      <a:pt x="4794306" y="0"/>
                    </a:cubicBezTo>
                    <a:cubicBezTo>
                      <a:pt x="5038192" y="5782"/>
                      <a:pt x="5130135" y="7148"/>
                      <a:pt x="5248047" y="0"/>
                    </a:cubicBezTo>
                    <a:cubicBezTo>
                      <a:pt x="5365959" y="-7148"/>
                      <a:pt x="5546011" y="20678"/>
                      <a:pt x="5776282" y="0"/>
                    </a:cubicBezTo>
                    <a:cubicBezTo>
                      <a:pt x="6006553" y="-20678"/>
                      <a:pt x="6214051" y="-18781"/>
                      <a:pt x="6379012" y="0"/>
                    </a:cubicBezTo>
                    <a:cubicBezTo>
                      <a:pt x="6543973" y="18781"/>
                      <a:pt x="6735375" y="16481"/>
                      <a:pt x="6832753" y="0"/>
                    </a:cubicBezTo>
                    <a:cubicBezTo>
                      <a:pt x="6930131" y="-16481"/>
                      <a:pt x="7491215" y="-8375"/>
                      <a:pt x="7726690" y="0"/>
                    </a:cubicBezTo>
                    <a:cubicBezTo>
                      <a:pt x="7842601" y="-482"/>
                      <a:pt x="7982839" y="135898"/>
                      <a:pt x="8003906" y="277216"/>
                    </a:cubicBezTo>
                    <a:cubicBezTo>
                      <a:pt x="8009998" y="496259"/>
                      <a:pt x="8024060" y="614438"/>
                      <a:pt x="8003906" y="798366"/>
                    </a:cubicBezTo>
                    <a:cubicBezTo>
                      <a:pt x="7983753" y="982294"/>
                      <a:pt x="8020073" y="1241642"/>
                      <a:pt x="8003906" y="1386046"/>
                    </a:cubicBezTo>
                    <a:cubicBezTo>
                      <a:pt x="7998289" y="1557274"/>
                      <a:pt x="7877430" y="1701023"/>
                      <a:pt x="7726690" y="1663262"/>
                    </a:cubicBezTo>
                    <a:cubicBezTo>
                      <a:pt x="7342595" y="1629975"/>
                      <a:pt x="7113423" y="1658113"/>
                      <a:pt x="6900476" y="1663262"/>
                    </a:cubicBezTo>
                    <a:cubicBezTo>
                      <a:pt x="6687529" y="1668411"/>
                      <a:pt x="6410439" y="1656670"/>
                      <a:pt x="6223251" y="1663262"/>
                    </a:cubicBezTo>
                    <a:cubicBezTo>
                      <a:pt x="6036064" y="1669854"/>
                      <a:pt x="5812205" y="1684292"/>
                      <a:pt x="5695015" y="1663262"/>
                    </a:cubicBezTo>
                    <a:cubicBezTo>
                      <a:pt x="5577825" y="1642232"/>
                      <a:pt x="5345132" y="1657469"/>
                      <a:pt x="5241275" y="1663262"/>
                    </a:cubicBezTo>
                    <a:cubicBezTo>
                      <a:pt x="5137418" y="1669055"/>
                      <a:pt x="4927726" y="1664866"/>
                      <a:pt x="4638544" y="1663262"/>
                    </a:cubicBezTo>
                    <a:cubicBezTo>
                      <a:pt x="4349362" y="1661658"/>
                      <a:pt x="4333750" y="1656620"/>
                      <a:pt x="4184804" y="1663262"/>
                    </a:cubicBezTo>
                    <a:cubicBezTo>
                      <a:pt x="4035858" y="1669904"/>
                      <a:pt x="3661210" y="1698287"/>
                      <a:pt x="3433084" y="1663262"/>
                    </a:cubicBezTo>
                    <a:cubicBezTo>
                      <a:pt x="3204958" y="1628237"/>
                      <a:pt x="2967766" y="1622271"/>
                      <a:pt x="2606870" y="1663262"/>
                    </a:cubicBezTo>
                    <a:cubicBezTo>
                      <a:pt x="2245974" y="1704253"/>
                      <a:pt x="2142857" y="1668729"/>
                      <a:pt x="1855150" y="1663262"/>
                    </a:cubicBezTo>
                    <a:cubicBezTo>
                      <a:pt x="1567443" y="1657795"/>
                      <a:pt x="1517758" y="1643372"/>
                      <a:pt x="1401409" y="1663262"/>
                    </a:cubicBezTo>
                    <a:cubicBezTo>
                      <a:pt x="1285060" y="1683152"/>
                      <a:pt x="1159756" y="1651515"/>
                      <a:pt x="947669" y="1663262"/>
                    </a:cubicBezTo>
                    <a:cubicBezTo>
                      <a:pt x="735582" y="1675009"/>
                      <a:pt x="504091" y="1630987"/>
                      <a:pt x="277216" y="1663262"/>
                    </a:cubicBezTo>
                    <a:cubicBezTo>
                      <a:pt x="155159" y="1654754"/>
                      <a:pt x="-4092" y="1543318"/>
                      <a:pt x="0" y="1386046"/>
                    </a:cubicBezTo>
                    <a:cubicBezTo>
                      <a:pt x="14004" y="1235940"/>
                      <a:pt x="-21692" y="1059295"/>
                      <a:pt x="0" y="842719"/>
                    </a:cubicBezTo>
                    <a:cubicBezTo>
                      <a:pt x="21692" y="626143"/>
                      <a:pt x="12578" y="424482"/>
                      <a:pt x="0" y="277216"/>
                    </a:cubicBezTo>
                    <a:close/>
                  </a:path>
                  <a:path w="8003906" h="1663262" stroke="0" extrusionOk="0">
                    <a:moveTo>
                      <a:pt x="0" y="277216"/>
                    </a:moveTo>
                    <a:cubicBezTo>
                      <a:pt x="11484" y="122186"/>
                      <a:pt x="123895" y="8937"/>
                      <a:pt x="277216" y="0"/>
                    </a:cubicBezTo>
                    <a:cubicBezTo>
                      <a:pt x="478586" y="8701"/>
                      <a:pt x="538801" y="21323"/>
                      <a:pt x="730957" y="0"/>
                    </a:cubicBezTo>
                    <a:cubicBezTo>
                      <a:pt x="923113" y="-21323"/>
                      <a:pt x="1028324" y="10028"/>
                      <a:pt x="1184697" y="0"/>
                    </a:cubicBezTo>
                    <a:cubicBezTo>
                      <a:pt x="1341070" y="-10028"/>
                      <a:pt x="1604160" y="22601"/>
                      <a:pt x="1787428" y="0"/>
                    </a:cubicBezTo>
                    <a:cubicBezTo>
                      <a:pt x="1970696" y="-22601"/>
                      <a:pt x="2322035" y="-14699"/>
                      <a:pt x="2613642" y="0"/>
                    </a:cubicBezTo>
                    <a:cubicBezTo>
                      <a:pt x="2905249" y="14699"/>
                      <a:pt x="2889090" y="-7614"/>
                      <a:pt x="3067383" y="0"/>
                    </a:cubicBezTo>
                    <a:cubicBezTo>
                      <a:pt x="3245676" y="7614"/>
                      <a:pt x="3371722" y="18282"/>
                      <a:pt x="3595618" y="0"/>
                    </a:cubicBezTo>
                    <a:cubicBezTo>
                      <a:pt x="3819514" y="-18282"/>
                      <a:pt x="3949156" y="19831"/>
                      <a:pt x="4123853" y="0"/>
                    </a:cubicBezTo>
                    <a:cubicBezTo>
                      <a:pt x="4298550" y="-19831"/>
                      <a:pt x="4430482" y="3982"/>
                      <a:pt x="4726584" y="0"/>
                    </a:cubicBezTo>
                    <a:cubicBezTo>
                      <a:pt x="5022686" y="-3982"/>
                      <a:pt x="5209276" y="-2676"/>
                      <a:pt x="5403809" y="0"/>
                    </a:cubicBezTo>
                    <a:cubicBezTo>
                      <a:pt x="5598342" y="2676"/>
                      <a:pt x="5710228" y="-5996"/>
                      <a:pt x="5857549" y="0"/>
                    </a:cubicBezTo>
                    <a:cubicBezTo>
                      <a:pt x="6004870" y="5996"/>
                      <a:pt x="6130602" y="-7763"/>
                      <a:pt x="6385785" y="0"/>
                    </a:cubicBezTo>
                    <a:cubicBezTo>
                      <a:pt x="6640968" y="7763"/>
                      <a:pt x="6892810" y="-8909"/>
                      <a:pt x="7137504" y="0"/>
                    </a:cubicBezTo>
                    <a:cubicBezTo>
                      <a:pt x="7382198" y="8909"/>
                      <a:pt x="7555533" y="5782"/>
                      <a:pt x="7726690" y="0"/>
                    </a:cubicBezTo>
                    <a:cubicBezTo>
                      <a:pt x="7876219" y="-30166"/>
                      <a:pt x="7997882" y="142434"/>
                      <a:pt x="8003906" y="277216"/>
                    </a:cubicBezTo>
                    <a:cubicBezTo>
                      <a:pt x="7994575" y="509403"/>
                      <a:pt x="7984675" y="611429"/>
                      <a:pt x="8003906" y="831631"/>
                    </a:cubicBezTo>
                    <a:cubicBezTo>
                      <a:pt x="8023137" y="1051834"/>
                      <a:pt x="7989837" y="1222931"/>
                      <a:pt x="8003906" y="1386046"/>
                    </a:cubicBezTo>
                    <a:cubicBezTo>
                      <a:pt x="8041767" y="1534451"/>
                      <a:pt x="7910123" y="1672992"/>
                      <a:pt x="7726690" y="1663262"/>
                    </a:cubicBezTo>
                    <a:cubicBezTo>
                      <a:pt x="7534344" y="1662755"/>
                      <a:pt x="7311097" y="1641026"/>
                      <a:pt x="6900476" y="1663262"/>
                    </a:cubicBezTo>
                    <a:cubicBezTo>
                      <a:pt x="6489855" y="1685498"/>
                      <a:pt x="6296250" y="1637234"/>
                      <a:pt x="6074261" y="1663262"/>
                    </a:cubicBezTo>
                    <a:cubicBezTo>
                      <a:pt x="5852273" y="1689290"/>
                      <a:pt x="5419466" y="1689084"/>
                      <a:pt x="5248047" y="1663262"/>
                    </a:cubicBezTo>
                    <a:cubicBezTo>
                      <a:pt x="5076628" y="1637440"/>
                      <a:pt x="4787213" y="1651362"/>
                      <a:pt x="4570822" y="1663262"/>
                    </a:cubicBezTo>
                    <a:cubicBezTo>
                      <a:pt x="4354432" y="1675162"/>
                      <a:pt x="4127173" y="1680375"/>
                      <a:pt x="3893597" y="1663262"/>
                    </a:cubicBezTo>
                    <a:cubicBezTo>
                      <a:pt x="3660022" y="1646149"/>
                      <a:pt x="3478036" y="1673647"/>
                      <a:pt x="3290867" y="1663262"/>
                    </a:cubicBezTo>
                    <a:cubicBezTo>
                      <a:pt x="3103698" y="1652878"/>
                      <a:pt x="2964520" y="1679910"/>
                      <a:pt x="2762631" y="1663262"/>
                    </a:cubicBezTo>
                    <a:cubicBezTo>
                      <a:pt x="2560742" y="1646614"/>
                      <a:pt x="2427826" y="1641301"/>
                      <a:pt x="2234396" y="1663262"/>
                    </a:cubicBezTo>
                    <a:cubicBezTo>
                      <a:pt x="2040966" y="1685223"/>
                      <a:pt x="1847635" y="1643354"/>
                      <a:pt x="1631666" y="1663262"/>
                    </a:cubicBezTo>
                    <a:cubicBezTo>
                      <a:pt x="1415697" y="1683171"/>
                      <a:pt x="1228975" y="1642005"/>
                      <a:pt x="879946" y="1663262"/>
                    </a:cubicBezTo>
                    <a:cubicBezTo>
                      <a:pt x="530917" y="1684519"/>
                      <a:pt x="400415" y="1656276"/>
                      <a:pt x="277216" y="1663262"/>
                    </a:cubicBezTo>
                    <a:cubicBezTo>
                      <a:pt x="116135" y="1649173"/>
                      <a:pt x="-9855" y="1505206"/>
                      <a:pt x="0" y="1386046"/>
                    </a:cubicBezTo>
                    <a:cubicBezTo>
                      <a:pt x="21728" y="1234917"/>
                      <a:pt x="13374" y="1062732"/>
                      <a:pt x="0" y="853808"/>
                    </a:cubicBezTo>
                    <a:cubicBezTo>
                      <a:pt x="-13374" y="644884"/>
                      <a:pt x="-15597" y="409091"/>
                      <a:pt x="0" y="277216"/>
                    </a:cubicBezTo>
                    <a:close/>
                  </a:path>
                </a:pathLst>
              </a:custGeom>
              <a:solidFill>
                <a:srgbClr val="FFFF00"/>
              </a:solidFill>
              <a:ln w="19050">
                <a:solidFill>
                  <a:srgbClr val="FFC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buClr>
                    <a:srgbClr val="000000"/>
                  </a:buClr>
                </a:pPr>
                <a:endParaRPr lang="en-US" sz="1865" kern="0" dirty="0">
                  <a:solidFill>
                    <a:prstClr val="white"/>
                  </a:solidFill>
                  <a:latin typeface="Calibri" panose="020F0502020204030204"/>
                  <a:sym typeface="Arial" panose="020B0604020202020204"/>
                </a:endParaRPr>
              </a:p>
            </p:txBody>
          </p:sp>
          <p:pic>
            <p:nvPicPr>
              <p:cNvPr id="23" name="Hình ảnh 22"/>
              <p:cNvPicPr>
                <a:picLocks noChangeAspect="1"/>
              </p:cNvPicPr>
              <p:nvPr/>
            </p:nvPicPr>
            <p:blipFill rotWithShape="1">
              <a:blip r:embed="rId3"/>
              <a:srcRect l="71687" t="2707" r="6176" b="64704"/>
              <a:stretch>
                <a:fillRect/>
              </a:stretch>
            </p:blipFill>
            <p:spPr>
              <a:xfrm>
                <a:off x="184717" y="2685521"/>
                <a:ext cx="652364" cy="960400"/>
              </a:xfrm>
              <a:prstGeom prst="rect">
                <a:avLst/>
              </a:prstGeom>
            </p:spPr>
          </p:pic>
        </p:grpSp>
        <p:sp>
          <p:nvSpPr>
            <p:cNvPr id="19" name="Hộp Văn bản 18"/>
            <p:cNvSpPr txBox="1"/>
            <p:nvPr/>
          </p:nvSpPr>
          <p:spPr>
            <a:xfrm>
              <a:off x="874159" y="2656890"/>
              <a:ext cx="8200328" cy="1546577"/>
            </a:xfrm>
            <a:prstGeom prst="rect">
              <a:avLst/>
            </a:prstGeom>
            <a:noFill/>
          </p:spPr>
          <p:txBody>
            <a:bodyPr wrap="square" rtlCol="0">
              <a:spAutoFit/>
            </a:bodyPr>
            <a:lstStyle/>
            <a:p>
              <a:pPr algn="just"/>
              <a:r>
                <a:rPr lang="vi-VN" sz="3200" b="1" i="0" dirty="0">
                  <a:solidFill>
                    <a:srgbClr val="000000"/>
                  </a:solidFill>
                  <a:effectLst/>
                </a:rPr>
                <a:t> </a:t>
              </a:r>
              <a:r>
                <a:rPr lang="vi-VN" sz="3200" b="0" i="0" dirty="0">
                  <a:solidFill>
                    <a:srgbClr val="000000"/>
                  </a:solidFill>
                  <a:effectLst/>
                </a:rPr>
                <a:t>Hai bạn đã nhận ra điều gì khi thay đổi môi trường sống của mình?</a:t>
              </a:r>
            </a:p>
            <a:p>
              <a:pPr algn="just"/>
              <a:r>
                <a:rPr lang="vi-VN" sz="3200" b="0" i="0" dirty="0">
                  <a:solidFill>
                    <a:srgbClr val="000000"/>
                  </a:solidFill>
                  <a:effectLst/>
                </a:rPr>
                <a:t>- Về sự phù hợp của đặc điểm cơ thể với môi trường sống.</a:t>
              </a:r>
            </a:p>
            <a:p>
              <a:pPr algn="just"/>
              <a:r>
                <a:rPr lang="vi-VN" sz="3200" b="0" i="0" dirty="0">
                  <a:solidFill>
                    <a:srgbClr val="000000"/>
                  </a:solidFill>
                  <a:effectLst/>
                </a:rPr>
                <a:t>- Về hậu quả của việc thay đổi môi trường sống.</a:t>
              </a:r>
            </a:p>
          </p:txBody>
        </p:sp>
      </p:grpSp>
      <p:graphicFrame>
        <p:nvGraphicFramePr>
          <p:cNvPr id="20" name="Table 20"/>
          <p:cNvGraphicFramePr>
            <a:graphicFrameLocks noGrp="1"/>
          </p:cNvGraphicFramePr>
          <p:nvPr/>
        </p:nvGraphicFramePr>
        <p:xfrm>
          <a:off x="557048" y="2895306"/>
          <a:ext cx="11382704" cy="3820804"/>
        </p:xfrm>
        <a:graphic>
          <a:graphicData uri="http://schemas.openxmlformats.org/drawingml/2006/table">
            <a:tbl>
              <a:tblPr firstRow="1" bandRow="1">
                <a:tableStyleId>{00A15C55-8517-42AA-B614-E9B94910E393}</a:tableStyleId>
              </a:tblPr>
              <a:tblGrid>
                <a:gridCol w="6716111">
                  <a:extLst>
                    <a:ext uri="{9D8B030D-6E8A-4147-A177-3AD203B41FA5}">
                      <a16:colId xmlns:a16="http://schemas.microsoft.com/office/drawing/2014/main" val="20000"/>
                    </a:ext>
                  </a:extLst>
                </a:gridCol>
                <a:gridCol w="4666593">
                  <a:extLst>
                    <a:ext uri="{9D8B030D-6E8A-4147-A177-3AD203B41FA5}">
                      <a16:colId xmlns:a16="http://schemas.microsoft.com/office/drawing/2014/main" val="20001"/>
                    </a:ext>
                  </a:extLst>
                </a:gridCol>
              </a:tblGrid>
              <a:tr h="1025269">
                <a:tc>
                  <a:txBody>
                    <a:bodyPr/>
                    <a:lstStyle/>
                    <a:p>
                      <a:pPr algn="ctr"/>
                      <a:r>
                        <a:rPr lang="vi-VN" sz="2800" b="1" i="0" dirty="0">
                          <a:solidFill>
                            <a:srgbClr val="000000"/>
                          </a:solidFill>
                          <a:effectLst/>
                        </a:rPr>
                        <a:t>Về sự phù hợp của đặc điểm cơ thể với môi trường sống.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vi-VN" sz="2800" b="1" i="0" dirty="0">
                          <a:solidFill>
                            <a:srgbClr val="000000"/>
                          </a:solidFill>
                          <a:effectLst/>
                        </a:rPr>
                        <a:t>Về hậu quả của việc thay đổi môi trường sống.</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9553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21" name="TextBox 20"/>
          <p:cNvSpPr txBox="1"/>
          <p:nvPr/>
        </p:nvSpPr>
        <p:spPr>
          <a:xfrm>
            <a:off x="620110" y="4056993"/>
            <a:ext cx="6537434" cy="2436564"/>
          </a:xfrm>
          <a:prstGeom prst="rect">
            <a:avLst/>
          </a:prstGeom>
          <a:noFill/>
        </p:spPr>
        <p:txBody>
          <a:bodyPr wrap="square" rtlCol="0">
            <a:spAutoFit/>
          </a:bodyPr>
          <a:lstStyle/>
          <a:p>
            <a:pPr algn="just" rtl="0">
              <a:spcBef>
                <a:spcPts val="0"/>
              </a:spcBef>
              <a:spcAft>
                <a:spcPts val="500"/>
              </a:spcAft>
            </a:pPr>
            <a:r>
              <a:rPr lang="vi-VN" sz="2400" b="1" i="0" u="none" strike="noStrike" dirty="0">
                <a:solidFill>
                  <a:srgbClr val="002060"/>
                </a:solidFill>
                <a:effectLst/>
              </a:rPr>
              <a:t>Các bạn nhận ra các đặc điểm cơ thể mình không phù hợp với cuộc sống của người khác, cụ thể:</a:t>
            </a:r>
            <a:endParaRPr lang="vi-VN" sz="2400" b="1" dirty="0">
              <a:solidFill>
                <a:srgbClr val="002060"/>
              </a:solidFill>
              <a:effectLst/>
            </a:endParaRPr>
          </a:p>
          <a:p>
            <a:pPr marL="285750" indent="-285750" algn="just" rtl="0">
              <a:spcBef>
                <a:spcPts val="0"/>
              </a:spcBef>
              <a:spcAft>
                <a:spcPts val="500"/>
              </a:spcAft>
              <a:buFont typeface="Arial" panose="020B0604020202020204" pitchFamily="34" charset="0"/>
              <a:buChar char="•"/>
            </a:pPr>
            <a:r>
              <a:rPr lang="vi-VN" sz="2400" b="1" i="0" u="none" strike="noStrike" dirty="0">
                <a:solidFill>
                  <a:srgbClr val="002060"/>
                </a:solidFill>
                <a:effectLst/>
              </a:rPr>
              <a:t>Tay và chân thằn lằn xanh không bám dính như tắc kè nên không thể bò trên tường như tắc kè.</a:t>
            </a:r>
            <a:endParaRPr lang="en-US" sz="2400" b="1" i="0" u="none" strike="noStrike" dirty="0">
              <a:solidFill>
                <a:srgbClr val="002060"/>
              </a:solidFill>
              <a:effectLst/>
            </a:endParaRPr>
          </a:p>
          <a:p>
            <a:pPr marL="285750" indent="-285750" algn="just" rtl="0">
              <a:spcBef>
                <a:spcPts val="0"/>
              </a:spcBef>
              <a:spcAft>
                <a:spcPts val="500"/>
              </a:spcAft>
              <a:buFont typeface="Arial" panose="020B0604020202020204" pitchFamily="34" charset="0"/>
              <a:buChar char="•"/>
            </a:pPr>
            <a:r>
              <a:rPr lang="vi-VN" sz="2400" b="1" i="0" u="none" strike="noStrike" dirty="0">
                <a:solidFill>
                  <a:srgbClr val="002060"/>
                </a:solidFill>
                <a:effectLst/>
              </a:rPr>
              <a:t>Da của tắc kè không chịu được sức nóng ban ngày như thằn lằn xanh.</a:t>
            </a:r>
            <a:endParaRPr lang="vi-VN" sz="2400" b="1" dirty="0">
              <a:solidFill>
                <a:srgbClr val="002060"/>
              </a:solidFill>
              <a:effectLst/>
            </a:endParaRPr>
          </a:p>
        </p:txBody>
      </p:sp>
      <p:sp>
        <p:nvSpPr>
          <p:cNvPr id="42" name="TextBox 41"/>
          <p:cNvSpPr txBox="1"/>
          <p:nvPr/>
        </p:nvSpPr>
        <p:spPr>
          <a:xfrm>
            <a:off x="7451835" y="4088524"/>
            <a:ext cx="4277710" cy="1077218"/>
          </a:xfrm>
          <a:prstGeom prst="rect">
            <a:avLst/>
          </a:prstGeom>
          <a:noFill/>
        </p:spPr>
        <p:txBody>
          <a:bodyPr wrap="square" rtlCol="0">
            <a:spAutoFit/>
          </a:bodyPr>
          <a:lstStyle/>
          <a:p>
            <a:pPr algn="just" rtl="0">
              <a:spcBef>
                <a:spcPts val="0"/>
              </a:spcBef>
              <a:spcAft>
                <a:spcPts val="500"/>
              </a:spcAft>
            </a:pPr>
            <a:r>
              <a:rPr lang="en-US" sz="3200" b="1" i="0" u="none" strike="noStrike" dirty="0" err="1">
                <a:solidFill>
                  <a:srgbClr val="002060"/>
                </a:solidFill>
                <a:effectLst/>
              </a:rPr>
              <a:t>Các</a:t>
            </a:r>
            <a:r>
              <a:rPr lang="en-US" sz="3200" b="1" i="0" u="none" strike="noStrike" dirty="0">
                <a:solidFill>
                  <a:srgbClr val="002060"/>
                </a:solidFill>
                <a:effectLst/>
              </a:rPr>
              <a:t> </a:t>
            </a:r>
            <a:r>
              <a:rPr lang="en-US" sz="3200" b="1" i="0" u="none" strike="noStrike" dirty="0" err="1">
                <a:solidFill>
                  <a:srgbClr val="002060"/>
                </a:solidFill>
                <a:effectLst/>
              </a:rPr>
              <a:t>bạn</a:t>
            </a:r>
            <a:r>
              <a:rPr lang="en-US" sz="3200" b="1" i="0" u="none" strike="noStrike" dirty="0">
                <a:solidFill>
                  <a:srgbClr val="002060"/>
                </a:solidFill>
                <a:effectLst/>
              </a:rPr>
              <a:t> </a:t>
            </a:r>
            <a:r>
              <a:rPr lang="en-US" sz="3200" b="1" i="0" u="none" strike="noStrike" dirty="0" err="1">
                <a:solidFill>
                  <a:srgbClr val="002060"/>
                </a:solidFill>
                <a:effectLst/>
              </a:rPr>
              <a:t>không</a:t>
            </a:r>
            <a:r>
              <a:rPr lang="en-US" sz="3200" b="1" i="0" u="none" strike="noStrike" dirty="0">
                <a:solidFill>
                  <a:srgbClr val="002060"/>
                </a:solidFill>
                <a:effectLst/>
              </a:rPr>
              <a:t> </a:t>
            </a:r>
            <a:r>
              <a:rPr lang="en-US" sz="3200" b="1" i="0" u="none" strike="noStrike" dirty="0" err="1">
                <a:solidFill>
                  <a:srgbClr val="002060"/>
                </a:solidFill>
                <a:effectLst/>
              </a:rPr>
              <a:t>thể</a:t>
            </a:r>
            <a:r>
              <a:rPr lang="en-US" sz="3200" b="1" i="0" u="none" strike="noStrike" dirty="0">
                <a:solidFill>
                  <a:srgbClr val="002060"/>
                </a:solidFill>
                <a:effectLst/>
              </a:rPr>
              <a:t> </a:t>
            </a:r>
            <a:r>
              <a:rPr lang="en-US" sz="3200" b="1" i="0" u="none" strike="noStrike" dirty="0" err="1">
                <a:solidFill>
                  <a:srgbClr val="002060"/>
                </a:solidFill>
                <a:effectLst/>
              </a:rPr>
              <a:t>kiếm</a:t>
            </a:r>
            <a:r>
              <a:rPr lang="en-US" sz="3200" b="1" i="0" u="none" strike="noStrike" dirty="0">
                <a:solidFill>
                  <a:srgbClr val="002060"/>
                </a:solidFill>
                <a:effectLst/>
              </a:rPr>
              <a:t> </a:t>
            </a:r>
            <a:r>
              <a:rPr lang="en-US" sz="3200" b="1" i="0" u="none" strike="noStrike" dirty="0" err="1">
                <a:solidFill>
                  <a:srgbClr val="002060"/>
                </a:solidFill>
                <a:effectLst/>
              </a:rPr>
              <a:t>thức</a:t>
            </a:r>
            <a:r>
              <a:rPr lang="en-US" sz="3200" b="1" i="0" u="none" strike="noStrike" dirty="0">
                <a:solidFill>
                  <a:srgbClr val="002060"/>
                </a:solidFill>
                <a:effectLst/>
              </a:rPr>
              <a:t> </a:t>
            </a:r>
            <a:r>
              <a:rPr lang="en-US" sz="3200" b="1" i="0" u="none" strike="noStrike" dirty="0" err="1">
                <a:solidFill>
                  <a:srgbClr val="002060"/>
                </a:solidFill>
                <a:effectLst/>
              </a:rPr>
              <a:t>ăn</a:t>
            </a:r>
            <a:r>
              <a:rPr lang="en-US" sz="3200" b="1" i="0" u="none" strike="noStrike" dirty="0">
                <a:solidFill>
                  <a:srgbClr val="002060"/>
                </a:solidFill>
                <a:effectLst/>
              </a:rPr>
              <a:t> </a:t>
            </a:r>
            <a:r>
              <a:rPr lang="en-US" sz="3200" b="1" i="0" u="none" strike="noStrike" dirty="0" err="1">
                <a:solidFill>
                  <a:srgbClr val="002060"/>
                </a:solidFill>
                <a:effectLst/>
              </a:rPr>
              <a:t>nên</a:t>
            </a:r>
            <a:r>
              <a:rPr lang="en-US" sz="3200" b="1" i="0" u="none" strike="noStrike" dirty="0">
                <a:solidFill>
                  <a:srgbClr val="002060"/>
                </a:solidFill>
                <a:effectLst/>
              </a:rPr>
              <a:t> </a:t>
            </a:r>
            <a:r>
              <a:rPr lang="en-US" sz="3200" b="1" i="0" u="none" strike="noStrike" dirty="0" err="1">
                <a:solidFill>
                  <a:srgbClr val="002060"/>
                </a:solidFill>
                <a:effectLst/>
              </a:rPr>
              <a:t>rất</a:t>
            </a:r>
            <a:r>
              <a:rPr lang="en-US" sz="3200" b="1" i="0" u="none" strike="noStrike" dirty="0">
                <a:solidFill>
                  <a:srgbClr val="002060"/>
                </a:solidFill>
                <a:effectLst/>
              </a:rPr>
              <a:t> </a:t>
            </a:r>
            <a:r>
              <a:rPr lang="en-US" sz="3200" b="1" i="0" u="none" strike="noStrike" dirty="0" err="1">
                <a:solidFill>
                  <a:srgbClr val="002060"/>
                </a:solidFill>
                <a:effectLst/>
              </a:rPr>
              <a:t>đói</a:t>
            </a:r>
            <a:endParaRPr lang="vi-VN" sz="3200" b="1" dirty="0">
              <a:solidFill>
                <a:srgbClr val="002060"/>
              </a:solidFill>
              <a:effectLst/>
            </a:endParaRPr>
          </a:p>
        </p:txBody>
      </p:sp>
    </p:spTree>
    <p:extLst>
      <p:ext uri="{BB962C8B-B14F-4D97-AF65-F5344CB8AC3E}">
        <p14:creationId xmlns:p14="http://schemas.microsoft.com/office/powerpoint/2010/main" val="25930093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barn(inVertical)">
                                      <p:cBhvr>
                                        <p:cTn id="12" dur="500"/>
                                        <p:tgtEl>
                                          <p:spTgt spid="21">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21">
                                            <p:txEl>
                                              <p:pRg st="1" end="1"/>
                                            </p:txEl>
                                          </p:spTgt>
                                        </p:tgtEl>
                                        <p:attrNameLst>
                                          <p:attrName>style.visibility</p:attrName>
                                        </p:attrNameLst>
                                      </p:cBhvr>
                                      <p:to>
                                        <p:strVal val="visible"/>
                                      </p:to>
                                    </p:set>
                                    <p:animEffect transition="in" filter="barn(inVertical)">
                                      <p:cBhvr>
                                        <p:cTn id="15" dur="500"/>
                                        <p:tgtEl>
                                          <p:spTgt spid="21">
                                            <p:txEl>
                                              <p:pRg st="1" end="1"/>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21">
                                            <p:txEl>
                                              <p:pRg st="2" end="2"/>
                                            </p:txEl>
                                          </p:spTgt>
                                        </p:tgtEl>
                                        <p:attrNameLst>
                                          <p:attrName>style.visibility</p:attrName>
                                        </p:attrNameLst>
                                      </p:cBhvr>
                                      <p:to>
                                        <p:strVal val="visible"/>
                                      </p:to>
                                    </p:set>
                                    <p:animEffect transition="in" filter="barn(inVertical)">
                                      <p:cBhvr>
                                        <p:cTn id="18" dur="500"/>
                                        <p:tgtEl>
                                          <p:spTgt spid="21">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2">
                                            <p:txEl>
                                              <p:pRg st="0" end="0"/>
                                            </p:txEl>
                                          </p:spTgt>
                                        </p:tgtEl>
                                        <p:attrNameLst>
                                          <p:attrName>style.visibility</p:attrName>
                                        </p:attrNameLst>
                                      </p:cBhvr>
                                      <p:to>
                                        <p:strVal val="visible"/>
                                      </p:to>
                                    </p:set>
                                    <p:animEffect transition="in" filter="barn(inVertical)">
                                      <p:cBhvr>
                                        <p:cTn id="23" dur="5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Nhóm 1"/>
          <p:cNvGrpSpPr/>
          <p:nvPr/>
        </p:nvGrpSpPr>
        <p:grpSpPr>
          <a:xfrm>
            <a:off x="396522" y="334326"/>
            <a:ext cx="11459147" cy="1301011"/>
            <a:chOff x="8624" y="3369268"/>
            <a:chExt cx="8594361" cy="975758"/>
          </a:xfrm>
        </p:grpSpPr>
        <p:grpSp>
          <p:nvGrpSpPr>
            <p:cNvPr id="3" name="Nhóm 2"/>
            <p:cNvGrpSpPr/>
            <p:nvPr/>
          </p:nvGrpSpPr>
          <p:grpSpPr>
            <a:xfrm>
              <a:off x="757024" y="3402303"/>
              <a:ext cx="7845961" cy="942723"/>
              <a:chOff x="856075" y="3583776"/>
              <a:chExt cx="7845961" cy="942723"/>
            </a:xfrm>
          </p:grpSpPr>
          <p:sp>
            <p:nvSpPr>
              <p:cNvPr id="5" name="Hình chữ nhật: Góc Tròn 4"/>
              <p:cNvSpPr/>
              <p:nvPr/>
            </p:nvSpPr>
            <p:spPr>
              <a:xfrm>
                <a:off x="874677" y="3583776"/>
                <a:ext cx="7811593" cy="890751"/>
              </a:xfrm>
              <a:custGeom>
                <a:avLst/>
                <a:gdLst>
                  <a:gd name="connsiteX0" fmla="*/ 0 w 7811593"/>
                  <a:gd name="connsiteY0" fmla="*/ 148461 h 890751"/>
                  <a:gd name="connsiteX1" fmla="*/ 148461 w 7811593"/>
                  <a:gd name="connsiteY1" fmla="*/ 0 h 890751"/>
                  <a:gd name="connsiteX2" fmla="*/ 681319 w 7811593"/>
                  <a:gd name="connsiteY2" fmla="*/ 0 h 890751"/>
                  <a:gd name="connsiteX3" fmla="*/ 1214178 w 7811593"/>
                  <a:gd name="connsiteY3" fmla="*/ 0 h 890751"/>
                  <a:gd name="connsiteX4" fmla="*/ 1972477 w 7811593"/>
                  <a:gd name="connsiteY4" fmla="*/ 0 h 890751"/>
                  <a:gd name="connsiteX5" fmla="*/ 2430188 w 7811593"/>
                  <a:gd name="connsiteY5" fmla="*/ 0 h 890751"/>
                  <a:gd name="connsiteX6" fmla="*/ 3113340 w 7811593"/>
                  <a:gd name="connsiteY6" fmla="*/ 0 h 890751"/>
                  <a:gd name="connsiteX7" fmla="*/ 3871639 w 7811593"/>
                  <a:gd name="connsiteY7" fmla="*/ 0 h 890751"/>
                  <a:gd name="connsiteX8" fmla="*/ 4705084 w 7811593"/>
                  <a:gd name="connsiteY8" fmla="*/ 0 h 890751"/>
                  <a:gd name="connsiteX9" fmla="*/ 5162796 w 7811593"/>
                  <a:gd name="connsiteY9" fmla="*/ 0 h 890751"/>
                  <a:gd name="connsiteX10" fmla="*/ 5921095 w 7811593"/>
                  <a:gd name="connsiteY10" fmla="*/ 0 h 890751"/>
                  <a:gd name="connsiteX11" fmla="*/ 6378806 w 7811593"/>
                  <a:gd name="connsiteY11" fmla="*/ 0 h 890751"/>
                  <a:gd name="connsiteX12" fmla="*/ 6911665 w 7811593"/>
                  <a:gd name="connsiteY12" fmla="*/ 0 h 890751"/>
                  <a:gd name="connsiteX13" fmla="*/ 7663132 w 7811593"/>
                  <a:gd name="connsiteY13" fmla="*/ 0 h 890751"/>
                  <a:gd name="connsiteX14" fmla="*/ 7811593 w 7811593"/>
                  <a:gd name="connsiteY14" fmla="*/ 148461 h 890751"/>
                  <a:gd name="connsiteX15" fmla="*/ 7811593 w 7811593"/>
                  <a:gd name="connsiteY15" fmla="*/ 742290 h 890751"/>
                  <a:gd name="connsiteX16" fmla="*/ 7663132 w 7811593"/>
                  <a:gd name="connsiteY16" fmla="*/ 890751 h 890751"/>
                  <a:gd name="connsiteX17" fmla="*/ 6979980 w 7811593"/>
                  <a:gd name="connsiteY17" fmla="*/ 890751 h 890751"/>
                  <a:gd name="connsiteX18" fmla="*/ 6146535 w 7811593"/>
                  <a:gd name="connsiteY18" fmla="*/ 890751 h 890751"/>
                  <a:gd name="connsiteX19" fmla="*/ 5388236 w 7811593"/>
                  <a:gd name="connsiteY19" fmla="*/ 890751 h 890751"/>
                  <a:gd name="connsiteX20" fmla="*/ 4855378 w 7811593"/>
                  <a:gd name="connsiteY20" fmla="*/ 890751 h 890751"/>
                  <a:gd name="connsiteX21" fmla="*/ 4172226 w 7811593"/>
                  <a:gd name="connsiteY21" fmla="*/ 890751 h 890751"/>
                  <a:gd name="connsiteX22" fmla="*/ 3639367 w 7811593"/>
                  <a:gd name="connsiteY22" fmla="*/ 890751 h 890751"/>
                  <a:gd name="connsiteX23" fmla="*/ 3181655 w 7811593"/>
                  <a:gd name="connsiteY23" fmla="*/ 890751 h 890751"/>
                  <a:gd name="connsiteX24" fmla="*/ 2573650 w 7811593"/>
                  <a:gd name="connsiteY24" fmla="*/ 890751 h 890751"/>
                  <a:gd name="connsiteX25" fmla="*/ 2115938 w 7811593"/>
                  <a:gd name="connsiteY25" fmla="*/ 890751 h 890751"/>
                  <a:gd name="connsiteX26" fmla="*/ 1357640 w 7811593"/>
                  <a:gd name="connsiteY26" fmla="*/ 890751 h 890751"/>
                  <a:gd name="connsiteX27" fmla="*/ 148461 w 7811593"/>
                  <a:gd name="connsiteY27" fmla="*/ 890751 h 890751"/>
                  <a:gd name="connsiteX28" fmla="*/ 0 w 7811593"/>
                  <a:gd name="connsiteY28" fmla="*/ 742290 h 890751"/>
                  <a:gd name="connsiteX29" fmla="*/ 0 w 7811593"/>
                  <a:gd name="connsiteY29" fmla="*/ 148461 h 89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11593" h="890751" fill="none" extrusionOk="0">
                    <a:moveTo>
                      <a:pt x="0" y="148461"/>
                    </a:moveTo>
                    <a:cubicBezTo>
                      <a:pt x="2577" y="56164"/>
                      <a:pt x="70147" y="568"/>
                      <a:pt x="148461" y="0"/>
                    </a:cubicBezTo>
                    <a:cubicBezTo>
                      <a:pt x="270360" y="-12142"/>
                      <a:pt x="426832" y="14621"/>
                      <a:pt x="681319" y="0"/>
                    </a:cubicBezTo>
                    <a:cubicBezTo>
                      <a:pt x="935806" y="-14621"/>
                      <a:pt x="994596" y="18138"/>
                      <a:pt x="1214178" y="0"/>
                    </a:cubicBezTo>
                    <a:cubicBezTo>
                      <a:pt x="1433760" y="-18138"/>
                      <a:pt x="1614946" y="1485"/>
                      <a:pt x="1972477" y="0"/>
                    </a:cubicBezTo>
                    <a:cubicBezTo>
                      <a:pt x="2330008" y="-1485"/>
                      <a:pt x="2205563" y="-19254"/>
                      <a:pt x="2430188" y="0"/>
                    </a:cubicBezTo>
                    <a:cubicBezTo>
                      <a:pt x="2654813" y="19254"/>
                      <a:pt x="2817041" y="1317"/>
                      <a:pt x="3113340" y="0"/>
                    </a:cubicBezTo>
                    <a:cubicBezTo>
                      <a:pt x="3409639" y="-1317"/>
                      <a:pt x="3510277" y="-7422"/>
                      <a:pt x="3871639" y="0"/>
                    </a:cubicBezTo>
                    <a:cubicBezTo>
                      <a:pt x="4233001" y="7422"/>
                      <a:pt x="4411276" y="-17080"/>
                      <a:pt x="4705084" y="0"/>
                    </a:cubicBezTo>
                    <a:cubicBezTo>
                      <a:pt x="4998893" y="17080"/>
                      <a:pt x="5042853" y="-9920"/>
                      <a:pt x="5162796" y="0"/>
                    </a:cubicBezTo>
                    <a:cubicBezTo>
                      <a:pt x="5282739" y="9920"/>
                      <a:pt x="5605392" y="30269"/>
                      <a:pt x="5921095" y="0"/>
                    </a:cubicBezTo>
                    <a:cubicBezTo>
                      <a:pt x="6236798" y="-30269"/>
                      <a:pt x="6185483" y="19239"/>
                      <a:pt x="6378806" y="0"/>
                    </a:cubicBezTo>
                    <a:cubicBezTo>
                      <a:pt x="6572129" y="-19239"/>
                      <a:pt x="6686989" y="-26080"/>
                      <a:pt x="6911665" y="0"/>
                    </a:cubicBezTo>
                    <a:cubicBezTo>
                      <a:pt x="7136341" y="26080"/>
                      <a:pt x="7300215" y="-31568"/>
                      <a:pt x="7663132" y="0"/>
                    </a:cubicBezTo>
                    <a:cubicBezTo>
                      <a:pt x="7726986" y="-5654"/>
                      <a:pt x="7802749" y="82386"/>
                      <a:pt x="7811593" y="148461"/>
                    </a:cubicBezTo>
                    <a:cubicBezTo>
                      <a:pt x="7795042" y="422134"/>
                      <a:pt x="7821286" y="472867"/>
                      <a:pt x="7811593" y="742290"/>
                    </a:cubicBezTo>
                    <a:cubicBezTo>
                      <a:pt x="7804859" y="825273"/>
                      <a:pt x="7760719" y="901491"/>
                      <a:pt x="7663132" y="890751"/>
                    </a:cubicBezTo>
                    <a:cubicBezTo>
                      <a:pt x="7379343" y="904490"/>
                      <a:pt x="7279663" y="902823"/>
                      <a:pt x="6979980" y="890751"/>
                    </a:cubicBezTo>
                    <a:cubicBezTo>
                      <a:pt x="6680297" y="878679"/>
                      <a:pt x="6389524" y="904378"/>
                      <a:pt x="6146535" y="890751"/>
                    </a:cubicBezTo>
                    <a:cubicBezTo>
                      <a:pt x="5903547" y="877124"/>
                      <a:pt x="5678118" y="870280"/>
                      <a:pt x="5388236" y="890751"/>
                    </a:cubicBezTo>
                    <a:cubicBezTo>
                      <a:pt x="5098354" y="911222"/>
                      <a:pt x="5112502" y="905268"/>
                      <a:pt x="4855378" y="890751"/>
                    </a:cubicBezTo>
                    <a:cubicBezTo>
                      <a:pt x="4598254" y="876234"/>
                      <a:pt x="4429497" y="880393"/>
                      <a:pt x="4172226" y="890751"/>
                    </a:cubicBezTo>
                    <a:cubicBezTo>
                      <a:pt x="3914955" y="901109"/>
                      <a:pt x="3769651" y="872229"/>
                      <a:pt x="3639367" y="890751"/>
                    </a:cubicBezTo>
                    <a:cubicBezTo>
                      <a:pt x="3509083" y="909273"/>
                      <a:pt x="3349977" y="911835"/>
                      <a:pt x="3181655" y="890751"/>
                    </a:cubicBezTo>
                    <a:cubicBezTo>
                      <a:pt x="3013333" y="869667"/>
                      <a:pt x="2711598" y="921114"/>
                      <a:pt x="2573650" y="890751"/>
                    </a:cubicBezTo>
                    <a:cubicBezTo>
                      <a:pt x="2435702" y="860388"/>
                      <a:pt x="2288335" y="879016"/>
                      <a:pt x="2115938" y="890751"/>
                    </a:cubicBezTo>
                    <a:cubicBezTo>
                      <a:pt x="1943541" y="902486"/>
                      <a:pt x="1522689" y="925466"/>
                      <a:pt x="1357640" y="890751"/>
                    </a:cubicBezTo>
                    <a:cubicBezTo>
                      <a:pt x="1192591" y="856036"/>
                      <a:pt x="715426" y="941859"/>
                      <a:pt x="148461" y="890751"/>
                    </a:cubicBezTo>
                    <a:cubicBezTo>
                      <a:pt x="78565" y="880472"/>
                      <a:pt x="-323" y="826408"/>
                      <a:pt x="0" y="742290"/>
                    </a:cubicBezTo>
                    <a:cubicBezTo>
                      <a:pt x="-23338" y="461367"/>
                      <a:pt x="8684" y="299221"/>
                      <a:pt x="0" y="148461"/>
                    </a:cubicBezTo>
                    <a:close/>
                  </a:path>
                  <a:path w="7811593" h="890751" stroke="0" extrusionOk="0">
                    <a:moveTo>
                      <a:pt x="0" y="148461"/>
                    </a:moveTo>
                    <a:cubicBezTo>
                      <a:pt x="17345" y="63556"/>
                      <a:pt x="66272" y="8001"/>
                      <a:pt x="148461" y="0"/>
                    </a:cubicBezTo>
                    <a:cubicBezTo>
                      <a:pt x="282024" y="11893"/>
                      <a:pt x="449429" y="-8891"/>
                      <a:pt x="606173" y="0"/>
                    </a:cubicBezTo>
                    <a:cubicBezTo>
                      <a:pt x="762917" y="8891"/>
                      <a:pt x="842755" y="-16692"/>
                      <a:pt x="1063885" y="0"/>
                    </a:cubicBezTo>
                    <a:cubicBezTo>
                      <a:pt x="1285015" y="16692"/>
                      <a:pt x="1381561" y="-19306"/>
                      <a:pt x="1671890" y="0"/>
                    </a:cubicBezTo>
                    <a:cubicBezTo>
                      <a:pt x="1962219" y="19306"/>
                      <a:pt x="2169490" y="18810"/>
                      <a:pt x="2505335" y="0"/>
                    </a:cubicBezTo>
                    <a:cubicBezTo>
                      <a:pt x="2841181" y="-18810"/>
                      <a:pt x="2813761" y="7008"/>
                      <a:pt x="2963047" y="0"/>
                    </a:cubicBezTo>
                    <a:cubicBezTo>
                      <a:pt x="3112333" y="-7008"/>
                      <a:pt x="3344501" y="25991"/>
                      <a:pt x="3495905" y="0"/>
                    </a:cubicBezTo>
                    <a:cubicBezTo>
                      <a:pt x="3647309" y="-25991"/>
                      <a:pt x="3890034" y="25598"/>
                      <a:pt x="4028764" y="0"/>
                    </a:cubicBezTo>
                    <a:cubicBezTo>
                      <a:pt x="4167494" y="-25598"/>
                      <a:pt x="4425107" y="4284"/>
                      <a:pt x="4636769" y="0"/>
                    </a:cubicBezTo>
                    <a:cubicBezTo>
                      <a:pt x="4848431" y="-4284"/>
                      <a:pt x="5178261" y="-9859"/>
                      <a:pt x="5319921" y="0"/>
                    </a:cubicBezTo>
                    <a:cubicBezTo>
                      <a:pt x="5461581" y="9859"/>
                      <a:pt x="5584359" y="8371"/>
                      <a:pt x="5777633" y="0"/>
                    </a:cubicBezTo>
                    <a:cubicBezTo>
                      <a:pt x="5970907" y="-8371"/>
                      <a:pt x="6142410" y="4946"/>
                      <a:pt x="6310491" y="0"/>
                    </a:cubicBezTo>
                    <a:cubicBezTo>
                      <a:pt x="6478572" y="-4946"/>
                      <a:pt x="6806354" y="22515"/>
                      <a:pt x="7068790" y="0"/>
                    </a:cubicBezTo>
                    <a:cubicBezTo>
                      <a:pt x="7331226" y="-22515"/>
                      <a:pt x="7399370" y="-13661"/>
                      <a:pt x="7663132" y="0"/>
                    </a:cubicBezTo>
                    <a:cubicBezTo>
                      <a:pt x="7743392" y="-14628"/>
                      <a:pt x="7808674" y="75347"/>
                      <a:pt x="7811593" y="148461"/>
                    </a:cubicBezTo>
                    <a:cubicBezTo>
                      <a:pt x="7791013" y="407065"/>
                      <a:pt x="7810371" y="597680"/>
                      <a:pt x="7811593" y="742290"/>
                    </a:cubicBezTo>
                    <a:cubicBezTo>
                      <a:pt x="7811452" y="818435"/>
                      <a:pt x="7727556" y="885141"/>
                      <a:pt x="7663132" y="890751"/>
                    </a:cubicBezTo>
                    <a:cubicBezTo>
                      <a:pt x="7492745" y="875496"/>
                      <a:pt x="7365766" y="871642"/>
                      <a:pt x="7205420" y="890751"/>
                    </a:cubicBezTo>
                    <a:cubicBezTo>
                      <a:pt x="7045074" y="909860"/>
                      <a:pt x="6792467" y="861279"/>
                      <a:pt x="6447122" y="890751"/>
                    </a:cubicBezTo>
                    <a:cubicBezTo>
                      <a:pt x="6101777" y="920223"/>
                      <a:pt x="5956160" y="927001"/>
                      <a:pt x="5613676" y="890751"/>
                    </a:cubicBezTo>
                    <a:cubicBezTo>
                      <a:pt x="5271192" y="854501"/>
                      <a:pt x="4986214" y="903197"/>
                      <a:pt x="4780231" y="890751"/>
                    </a:cubicBezTo>
                    <a:cubicBezTo>
                      <a:pt x="4574248" y="878305"/>
                      <a:pt x="4277805" y="915240"/>
                      <a:pt x="4097079" y="890751"/>
                    </a:cubicBezTo>
                    <a:cubicBezTo>
                      <a:pt x="3916353" y="866262"/>
                      <a:pt x="3683666" y="921172"/>
                      <a:pt x="3413927" y="890751"/>
                    </a:cubicBezTo>
                    <a:cubicBezTo>
                      <a:pt x="3144188" y="860330"/>
                      <a:pt x="3053351" y="900268"/>
                      <a:pt x="2805922" y="890751"/>
                    </a:cubicBezTo>
                    <a:cubicBezTo>
                      <a:pt x="2558493" y="881234"/>
                      <a:pt x="2386068" y="864448"/>
                      <a:pt x="2273063" y="890751"/>
                    </a:cubicBezTo>
                    <a:cubicBezTo>
                      <a:pt x="2160058" y="917054"/>
                      <a:pt x="1944211" y="869070"/>
                      <a:pt x="1740205" y="890751"/>
                    </a:cubicBezTo>
                    <a:cubicBezTo>
                      <a:pt x="1536199" y="912432"/>
                      <a:pt x="1387132" y="907389"/>
                      <a:pt x="1132200" y="890751"/>
                    </a:cubicBezTo>
                    <a:cubicBezTo>
                      <a:pt x="877269" y="874113"/>
                      <a:pt x="528603" y="935598"/>
                      <a:pt x="148461" y="890751"/>
                    </a:cubicBezTo>
                    <a:cubicBezTo>
                      <a:pt x="47758" y="890010"/>
                      <a:pt x="-3263" y="818434"/>
                      <a:pt x="0" y="742290"/>
                    </a:cubicBezTo>
                    <a:cubicBezTo>
                      <a:pt x="2079" y="528585"/>
                      <a:pt x="12945" y="345222"/>
                      <a:pt x="0" y="148461"/>
                    </a:cubicBezTo>
                    <a:close/>
                  </a:path>
                </a:pathLst>
              </a:custGeom>
              <a:solidFill>
                <a:schemeClr val="accent6">
                  <a:lumMod val="20000"/>
                  <a:lumOff val="80000"/>
                </a:schemeClr>
              </a:solidFill>
              <a:ln w="19050">
                <a:solidFill>
                  <a:srgbClr val="02A783"/>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buClr>
                    <a:srgbClr val="000000"/>
                  </a:buClr>
                </a:pPr>
                <a:endParaRPr lang="en-US" sz="1865" kern="0" dirty="0">
                  <a:solidFill>
                    <a:prstClr val="white"/>
                  </a:solidFill>
                  <a:latin typeface="Calibri" panose="020F0502020204030204"/>
                  <a:sym typeface="Arial" panose="020B0604020202020204"/>
                </a:endParaRPr>
              </a:p>
            </p:txBody>
          </p:sp>
          <p:sp>
            <p:nvSpPr>
              <p:cNvPr id="6" name="Hộp Văn bản 5"/>
              <p:cNvSpPr txBox="1"/>
              <p:nvPr/>
            </p:nvSpPr>
            <p:spPr>
              <a:xfrm>
                <a:off x="856075" y="3626252"/>
                <a:ext cx="7845961" cy="900247"/>
              </a:xfrm>
              <a:prstGeom prst="rect">
                <a:avLst/>
              </a:prstGeom>
              <a:noFill/>
            </p:spPr>
            <p:txBody>
              <a:bodyPr wrap="square" rtlCol="0">
                <a:spAutoFit/>
              </a:bodyPr>
              <a:lstStyle/>
              <a:p>
                <a:pPr algn="just" defTabSz="1218565">
                  <a:buClr>
                    <a:srgbClr val="000000"/>
                  </a:buClr>
                </a:pPr>
                <a:r>
                  <a:rPr lang="vi-VN" sz="3600" kern="0" dirty="0">
                    <a:solidFill>
                      <a:prstClr val="black"/>
                    </a:solidFill>
                    <a:latin typeface="Calibri" panose="020F0502020204030204" pitchFamily="34" charset="0"/>
                    <a:cs typeface="Calibri" panose="020F0502020204030204" pitchFamily="34" charset="0"/>
                    <a:sym typeface="Arial" panose="020B0604020202020204"/>
                  </a:rPr>
                  <a:t>Các bạn cảm thấy thế nào khi quay lại cuộc sống trước đây của mình?</a:t>
                </a:r>
                <a:endParaRPr lang="en-US" sz="3600" kern="0" dirty="0">
                  <a:solidFill>
                    <a:prstClr val="black"/>
                  </a:solidFill>
                  <a:latin typeface="Calibri" panose="020F0502020204030204" pitchFamily="34" charset="0"/>
                  <a:cs typeface="Calibri" panose="020F0502020204030204" pitchFamily="34" charset="0"/>
                  <a:sym typeface="Arial" panose="020B0604020202020204"/>
                </a:endParaRPr>
              </a:p>
            </p:txBody>
          </p:sp>
        </p:grpSp>
        <p:pic>
          <p:nvPicPr>
            <p:cNvPr id="4" name="Hình ảnh 3"/>
            <p:cNvPicPr>
              <a:picLocks noChangeAspect="1"/>
            </p:cNvPicPr>
            <p:nvPr/>
          </p:nvPicPr>
          <p:blipFill rotWithShape="1">
            <a:blip r:embed="rId5"/>
            <a:srcRect l="8956" t="37666" r="68907" b="36153"/>
            <a:stretch>
              <a:fillRect/>
            </a:stretch>
          </p:blipFill>
          <p:spPr>
            <a:xfrm>
              <a:off x="8624" y="3369268"/>
              <a:ext cx="733592" cy="867626"/>
            </a:xfrm>
            <a:prstGeom prst="rect">
              <a:avLst/>
            </a:prstGeom>
          </p:spPr>
        </p:pic>
      </p:grpSp>
      <p:sp>
        <p:nvSpPr>
          <p:cNvPr id="27" name="Rectangle: Rounded Corners 7"/>
          <p:cNvSpPr/>
          <p:nvPr/>
        </p:nvSpPr>
        <p:spPr>
          <a:xfrm>
            <a:off x="279781" y="1839310"/>
            <a:ext cx="11770627" cy="2911366"/>
          </a:xfrm>
          <a:custGeom>
            <a:avLst/>
            <a:gdLst>
              <a:gd name="connsiteX0" fmla="*/ 0 w 11770627"/>
              <a:gd name="connsiteY0" fmla="*/ 290321 h 2911366"/>
              <a:gd name="connsiteX1" fmla="*/ 290321 w 11770627"/>
              <a:gd name="connsiteY1" fmla="*/ 0 h 2911366"/>
              <a:gd name="connsiteX2" fmla="*/ 11480306 w 11770627"/>
              <a:gd name="connsiteY2" fmla="*/ 0 h 2911366"/>
              <a:gd name="connsiteX3" fmla="*/ 11770627 w 11770627"/>
              <a:gd name="connsiteY3" fmla="*/ 290321 h 2911366"/>
              <a:gd name="connsiteX4" fmla="*/ 11770627 w 11770627"/>
              <a:gd name="connsiteY4" fmla="*/ 2621045 h 2911366"/>
              <a:gd name="connsiteX5" fmla="*/ 11480306 w 11770627"/>
              <a:gd name="connsiteY5" fmla="*/ 2911366 h 2911366"/>
              <a:gd name="connsiteX6" fmla="*/ 290321 w 11770627"/>
              <a:gd name="connsiteY6" fmla="*/ 2911366 h 2911366"/>
              <a:gd name="connsiteX7" fmla="*/ 0 w 11770627"/>
              <a:gd name="connsiteY7" fmla="*/ 2621045 h 2911366"/>
              <a:gd name="connsiteX8" fmla="*/ 0 w 11770627"/>
              <a:gd name="connsiteY8" fmla="*/ 290321 h 291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70627" h="2911366" fill="none" extrusionOk="0">
                <a:moveTo>
                  <a:pt x="0" y="290321"/>
                </a:moveTo>
                <a:cubicBezTo>
                  <a:pt x="611" y="146511"/>
                  <a:pt x="142227" y="20552"/>
                  <a:pt x="290321" y="0"/>
                </a:cubicBezTo>
                <a:cubicBezTo>
                  <a:pt x="3638336" y="72427"/>
                  <a:pt x="8334872" y="61419"/>
                  <a:pt x="11480306" y="0"/>
                </a:cubicBezTo>
                <a:cubicBezTo>
                  <a:pt x="11638054" y="-17845"/>
                  <a:pt x="11745324" y="122327"/>
                  <a:pt x="11770627" y="290321"/>
                </a:cubicBezTo>
                <a:cubicBezTo>
                  <a:pt x="11871503" y="1187337"/>
                  <a:pt x="11663314" y="1989441"/>
                  <a:pt x="11770627" y="2621045"/>
                </a:cubicBezTo>
                <a:cubicBezTo>
                  <a:pt x="11774227" y="2763115"/>
                  <a:pt x="11636383" y="2906587"/>
                  <a:pt x="11480306" y="2911366"/>
                </a:cubicBezTo>
                <a:cubicBezTo>
                  <a:pt x="9177838" y="2941193"/>
                  <a:pt x="3378277" y="2832060"/>
                  <a:pt x="290321" y="2911366"/>
                </a:cubicBezTo>
                <a:cubicBezTo>
                  <a:pt x="133305" y="2910990"/>
                  <a:pt x="-23958" y="2786122"/>
                  <a:pt x="0" y="2621045"/>
                </a:cubicBezTo>
                <a:cubicBezTo>
                  <a:pt x="50037" y="1956362"/>
                  <a:pt x="770" y="1153218"/>
                  <a:pt x="0" y="290321"/>
                </a:cubicBezTo>
                <a:close/>
              </a:path>
              <a:path w="11770627" h="2911366" stroke="0" extrusionOk="0">
                <a:moveTo>
                  <a:pt x="0" y="290321"/>
                </a:moveTo>
                <a:cubicBezTo>
                  <a:pt x="6283" y="131694"/>
                  <a:pt x="140010" y="20894"/>
                  <a:pt x="290321" y="0"/>
                </a:cubicBezTo>
                <a:cubicBezTo>
                  <a:pt x="5809070" y="123000"/>
                  <a:pt x="9906878" y="-96860"/>
                  <a:pt x="11480306" y="0"/>
                </a:cubicBezTo>
                <a:cubicBezTo>
                  <a:pt x="11626567" y="-10730"/>
                  <a:pt x="11773381" y="124429"/>
                  <a:pt x="11770627" y="290321"/>
                </a:cubicBezTo>
                <a:cubicBezTo>
                  <a:pt x="11773800" y="1001674"/>
                  <a:pt x="11864894" y="2175653"/>
                  <a:pt x="11770627" y="2621045"/>
                </a:cubicBezTo>
                <a:cubicBezTo>
                  <a:pt x="11752151" y="2788079"/>
                  <a:pt x="11615954" y="2907325"/>
                  <a:pt x="11480306" y="2911366"/>
                </a:cubicBezTo>
                <a:cubicBezTo>
                  <a:pt x="6152061" y="2750659"/>
                  <a:pt x="3708720" y="2951033"/>
                  <a:pt x="290321" y="2911366"/>
                </a:cubicBezTo>
                <a:cubicBezTo>
                  <a:pt x="112476" y="2907831"/>
                  <a:pt x="-9656" y="2777011"/>
                  <a:pt x="0" y="2621045"/>
                </a:cubicBezTo>
                <a:cubicBezTo>
                  <a:pt x="32216" y="1673266"/>
                  <a:pt x="57206" y="536500"/>
                  <a:pt x="0" y="290321"/>
                </a:cubicBezTo>
                <a:close/>
              </a:path>
            </a:pathLst>
          </a:custGeom>
          <a:solidFill>
            <a:srgbClr val="FFFFFF"/>
          </a:solidFill>
          <a:ln w="38100">
            <a:noFill/>
            <a:prstDash val="lgDashDot"/>
          </a:ln>
        </p:spPr>
        <p:style>
          <a:lnRef idx="2">
            <a:schemeClr val="dk1"/>
          </a:lnRef>
          <a:fillRef idx="1">
            <a:schemeClr val="lt1"/>
          </a:fillRef>
          <a:effectRef idx="0">
            <a:schemeClr val="dk1"/>
          </a:effectRef>
          <a:fontRef idx="minor">
            <a:schemeClr val="dk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3765">
              <a:defRPr/>
            </a:pPr>
            <a:endParaRPr lang="en-US" sz="1800" kern="0" dirty="0">
              <a:solidFill>
                <a:prstClr val="white"/>
              </a:solidFill>
              <a:latin typeface="等线" panose="020F0502020204030204"/>
              <a:sym typeface="Arial" panose="020B0604020202020204"/>
            </a:endParaRPr>
          </a:p>
        </p:txBody>
      </p:sp>
      <p:grpSp>
        <p:nvGrpSpPr>
          <p:cNvPr id="28" name="Nhóm 52"/>
          <p:cNvGrpSpPr/>
          <p:nvPr/>
        </p:nvGrpSpPr>
        <p:grpSpPr>
          <a:xfrm>
            <a:off x="527215" y="2012040"/>
            <a:ext cx="11275760" cy="2580980"/>
            <a:chOff x="395411" y="1588647"/>
            <a:chExt cx="8456820" cy="3498922"/>
          </a:xfrm>
          <a:solidFill>
            <a:schemeClr val="accent6">
              <a:lumMod val="20000"/>
              <a:lumOff val="80000"/>
            </a:schemeClr>
          </a:solidFill>
        </p:grpSpPr>
        <p:sp>
          <p:nvSpPr>
            <p:cNvPr id="29" name="Rectangle: Rounded Corners 7"/>
            <p:cNvSpPr/>
            <p:nvPr/>
          </p:nvSpPr>
          <p:spPr>
            <a:xfrm>
              <a:off x="395411" y="1596708"/>
              <a:ext cx="8456820" cy="3490861"/>
            </a:xfrm>
            <a:custGeom>
              <a:avLst/>
              <a:gdLst>
                <a:gd name="connsiteX0" fmla="*/ 0 w 8456820"/>
                <a:gd name="connsiteY0" fmla="*/ 348109 h 3490861"/>
                <a:gd name="connsiteX1" fmla="*/ 348109 w 8456820"/>
                <a:gd name="connsiteY1" fmla="*/ 0 h 3490861"/>
                <a:gd name="connsiteX2" fmla="*/ 8108711 w 8456820"/>
                <a:gd name="connsiteY2" fmla="*/ 0 h 3490861"/>
                <a:gd name="connsiteX3" fmla="*/ 8456820 w 8456820"/>
                <a:gd name="connsiteY3" fmla="*/ 348109 h 3490861"/>
                <a:gd name="connsiteX4" fmla="*/ 8456820 w 8456820"/>
                <a:gd name="connsiteY4" fmla="*/ 3142752 h 3490861"/>
                <a:gd name="connsiteX5" fmla="*/ 8108711 w 8456820"/>
                <a:gd name="connsiteY5" fmla="*/ 3490861 h 3490861"/>
                <a:gd name="connsiteX6" fmla="*/ 348109 w 8456820"/>
                <a:gd name="connsiteY6" fmla="*/ 3490861 h 3490861"/>
                <a:gd name="connsiteX7" fmla="*/ 0 w 8456820"/>
                <a:gd name="connsiteY7" fmla="*/ 3142752 h 3490861"/>
                <a:gd name="connsiteX8" fmla="*/ 0 w 8456820"/>
                <a:gd name="connsiteY8" fmla="*/ 348109 h 349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56820" h="3490861" fill="none" extrusionOk="0">
                  <a:moveTo>
                    <a:pt x="0" y="348109"/>
                  </a:moveTo>
                  <a:cubicBezTo>
                    <a:pt x="1206" y="188487"/>
                    <a:pt x="158660" y="4709"/>
                    <a:pt x="348109" y="0"/>
                  </a:cubicBezTo>
                  <a:cubicBezTo>
                    <a:pt x="1919830" y="72427"/>
                    <a:pt x="5273374" y="61419"/>
                    <a:pt x="8108711" y="0"/>
                  </a:cubicBezTo>
                  <a:cubicBezTo>
                    <a:pt x="8299609" y="-9342"/>
                    <a:pt x="8434727" y="149171"/>
                    <a:pt x="8456820" y="348109"/>
                  </a:cubicBezTo>
                  <a:cubicBezTo>
                    <a:pt x="8557696" y="726839"/>
                    <a:pt x="8349507" y="2452712"/>
                    <a:pt x="8456820" y="3142752"/>
                  </a:cubicBezTo>
                  <a:cubicBezTo>
                    <a:pt x="8463651" y="3300337"/>
                    <a:pt x="8286723" y="3474895"/>
                    <a:pt x="8108711" y="3490861"/>
                  </a:cubicBezTo>
                  <a:cubicBezTo>
                    <a:pt x="5042295" y="3520688"/>
                    <a:pt x="2855594" y="3411555"/>
                    <a:pt x="348109" y="3490861"/>
                  </a:cubicBezTo>
                  <a:cubicBezTo>
                    <a:pt x="163256" y="3490024"/>
                    <a:pt x="-8058" y="3336600"/>
                    <a:pt x="0" y="3142752"/>
                  </a:cubicBezTo>
                  <a:cubicBezTo>
                    <a:pt x="50037" y="2706936"/>
                    <a:pt x="770" y="1511708"/>
                    <a:pt x="0" y="348109"/>
                  </a:cubicBezTo>
                  <a:close/>
                </a:path>
                <a:path w="8456820" h="3490861" stroke="0" extrusionOk="0">
                  <a:moveTo>
                    <a:pt x="0" y="348109"/>
                  </a:moveTo>
                  <a:cubicBezTo>
                    <a:pt x="27219" y="163273"/>
                    <a:pt x="159538" y="7675"/>
                    <a:pt x="348109" y="0"/>
                  </a:cubicBezTo>
                  <a:cubicBezTo>
                    <a:pt x="2709224" y="123000"/>
                    <a:pt x="4652919" y="-96860"/>
                    <a:pt x="8108711" y="0"/>
                  </a:cubicBezTo>
                  <a:cubicBezTo>
                    <a:pt x="8281711" y="-14675"/>
                    <a:pt x="8458943" y="151575"/>
                    <a:pt x="8456820" y="348109"/>
                  </a:cubicBezTo>
                  <a:cubicBezTo>
                    <a:pt x="8459993" y="1727265"/>
                    <a:pt x="8551087" y="2135652"/>
                    <a:pt x="8456820" y="3142752"/>
                  </a:cubicBezTo>
                  <a:cubicBezTo>
                    <a:pt x="8438584" y="3341614"/>
                    <a:pt x="8264156" y="3484837"/>
                    <a:pt x="8108711" y="3490861"/>
                  </a:cubicBezTo>
                  <a:cubicBezTo>
                    <a:pt x="6331675" y="3330154"/>
                    <a:pt x="3205211" y="3530528"/>
                    <a:pt x="348109" y="3490861"/>
                  </a:cubicBezTo>
                  <a:cubicBezTo>
                    <a:pt x="124605" y="3484550"/>
                    <a:pt x="-11899" y="3329617"/>
                    <a:pt x="0" y="3142752"/>
                  </a:cubicBezTo>
                  <a:cubicBezTo>
                    <a:pt x="32216" y="2298528"/>
                    <a:pt x="57206" y="1732206"/>
                    <a:pt x="0" y="348109"/>
                  </a:cubicBezTo>
                  <a:close/>
                </a:path>
              </a:pathLst>
            </a:custGeom>
            <a:grpFill/>
            <a:ln w="38100">
              <a:noFill/>
              <a:prstDash val="lgDashDot"/>
            </a:ln>
          </p:spPr>
          <p:style>
            <a:lnRef idx="2">
              <a:schemeClr val="dk1"/>
            </a:lnRef>
            <a:fillRef idx="1">
              <a:schemeClr val="lt1"/>
            </a:fillRef>
            <a:effectRef idx="0">
              <a:schemeClr val="dk1"/>
            </a:effectRef>
            <a:fontRef idx="minor">
              <a:schemeClr val="dk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3765">
                <a:defRPr/>
              </a:pPr>
              <a:endParaRPr lang="en-US" sz="1800" kern="0" dirty="0">
                <a:solidFill>
                  <a:prstClr val="white"/>
                </a:solidFill>
                <a:latin typeface="等线" panose="020F0502020204030204"/>
                <a:sym typeface="Arial" panose="020B0604020202020204"/>
              </a:endParaRPr>
            </a:p>
          </p:txBody>
        </p:sp>
        <p:sp>
          <p:nvSpPr>
            <p:cNvPr id="30" name="Hộp Văn bản 40"/>
            <p:cNvSpPr txBox="1"/>
            <p:nvPr/>
          </p:nvSpPr>
          <p:spPr>
            <a:xfrm>
              <a:off x="504496" y="1588647"/>
              <a:ext cx="8166185" cy="2628607"/>
            </a:xfrm>
            <a:prstGeom prst="rect">
              <a:avLst/>
            </a:prstGeom>
            <a:noFill/>
          </p:spPr>
          <p:txBody>
            <a:bodyPr wrap="square" rtlCol="0">
              <a:spAutoFit/>
            </a:bodyPr>
            <a:lstStyle/>
            <a:p>
              <a:pPr algn="just" defTabSz="1218565">
                <a:buClr>
                  <a:srgbClr val="000000"/>
                </a:buClr>
              </a:pPr>
              <a:r>
                <a:rPr lang="vi-VN" sz="3000" kern="0" dirty="0">
                  <a:solidFill>
                    <a:prstClr val="black"/>
                  </a:solidFill>
                  <a:latin typeface="Calibri" panose="020F0502020204030204"/>
                  <a:cs typeface="Arial" panose="020B0604020202020204"/>
                  <a:sym typeface="Arial" panose="020B0604020202020204"/>
                </a:rPr>
                <a:t> Thế là hai bạn quyết định đổi lại cuộc sống cho nhau. Thằn lằn xanh trở về với cái cây của mình và thích thú đi kiếm ăn vào ban ngày. Tắc kè quay trở lại bức tường thân yêu và vui vẻ đi tìm thức ăn vào buổi tối. Đôi bạn vẫn thi thoảng gặp nhau và trò chuyện về cuộc sống.</a:t>
              </a:r>
              <a:endParaRPr lang="en-US" sz="3000" kern="0" dirty="0">
                <a:solidFill>
                  <a:prstClr val="black"/>
                </a:solidFill>
                <a:latin typeface="Calibri" panose="020F0502020204030204"/>
                <a:cs typeface="Arial" panose="020B0604020202020204"/>
                <a:sym typeface="Arial" panose="020B0604020202020204"/>
              </a:endParaRPr>
            </a:p>
          </p:txBody>
        </p:sp>
      </p:grpSp>
      <p:sp>
        <p:nvSpPr>
          <p:cNvPr id="31" name="Rectangle 30"/>
          <p:cNvSpPr/>
          <p:nvPr/>
        </p:nvSpPr>
        <p:spPr>
          <a:xfrm>
            <a:off x="9238593" y="2091559"/>
            <a:ext cx="2270235" cy="399393"/>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2" name="Rectangle 31"/>
          <p:cNvSpPr/>
          <p:nvPr/>
        </p:nvSpPr>
        <p:spPr>
          <a:xfrm>
            <a:off x="683173" y="2606565"/>
            <a:ext cx="10867696" cy="315311"/>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3" name="Rectangle 32"/>
          <p:cNvSpPr/>
          <p:nvPr/>
        </p:nvSpPr>
        <p:spPr>
          <a:xfrm>
            <a:off x="714703" y="3058509"/>
            <a:ext cx="10857185" cy="367862"/>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grpSp>
        <p:nvGrpSpPr>
          <p:cNvPr id="34" name="Nhóm 43"/>
          <p:cNvGrpSpPr/>
          <p:nvPr/>
        </p:nvGrpSpPr>
        <p:grpSpPr>
          <a:xfrm>
            <a:off x="429942" y="4413851"/>
            <a:ext cx="11057866" cy="2366812"/>
            <a:chOff x="125141" y="2606072"/>
            <a:chExt cx="8917409" cy="2366812"/>
          </a:xfrm>
        </p:grpSpPr>
        <p:grpSp>
          <p:nvGrpSpPr>
            <p:cNvPr id="35" name="Nhóm 34"/>
            <p:cNvGrpSpPr/>
            <p:nvPr/>
          </p:nvGrpSpPr>
          <p:grpSpPr>
            <a:xfrm>
              <a:off x="393700" y="3109912"/>
              <a:ext cx="8531005" cy="1531341"/>
              <a:chOff x="393699" y="2878733"/>
              <a:chExt cx="8531005" cy="1531341"/>
            </a:xfrm>
          </p:grpSpPr>
          <p:sp>
            <p:nvSpPr>
              <p:cNvPr id="38" name="Hình chữ nhật: Góc Tròn 33"/>
              <p:cNvSpPr/>
              <p:nvPr/>
            </p:nvSpPr>
            <p:spPr>
              <a:xfrm>
                <a:off x="393699" y="2878733"/>
                <a:ext cx="8531005" cy="1531341"/>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Hộp Văn bản 32"/>
              <p:cNvSpPr txBox="1"/>
              <p:nvPr/>
            </p:nvSpPr>
            <p:spPr>
              <a:xfrm>
                <a:off x="558974" y="3044238"/>
                <a:ext cx="8318300" cy="1200329"/>
              </a:xfrm>
              <a:prstGeom prst="rect">
                <a:avLst/>
              </a:prstGeom>
              <a:noFill/>
            </p:spPr>
            <p:txBody>
              <a:bodyPr wrap="square">
                <a:spAutoFit/>
              </a:bodyPr>
              <a:lstStyle/>
              <a:p>
                <a:pPr algn="just" rtl="0"/>
                <a:r>
                  <a:rPr lang="en-US" sz="3600" b="1" i="0" dirty="0" err="1">
                    <a:solidFill>
                      <a:srgbClr val="FF0000"/>
                    </a:solidFill>
                    <a:effectLst/>
                    <a:latin typeface="+mn-lt"/>
                  </a:rPr>
                  <a:t>Các</a:t>
                </a:r>
                <a:r>
                  <a:rPr lang="en-US" sz="3600" b="1" i="0" dirty="0">
                    <a:solidFill>
                      <a:srgbClr val="FF0000"/>
                    </a:solidFill>
                    <a:effectLst/>
                    <a:latin typeface="+mn-lt"/>
                  </a:rPr>
                  <a:t> </a:t>
                </a:r>
                <a:r>
                  <a:rPr lang="en-US" sz="3600" b="1" i="0" dirty="0" err="1">
                    <a:solidFill>
                      <a:srgbClr val="FF0000"/>
                    </a:solidFill>
                    <a:effectLst/>
                    <a:latin typeface="+mn-lt"/>
                  </a:rPr>
                  <a:t>bạn</a:t>
                </a:r>
                <a:r>
                  <a:rPr lang="en-US" sz="3600" b="1" i="0" dirty="0">
                    <a:solidFill>
                      <a:srgbClr val="FF0000"/>
                    </a:solidFill>
                    <a:effectLst/>
                    <a:latin typeface="+mn-lt"/>
                  </a:rPr>
                  <a:t> </a:t>
                </a:r>
                <a:r>
                  <a:rPr lang="en-US" sz="3600" b="1" i="0" dirty="0" err="1">
                    <a:solidFill>
                      <a:srgbClr val="FF0000"/>
                    </a:solidFill>
                    <a:effectLst/>
                    <a:latin typeface="+mn-lt"/>
                  </a:rPr>
                  <a:t>cảm</a:t>
                </a:r>
                <a:r>
                  <a:rPr lang="en-US" sz="3600" b="1" i="0" dirty="0">
                    <a:solidFill>
                      <a:srgbClr val="FF0000"/>
                    </a:solidFill>
                    <a:effectLst/>
                    <a:latin typeface="+mn-lt"/>
                  </a:rPr>
                  <a:t> </a:t>
                </a:r>
                <a:r>
                  <a:rPr lang="en-US" sz="3600" b="1" i="0" dirty="0" err="1">
                    <a:solidFill>
                      <a:srgbClr val="FF0000"/>
                    </a:solidFill>
                    <a:effectLst/>
                    <a:latin typeface="+mn-lt"/>
                  </a:rPr>
                  <a:t>thấy</a:t>
                </a:r>
                <a:r>
                  <a:rPr lang="en-US" sz="3600" b="1" i="0" dirty="0">
                    <a:solidFill>
                      <a:srgbClr val="FF0000"/>
                    </a:solidFill>
                    <a:effectLst/>
                    <a:latin typeface="+mn-lt"/>
                  </a:rPr>
                  <a:t> </a:t>
                </a:r>
                <a:r>
                  <a:rPr lang="en-US" sz="3600" b="1" i="0" dirty="0" err="1">
                    <a:solidFill>
                      <a:srgbClr val="FF0000"/>
                    </a:solidFill>
                    <a:effectLst/>
                    <a:latin typeface="+mn-lt"/>
                  </a:rPr>
                  <a:t>thích</a:t>
                </a:r>
                <a:r>
                  <a:rPr lang="en-US" sz="3600" b="1" i="0" dirty="0">
                    <a:solidFill>
                      <a:srgbClr val="FF0000"/>
                    </a:solidFill>
                    <a:effectLst/>
                    <a:latin typeface="+mn-lt"/>
                  </a:rPr>
                  <a:t> </a:t>
                </a:r>
                <a:r>
                  <a:rPr lang="en-US" sz="3600" b="1" i="0" dirty="0" err="1">
                    <a:solidFill>
                      <a:srgbClr val="FF0000"/>
                    </a:solidFill>
                    <a:effectLst/>
                    <a:latin typeface="+mn-lt"/>
                  </a:rPr>
                  <a:t>thú</a:t>
                </a:r>
                <a:r>
                  <a:rPr lang="en-US" sz="3600" b="1" i="0" dirty="0">
                    <a:solidFill>
                      <a:srgbClr val="FF0000"/>
                    </a:solidFill>
                    <a:effectLst/>
                    <a:latin typeface="+mn-lt"/>
                  </a:rPr>
                  <a:t> </a:t>
                </a:r>
                <a:r>
                  <a:rPr lang="en-US" sz="3600" b="1" i="0" dirty="0" err="1">
                    <a:solidFill>
                      <a:srgbClr val="FF0000"/>
                    </a:solidFill>
                    <a:effectLst/>
                    <a:latin typeface="+mn-lt"/>
                  </a:rPr>
                  <a:t>và</a:t>
                </a:r>
                <a:r>
                  <a:rPr lang="en-US" sz="3600" b="1" i="0" dirty="0">
                    <a:solidFill>
                      <a:srgbClr val="FF0000"/>
                    </a:solidFill>
                    <a:effectLst/>
                    <a:latin typeface="+mn-lt"/>
                  </a:rPr>
                  <a:t> </a:t>
                </a:r>
                <a:r>
                  <a:rPr lang="en-US" sz="3600" b="1" i="0" dirty="0" err="1">
                    <a:solidFill>
                      <a:srgbClr val="FF0000"/>
                    </a:solidFill>
                    <a:effectLst/>
                    <a:latin typeface="+mn-lt"/>
                  </a:rPr>
                  <a:t>vui</a:t>
                </a:r>
                <a:r>
                  <a:rPr lang="en-US" sz="3600" b="1" i="0" dirty="0">
                    <a:solidFill>
                      <a:srgbClr val="FF0000"/>
                    </a:solidFill>
                    <a:effectLst/>
                    <a:latin typeface="+mn-lt"/>
                  </a:rPr>
                  <a:t> </a:t>
                </a:r>
                <a:r>
                  <a:rPr lang="en-US" sz="3600" b="1" i="0" dirty="0" err="1">
                    <a:solidFill>
                      <a:srgbClr val="FF0000"/>
                    </a:solidFill>
                    <a:effectLst/>
                    <a:latin typeface="+mn-lt"/>
                  </a:rPr>
                  <a:t>vẻ</a:t>
                </a:r>
                <a:r>
                  <a:rPr lang="en-US" sz="3600" b="1" i="0" dirty="0">
                    <a:solidFill>
                      <a:srgbClr val="FF0000"/>
                    </a:solidFill>
                    <a:effectLst/>
                    <a:latin typeface="+mn-lt"/>
                  </a:rPr>
                  <a:t> </a:t>
                </a:r>
                <a:r>
                  <a:rPr lang="en-US" sz="3600" b="1" i="0" dirty="0" err="1">
                    <a:solidFill>
                      <a:srgbClr val="FF0000"/>
                    </a:solidFill>
                    <a:effectLst/>
                    <a:latin typeface="+mn-lt"/>
                  </a:rPr>
                  <a:t>với</a:t>
                </a:r>
                <a:r>
                  <a:rPr lang="en-US" sz="3600" b="1" i="0" dirty="0">
                    <a:solidFill>
                      <a:srgbClr val="FF0000"/>
                    </a:solidFill>
                    <a:effectLst/>
                    <a:latin typeface="+mn-lt"/>
                  </a:rPr>
                  <a:t> </a:t>
                </a:r>
                <a:r>
                  <a:rPr lang="en-US" sz="3600" b="1" i="0" dirty="0" err="1">
                    <a:solidFill>
                      <a:srgbClr val="FF0000"/>
                    </a:solidFill>
                    <a:effectLst/>
                    <a:latin typeface="+mn-lt"/>
                  </a:rPr>
                  <a:t>cuộc</a:t>
                </a:r>
                <a:r>
                  <a:rPr lang="en-US" sz="3600" b="1" i="0" dirty="0">
                    <a:solidFill>
                      <a:srgbClr val="FF0000"/>
                    </a:solidFill>
                    <a:effectLst/>
                    <a:latin typeface="+mn-lt"/>
                  </a:rPr>
                  <a:t> </a:t>
                </a:r>
                <a:r>
                  <a:rPr lang="en-US" sz="3600" b="1" i="0" dirty="0" err="1">
                    <a:solidFill>
                      <a:srgbClr val="FF0000"/>
                    </a:solidFill>
                    <a:effectLst/>
                    <a:latin typeface="+mn-lt"/>
                  </a:rPr>
                  <a:t>sống</a:t>
                </a:r>
                <a:r>
                  <a:rPr lang="en-US" sz="3600" b="1" i="0" dirty="0">
                    <a:solidFill>
                      <a:srgbClr val="FF0000"/>
                    </a:solidFill>
                    <a:effectLst/>
                    <a:latin typeface="+mn-lt"/>
                  </a:rPr>
                  <a:t> </a:t>
                </a:r>
                <a:r>
                  <a:rPr lang="en-US" sz="3600" b="1" i="0" dirty="0" err="1">
                    <a:solidFill>
                      <a:srgbClr val="FF0000"/>
                    </a:solidFill>
                    <a:effectLst/>
                    <a:latin typeface="+mn-lt"/>
                  </a:rPr>
                  <a:t>quen</a:t>
                </a:r>
                <a:r>
                  <a:rPr lang="en-US" sz="3600" b="1" i="0" dirty="0">
                    <a:solidFill>
                      <a:srgbClr val="FF0000"/>
                    </a:solidFill>
                    <a:effectLst/>
                    <a:latin typeface="+mn-lt"/>
                  </a:rPr>
                  <a:t> </a:t>
                </a:r>
                <a:r>
                  <a:rPr lang="en-US" sz="3600" b="1" i="0" dirty="0" err="1">
                    <a:solidFill>
                      <a:srgbClr val="FF0000"/>
                    </a:solidFill>
                    <a:effectLst/>
                    <a:latin typeface="+mn-lt"/>
                  </a:rPr>
                  <a:t>thuộc</a:t>
                </a:r>
                <a:r>
                  <a:rPr lang="en-US" sz="3600" b="1" i="0" dirty="0">
                    <a:solidFill>
                      <a:srgbClr val="FF0000"/>
                    </a:solidFill>
                    <a:effectLst/>
                    <a:latin typeface="+mn-lt"/>
                  </a:rPr>
                  <a:t> </a:t>
                </a:r>
                <a:r>
                  <a:rPr lang="en-US" sz="3600" b="1" i="0" dirty="0" err="1">
                    <a:solidFill>
                      <a:srgbClr val="FF0000"/>
                    </a:solidFill>
                    <a:effectLst/>
                    <a:latin typeface="+mn-lt"/>
                  </a:rPr>
                  <a:t>của</a:t>
                </a:r>
                <a:r>
                  <a:rPr lang="en-US" sz="3600" b="1" i="0" dirty="0">
                    <a:solidFill>
                      <a:srgbClr val="FF0000"/>
                    </a:solidFill>
                    <a:effectLst/>
                    <a:latin typeface="+mn-lt"/>
                  </a:rPr>
                  <a:t> </a:t>
                </a:r>
                <a:r>
                  <a:rPr lang="en-US" sz="3600" b="1" i="0" dirty="0" err="1">
                    <a:solidFill>
                      <a:srgbClr val="FF0000"/>
                    </a:solidFill>
                    <a:effectLst/>
                    <a:latin typeface="+mn-lt"/>
                  </a:rPr>
                  <a:t>mình</a:t>
                </a:r>
                <a:r>
                  <a:rPr lang="en-US" sz="3600" b="1" i="0" dirty="0">
                    <a:solidFill>
                      <a:srgbClr val="FF0000"/>
                    </a:solidFill>
                    <a:effectLst/>
                    <a:latin typeface="+mn-lt"/>
                  </a:rPr>
                  <a:t>.</a:t>
                </a:r>
                <a:endParaRPr lang="vi-VN" sz="3600" b="1" i="0" dirty="0">
                  <a:solidFill>
                    <a:srgbClr val="FF0000"/>
                  </a:solidFill>
                  <a:effectLst/>
                  <a:latin typeface="+mn-lt"/>
                </a:endParaRPr>
              </a:p>
            </p:txBody>
          </p:sp>
        </p:grpSp>
        <p:pic>
          <p:nvPicPr>
            <p:cNvPr id="36" name="Hình ảnh 42"/>
            <p:cNvPicPr>
              <a:picLocks noChangeAspect="1"/>
            </p:cNvPicPr>
            <p:nvPr/>
          </p:nvPicPr>
          <p:blipFill rotWithShape="1">
            <a:blip r:embed="rId6"/>
            <a:srcRect l="54217" t="8264" r="18839" b="47168"/>
            <a:stretch>
              <a:fillRect/>
            </a:stretch>
          </p:blipFill>
          <p:spPr>
            <a:xfrm>
              <a:off x="125141" y="2606072"/>
              <a:ext cx="882726" cy="821299"/>
            </a:xfrm>
            <a:prstGeom prst="rect">
              <a:avLst/>
            </a:prstGeom>
            <a:effectLst>
              <a:glow rad="139700">
                <a:schemeClr val="accent2">
                  <a:satMod val="175000"/>
                  <a:alpha val="40000"/>
                </a:schemeClr>
              </a:glow>
            </a:effectLst>
          </p:spPr>
        </p:pic>
        <p:pic>
          <p:nvPicPr>
            <p:cNvPr id="37" name="Hình ảnh 44"/>
            <p:cNvPicPr>
              <a:picLocks noChangeAspect="1"/>
            </p:cNvPicPr>
            <p:nvPr/>
          </p:nvPicPr>
          <p:blipFill rotWithShape="1">
            <a:blip r:embed="rId6"/>
            <a:srcRect l="54217" t="8264" r="18839" b="47168"/>
            <a:stretch>
              <a:fillRect/>
            </a:stretch>
          </p:blipFill>
          <p:spPr>
            <a:xfrm>
              <a:off x="8159824" y="4151585"/>
              <a:ext cx="882726" cy="821299"/>
            </a:xfrm>
            <a:prstGeom prst="rect">
              <a:avLst/>
            </a:prstGeom>
            <a:effectLst>
              <a:glow rad="139700">
                <a:schemeClr val="accent2">
                  <a:satMod val="175000"/>
                  <a:alpha val="40000"/>
                </a:schemeClr>
              </a:glow>
            </a:effectLst>
          </p:spPr>
        </p:pic>
      </p:grpSp>
      <p:sp>
        <p:nvSpPr>
          <p:cNvPr id="40" name="Rectangle 39"/>
          <p:cNvSpPr/>
          <p:nvPr/>
        </p:nvSpPr>
        <p:spPr>
          <a:xfrm>
            <a:off x="746235" y="3478923"/>
            <a:ext cx="609600" cy="357353"/>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92545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par>
                                <p:cTn id="8" presetID="16" presetClass="entr" presetSubtype="21"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inVertical)">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barn(inVertical)">
                                      <p:cBhvr>
                                        <p:cTn id="15" dur="500"/>
                                        <p:tgtEl>
                                          <p:spTgt spid="33"/>
                                        </p:tgtEl>
                                      </p:cBhvr>
                                    </p:animEffect>
                                  </p:childTnLst>
                                  <p:subTnLst>
                                    <p:audio>
                                      <p:cMediaNode>
                                        <p:cTn display="0" masterRel="sameClick">
                                          <p:stCondLst>
                                            <p:cond evt="begin" delay="0">
                                              <p:tn val="13"/>
                                            </p:cond>
                                          </p:stCondLst>
                                          <p:endCondLst>
                                            <p:cond evt="onStopAudio" delay="0">
                                              <p:tgtEl>
                                                <p:sldTgt/>
                                              </p:tgtEl>
                                            </p:cond>
                                          </p:endCondLst>
                                        </p:cTn>
                                        <p:tgtEl>
                                          <p:sndTgt r:embed="rId3" name="chimes.wav"/>
                                        </p:tgtEl>
                                      </p:cMediaNode>
                                    </p:audio>
                                  </p:subTnLst>
                                </p:cTn>
                              </p:par>
                              <p:par>
                                <p:cTn id="16" presetID="16" presetClass="entr" presetSubtype="2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barn(inVertical)">
                                      <p:cBhvr>
                                        <p:cTn id="18" dur="500"/>
                                        <p:tgtEl>
                                          <p:spTgt spid="32"/>
                                        </p:tgtEl>
                                      </p:cBhvr>
                                    </p:animEffect>
                                  </p:childTnLst>
                                  <p:subTnLst>
                                    <p:audio>
                                      <p:cMediaNode>
                                        <p:cTn display="0" masterRel="sameClick">
                                          <p:stCondLst>
                                            <p:cond evt="begin" delay="0">
                                              <p:tn val="16"/>
                                            </p:cond>
                                          </p:stCondLst>
                                          <p:endCondLst>
                                            <p:cond evt="onStopAudio" delay="0">
                                              <p:tgtEl>
                                                <p:sldTgt/>
                                              </p:tgtEl>
                                            </p:cond>
                                          </p:endCondLst>
                                        </p:cTn>
                                        <p:tgtEl>
                                          <p:sndTgt r:embed="rId3" name="chimes.wav"/>
                                        </p:tgtEl>
                                      </p:cMediaNode>
                                    </p:audio>
                                  </p:subTnLst>
                                </p:cTn>
                              </p:par>
                              <p:par>
                                <p:cTn id="19" presetID="16" presetClass="entr" presetSubtype="21"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barn(inVertical)">
                                      <p:cBhvr>
                                        <p:cTn id="21" dur="500"/>
                                        <p:tgtEl>
                                          <p:spTgt spid="31"/>
                                        </p:tgtEl>
                                      </p:cBhvr>
                                    </p:animEffect>
                                  </p:childTnLst>
                                  <p:subTnLst>
                                    <p:audio>
                                      <p:cMediaNode>
                                        <p:cTn display="0" masterRel="sameClick">
                                          <p:stCondLst>
                                            <p:cond evt="begin" delay="0">
                                              <p:tn val="19"/>
                                            </p:cond>
                                          </p:stCondLst>
                                          <p:endCondLst>
                                            <p:cond evt="onStopAudio" delay="0">
                                              <p:tgtEl>
                                                <p:sldTgt/>
                                              </p:tgtEl>
                                            </p:cond>
                                          </p:endCondLst>
                                        </p:cTn>
                                        <p:tgtEl>
                                          <p:sndTgt r:embed="rId3" name="chimes.wav"/>
                                        </p:tgtEl>
                                      </p:cMediaNode>
                                    </p:audio>
                                  </p:sub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anim calcmode="lin" valueType="num">
                                      <p:cBhvr>
                                        <p:cTn id="27" dur="1000" fill="hold"/>
                                        <p:tgtEl>
                                          <p:spTgt spid="34"/>
                                        </p:tgtEl>
                                        <p:attrNameLst>
                                          <p:attrName>ppt_x</p:attrName>
                                        </p:attrNameLst>
                                      </p:cBhvr>
                                      <p:tavLst>
                                        <p:tav tm="0">
                                          <p:val>
                                            <p:strVal val="#ppt_x"/>
                                          </p:val>
                                        </p:tav>
                                        <p:tav tm="100000">
                                          <p:val>
                                            <p:strVal val="#ppt_x"/>
                                          </p:val>
                                        </p:tav>
                                      </p:tavLst>
                                    </p:anim>
                                    <p:anim calcmode="lin" valueType="num">
                                      <p:cBhvr>
                                        <p:cTn id="28" dur="1000" fill="hold"/>
                                        <p:tgtEl>
                                          <p:spTgt spid="3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4"/>
                                            </p:cond>
                                          </p:stCondLst>
                                          <p:endCondLst>
                                            <p:cond evt="onStopAudio" delay="0">
                                              <p:tgtEl>
                                                <p:sldTgt/>
                                              </p:tgtEl>
                                            </p:cond>
                                          </p:endCondLst>
                                        </p:cTn>
                                        <p:tgtEl>
                                          <p:sndTgt r:embed="rId4" name="cashreg.wav"/>
                                        </p:tgtEl>
                                      </p:cMediaNode>
                                    </p:audio>
                                  </p:sub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barn(inVertical)">
                                      <p:cBhvr>
                                        <p:cTn id="33" dur="500"/>
                                        <p:tgtEl>
                                          <p:spTgt spid="40"/>
                                        </p:tgtEl>
                                      </p:cBhvr>
                                    </p:animEffect>
                                  </p:childTnLst>
                                  <p:subTnLst>
                                    <p:audio>
                                      <p:cMediaNode>
                                        <p:cTn display="0" masterRel="sameClick">
                                          <p:stCondLst>
                                            <p:cond evt="begin" delay="0">
                                              <p:tn val="31"/>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1" grpId="0" animBg="1"/>
      <p:bldP spid="32" grpId="0" animBg="1"/>
      <p:bldP spid="33" grpId="0" animBg="1"/>
      <p:bldP spid="4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Nhóm 6"/>
          <p:cNvGrpSpPr/>
          <p:nvPr/>
        </p:nvGrpSpPr>
        <p:grpSpPr>
          <a:xfrm>
            <a:off x="115323" y="196027"/>
            <a:ext cx="12076676" cy="5847419"/>
            <a:chOff x="32218" y="4156379"/>
            <a:chExt cx="9057507" cy="4385565"/>
          </a:xfrm>
        </p:grpSpPr>
        <p:sp>
          <p:nvSpPr>
            <p:cNvPr id="8" name="Hình chữ nhật: Góc Tròn 7"/>
            <p:cNvSpPr/>
            <p:nvPr/>
          </p:nvSpPr>
          <p:spPr>
            <a:xfrm>
              <a:off x="505401" y="4156379"/>
              <a:ext cx="8405780" cy="4385565"/>
            </a:xfrm>
            <a:custGeom>
              <a:avLst/>
              <a:gdLst>
                <a:gd name="connsiteX0" fmla="*/ 0 w 8405780"/>
                <a:gd name="connsiteY0" fmla="*/ 730942 h 4385565"/>
                <a:gd name="connsiteX1" fmla="*/ 730942 w 8405780"/>
                <a:gd name="connsiteY1" fmla="*/ 0 h 4385565"/>
                <a:gd name="connsiteX2" fmla="*/ 1286454 w 8405780"/>
                <a:gd name="connsiteY2" fmla="*/ 0 h 4385565"/>
                <a:gd name="connsiteX3" fmla="*/ 2119721 w 8405780"/>
                <a:gd name="connsiteY3" fmla="*/ 0 h 4385565"/>
                <a:gd name="connsiteX4" fmla="*/ 2605794 w 8405780"/>
                <a:gd name="connsiteY4" fmla="*/ 0 h 4385565"/>
                <a:gd name="connsiteX5" fmla="*/ 3369622 w 8405780"/>
                <a:gd name="connsiteY5" fmla="*/ 0 h 4385565"/>
                <a:gd name="connsiteX6" fmla="*/ 3855695 w 8405780"/>
                <a:gd name="connsiteY6" fmla="*/ 0 h 4385565"/>
                <a:gd name="connsiteX7" fmla="*/ 4411207 w 8405780"/>
                <a:gd name="connsiteY7" fmla="*/ 0 h 4385565"/>
                <a:gd name="connsiteX8" fmla="*/ 5036158 w 8405780"/>
                <a:gd name="connsiteY8" fmla="*/ 0 h 4385565"/>
                <a:gd name="connsiteX9" fmla="*/ 5522230 w 8405780"/>
                <a:gd name="connsiteY9" fmla="*/ 0 h 4385565"/>
                <a:gd name="connsiteX10" fmla="*/ 6147181 w 8405780"/>
                <a:gd name="connsiteY10" fmla="*/ 0 h 4385565"/>
                <a:gd name="connsiteX11" fmla="*/ 6702693 w 8405780"/>
                <a:gd name="connsiteY11" fmla="*/ 0 h 4385565"/>
                <a:gd name="connsiteX12" fmla="*/ 7674838 w 8405780"/>
                <a:gd name="connsiteY12" fmla="*/ 0 h 4385565"/>
                <a:gd name="connsiteX13" fmla="*/ 8405780 w 8405780"/>
                <a:gd name="connsiteY13" fmla="*/ 730942 h 4385565"/>
                <a:gd name="connsiteX14" fmla="*/ 8405780 w 8405780"/>
                <a:gd name="connsiteY14" fmla="*/ 1257205 h 4385565"/>
                <a:gd name="connsiteX15" fmla="*/ 8405780 w 8405780"/>
                <a:gd name="connsiteY15" fmla="*/ 1871178 h 4385565"/>
                <a:gd name="connsiteX16" fmla="*/ 8405780 w 8405780"/>
                <a:gd name="connsiteY16" fmla="*/ 2397440 h 4385565"/>
                <a:gd name="connsiteX17" fmla="*/ 8405780 w 8405780"/>
                <a:gd name="connsiteY17" fmla="*/ 2982176 h 4385565"/>
                <a:gd name="connsiteX18" fmla="*/ 8405780 w 8405780"/>
                <a:gd name="connsiteY18" fmla="*/ 3654623 h 4385565"/>
                <a:gd name="connsiteX19" fmla="*/ 7674838 w 8405780"/>
                <a:gd name="connsiteY19" fmla="*/ 4385565 h 4385565"/>
                <a:gd name="connsiteX20" fmla="*/ 6911009 w 8405780"/>
                <a:gd name="connsiteY20" fmla="*/ 4385565 h 4385565"/>
                <a:gd name="connsiteX21" fmla="*/ 6147181 w 8405780"/>
                <a:gd name="connsiteY21" fmla="*/ 4385565 h 4385565"/>
                <a:gd name="connsiteX22" fmla="*/ 5313913 w 8405780"/>
                <a:gd name="connsiteY22" fmla="*/ 4385565 h 4385565"/>
                <a:gd name="connsiteX23" fmla="*/ 4550085 w 8405780"/>
                <a:gd name="connsiteY23" fmla="*/ 4385565 h 4385565"/>
                <a:gd name="connsiteX24" fmla="*/ 4064012 w 8405780"/>
                <a:gd name="connsiteY24" fmla="*/ 4385565 h 4385565"/>
                <a:gd name="connsiteX25" fmla="*/ 3577939 w 8405780"/>
                <a:gd name="connsiteY25" fmla="*/ 4385565 h 4385565"/>
                <a:gd name="connsiteX26" fmla="*/ 2952989 w 8405780"/>
                <a:gd name="connsiteY26" fmla="*/ 4385565 h 4385565"/>
                <a:gd name="connsiteX27" fmla="*/ 2397477 w 8405780"/>
                <a:gd name="connsiteY27" fmla="*/ 4385565 h 4385565"/>
                <a:gd name="connsiteX28" fmla="*/ 1564210 w 8405780"/>
                <a:gd name="connsiteY28" fmla="*/ 4385565 h 4385565"/>
                <a:gd name="connsiteX29" fmla="*/ 730942 w 8405780"/>
                <a:gd name="connsiteY29" fmla="*/ 4385565 h 4385565"/>
                <a:gd name="connsiteX30" fmla="*/ 0 w 8405780"/>
                <a:gd name="connsiteY30" fmla="*/ 3654623 h 4385565"/>
                <a:gd name="connsiteX31" fmla="*/ 0 w 8405780"/>
                <a:gd name="connsiteY31" fmla="*/ 3157597 h 4385565"/>
                <a:gd name="connsiteX32" fmla="*/ 0 w 8405780"/>
                <a:gd name="connsiteY32" fmla="*/ 2602098 h 4385565"/>
                <a:gd name="connsiteX33" fmla="*/ 0 w 8405780"/>
                <a:gd name="connsiteY33" fmla="*/ 2105072 h 4385565"/>
                <a:gd name="connsiteX34" fmla="*/ 0 w 8405780"/>
                <a:gd name="connsiteY34" fmla="*/ 1461862 h 4385565"/>
                <a:gd name="connsiteX35" fmla="*/ 0 w 8405780"/>
                <a:gd name="connsiteY35" fmla="*/ 730942 h 438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5780" h="4385565" fill="none" extrusionOk="0">
                  <a:moveTo>
                    <a:pt x="0" y="730942"/>
                  </a:moveTo>
                  <a:cubicBezTo>
                    <a:pt x="38170" y="236461"/>
                    <a:pt x="364393" y="-26671"/>
                    <a:pt x="730942" y="0"/>
                  </a:cubicBezTo>
                  <a:cubicBezTo>
                    <a:pt x="889140" y="24504"/>
                    <a:pt x="1115526" y="-22216"/>
                    <a:pt x="1286454" y="0"/>
                  </a:cubicBezTo>
                  <a:cubicBezTo>
                    <a:pt x="1457382" y="22216"/>
                    <a:pt x="1925577" y="8483"/>
                    <a:pt x="2119721" y="0"/>
                  </a:cubicBezTo>
                  <a:cubicBezTo>
                    <a:pt x="2313865" y="-8483"/>
                    <a:pt x="2394906" y="23781"/>
                    <a:pt x="2605794" y="0"/>
                  </a:cubicBezTo>
                  <a:cubicBezTo>
                    <a:pt x="2816682" y="-23781"/>
                    <a:pt x="3007033" y="16213"/>
                    <a:pt x="3369622" y="0"/>
                  </a:cubicBezTo>
                  <a:cubicBezTo>
                    <a:pt x="3732211" y="-16213"/>
                    <a:pt x="3637117" y="-1435"/>
                    <a:pt x="3855695" y="0"/>
                  </a:cubicBezTo>
                  <a:cubicBezTo>
                    <a:pt x="4074273" y="1435"/>
                    <a:pt x="4256141" y="17668"/>
                    <a:pt x="4411207" y="0"/>
                  </a:cubicBezTo>
                  <a:cubicBezTo>
                    <a:pt x="4566273" y="-17668"/>
                    <a:pt x="4840186" y="247"/>
                    <a:pt x="5036158" y="0"/>
                  </a:cubicBezTo>
                  <a:cubicBezTo>
                    <a:pt x="5232130" y="-247"/>
                    <a:pt x="5418655" y="15652"/>
                    <a:pt x="5522230" y="0"/>
                  </a:cubicBezTo>
                  <a:cubicBezTo>
                    <a:pt x="5625805" y="-15652"/>
                    <a:pt x="5912924" y="-15105"/>
                    <a:pt x="6147181" y="0"/>
                  </a:cubicBezTo>
                  <a:cubicBezTo>
                    <a:pt x="6381438" y="15105"/>
                    <a:pt x="6530212" y="4016"/>
                    <a:pt x="6702693" y="0"/>
                  </a:cubicBezTo>
                  <a:cubicBezTo>
                    <a:pt x="6875174" y="-4016"/>
                    <a:pt x="7365885" y="44130"/>
                    <a:pt x="7674838" y="0"/>
                  </a:cubicBezTo>
                  <a:cubicBezTo>
                    <a:pt x="8092127" y="-84944"/>
                    <a:pt x="8360970" y="316340"/>
                    <a:pt x="8405780" y="730942"/>
                  </a:cubicBezTo>
                  <a:cubicBezTo>
                    <a:pt x="8396347" y="870265"/>
                    <a:pt x="8400561" y="997968"/>
                    <a:pt x="8405780" y="1257205"/>
                  </a:cubicBezTo>
                  <a:cubicBezTo>
                    <a:pt x="8410999" y="1516442"/>
                    <a:pt x="8392479" y="1631944"/>
                    <a:pt x="8405780" y="1871178"/>
                  </a:cubicBezTo>
                  <a:cubicBezTo>
                    <a:pt x="8419081" y="2110412"/>
                    <a:pt x="8383824" y="2175220"/>
                    <a:pt x="8405780" y="2397440"/>
                  </a:cubicBezTo>
                  <a:cubicBezTo>
                    <a:pt x="8427736" y="2619660"/>
                    <a:pt x="8421375" y="2831918"/>
                    <a:pt x="8405780" y="2982176"/>
                  </a:cubicBezTo>
                  <a:cubicBezTo>
                    <a:pt x="8390185" y="3132434"/>
                    <a:pt x="8384841" y="3504276"/>
                    <a:pt x="8405780" y="3654623"/>
                  </a:cubicBezTo>
                  <a:cubicBezTo>
                    <a:pt x="8336478" y="4110294"/>
                    <a:pt x="8054248" y="4368302"/>
                    <a:pt x="7674838" y="4385565"/>
                  </a:cubicBezTo>
                  <a:cubicBezTo>
                    <a:pt x="7316690" y="4382746"/>
                    <a:pt x="7088112" y="4416987"/>
                    <a:pt x="6911009" y="4385565"/>
                  </a:cubicBezTo>
                  <a:cubicBezTo>
                    <a:pt x="6733906" y="4354143"/>
                    <a:pt x="6407691" y="4381838"/>
                    <a:pt x="6147181" y="4385565"/>
                  </a:cubicBezTo>
                  <a:cubicBezTo>
                    <a:pt x="5886671" y="4389292"/>
                    <a:pt x="5504090" y="4384087"/>
                    <a:pt x="5313913" y="4385565"/>
                  </a:cubicBezTo>
                  <a:cubicBezTo>
                    <a:pt x="5123736" y="4387043"/>
                    <a:pt x="4909538" y="4418469"/>
                    <a:pt x="4550085" y="4385565"/>
                  </a:cubicBezTo>
                  <a:cubicBezTo>
                    <a:pt x="4190632" y="4352661"/>
                    <a:pt x="4200597" y="4403977"/>
                    <a:pt x="4064012" y="4385565"/>
                  </a:cubicBezTo>
                  <a:cubicBezTo>
                    <a:pt x="3927427" y="4367153"/>
                    <a:pt x="3725160" y="4369343"/>
                    <a:pt x="3577939" y="4385565"/>
                  </a:cubicBezTo>
                  <a:cubicBezTo>
                    <a:pt x="3430718" y="4401787"/>
                    <a:pt x="3082276" y="4390169"/>
                    <a:pt x="2952989" y="4385565"/>
                  </a:cubicBezTo>
                  <a:cubicBezTo>
                    <a:pt x="2823702" y="4380962"/>
                    <a:pt x="2609466" y="4409824"/>
                    <a:pt x="2397477" y="4385565"/>
                  </a:cubicBezTo>
                  <a:cubicBezTo>
                    <a:pt x="2185488" y="4361306"/>
                    <a:pt x="1976812" y="4358318"/>
                    <a:pt x="1564210" y="4385565"/>
                  </a:cubicBezTo>
                  <a:cubicBezTo>
                    <a:pt x="1151608" y="4412812"/>
                    <a:pt x="1117781" y="4424865"/>
                    <a:pt x="730942" y="4385565"/>
                  </a:cubicBezTo>
                  <a:cubicBezTo>
                    <a:pt x="341468" y="4378274"/>
                    <a:pt x="9290" y="4019652"/>
                    <a:pt x="0" y="3654623"/>
                  </a:cubicBezTo>
                  <a:cubicBezTo>
                    <a:pt x="-11748" y="3441730"/>
                    <a:pt x="-21515" y="3297042"/>
                    <a:pt x="0" y="3157597"/>
                  </a:cubicBezTo>
                  <a:cubicBezTo>
                    <a:pt x="21515" y="3018152"/>
                    <a:pt x="-27219" y="2804971"/>
                    <a:pt x="0" y="2602098"/>
                  </a:cubicBezTo>
                  <a:cubicBezTo>
                    <a:pt x="27219" y="2399225"/>
                    <a:pt x="22254" y="2304051"/>
                    <a:pt x="0" y="2105072"/>
                  </a:cubicBezTo>
                  <a:cubicBezTo>
                    <a:pt x="-22254" y="1906093"/>
                    <a:pt x="23483" y="1650905"/>
                    <a:pt x="0" y="1461862"/>
                  </a:cubicBezTo>
                  <a:cubicBezTo>
                    <a:pt x="-23483" y="1272819"/>
                    <a:pt x="-20960" y="982496"/>
                    <a:pt x="0" y="730942"/>
                  </a:cubicBezTo>
                  <a:close/>
                </a:path>
                <a:path w="8405780" h="4385565" stroke="0" extrusionOk="0">
                  <a:moveTo>
                    <a:pt x="0" y="730942"/>
                  </a:moveTo>
                  <a:cubicBezTo>
                    <a:pt x="64885" y="316360"/>
                    <a:pt x="326807" y="18202"/>
                    <a:pt x="730942" y="0"/>
                  </a:cubicBezTo>
                  <a:cubicBezTo>
                    <a:pt x="951644" y="23766"/>
                    <a:pt x="1017316" y="22703"/>
                    <a:pt x="1217015" y="0"/>
                  </a:cubicBezTo>
                  <a:cubicBezTo>
                    <a:pt x="1416714" y="-22703"/>
                    <a:pt x="1492341" y="-5265"/>
                    <a:pt x="1703087" y="0"/>
                  </a:cubicBezTo>
                  <a:cubicBezTo>
                    <a:pt x="1913833" y="5265"/>
                    <a:pt x="2124661" y="-15160"/>
                    <a:pt x="2328038" y="0"/>
                  </a:cubicBezTo>
                  <a:cubicBezTo>
                    <a:pt x="2531415" y="15160"/>
                    <a:pt x="2775556" y="3424"/>
                    <a:pt x="3161306" y="0"/>
                  </a:cubicBezTo>
                  <a:cubicBezTo>
                    <a:pt x="3547056" y="-3424"/>
                    <a:pt x="3459785" y="-3987"/>
                    <a:pt x="3647378" y="0"/>
                  </a:cubicBezTo>
                  <a:cubicBezTo>
                    <a:pt x="3834971" y="3987"/>
                    <a:pt x="3945853" y="1888"/>
                    <a:pt x="4202890" y="0"/>
                  </a:cubicBezTo>
                  <a:cubicBezTo>
                    <a:pt x="4459927" y="-1888"/>
                    <a:pt x="4569331" y="17826"/>
                    <a:pt x="4758402" y="0"/>
                  </a:cubicBezTo>
                  <a:cubicBezTo>
                    <a:pt x="4947473" y="-17826"/>
                    <a:pt x="5199485" y="-9032"/>
                    <a:pt x="5383352" y="0"/>
                  </a:cubicBezTo>
                  <a:cubicBezTo>
                    <a:pt x="5567219" y="9032"/>
                    <a:pt x="5778534" y="-20599"/>
                    <a:pt x="6077742" y="0"/>
                  </a:cubicBezTo>
                  <a:cubicBezTo>
                    <a:pt x="6376950" y="20599"/>
                    <a:pt x="6381556" y="13338"/>
                    <a:pt x="6563815" y="0"/>
                  </a:cubicBezTo>
                  <a:cubicBezTo>
                    <a:pt x="6746074" y="-13338"/>
                    <a:pt x="7302273" y="13308"/>
                    <a:pt x="7674838" y="0"/>
                  </a:cubicBezTo>
                  <a:cubicBezTo>
                    <a:pt x="8109678" y="3940"/>
                    <a:pt x="8400862" y="351063"/>
                    <a:pt x="8405780" y="730942"/>
                  </a:cubicBezTo>
                  <a:cubicBezTo>
                    <a:pt x="8428727" y="1004486"/>
                    <a:pt x="8428220" y="1037070"/>
                    <a:pt x="8405780" y="1286441"/>
                  </a:cubicBezTo>
                  <a:cubicBezTo>
                    <a:pt x="8383340" y="1535812"/>
                    <a:pt x="8422476" y="1702251"/>
                    <a:pt x="8405780" y="1929651"/>
                  </a:cubicBezTo>
                  <a:cubicBezTo>
                    <a:pt x="8389085" y="2157051"/>
                    <a:pt x="8410959" y="2201673"/>
                    <a:pt x="8405780" y="2426677"/>
                  </a:cubicBezTo>
                  <a:cubicBezTo>
                    <a:pt x="8400601" y="2651681"/>
                    <a:pt x="8405810" y="2747082"/>
                    <a:pt x="8405780" y="3011413"/>
                  </a:cubicBezTo>
                  <a:cubicBezTo>
                    <a:pt x="8405750" y="3275744"/>
                    <a:pt x="8407900" y="3399304"/>
                    <a:pt x="8405780" y="3654623"/>
                  </a:cubicBezTo>
                  <a:cubicBezTo>
                    <a:pt x="8322222" y="4035109"/>
                    <a:pt x="8143379" y="4460004"/>
                    <a:pt x="7674838" y="4385565"/>
                  </a:cubicBezTo>
                  <a:cubicBezTo>
                    <a:pt x="7413613" y="4359966"/>
                    <a:pt x="7121112" y="4386537"/>
                    <a:pt x="6980448" y="4385565"/>
                  </a:cubicBezTo>
                  <a:cubicBezTo>
                    <a:pt x="6839784" y="4384594"/>
                    <a:pt x="6382278" y="4408208"/>
                    <a:pt x="6147181" y="4385565"/>
                  </a:cubicBezTo>
                  <a:cubicBezTo>
                    <a:pt x="5912084" y="4362922"/>
                    <a:pt x="5736124" y="4374663"/>
                    <a:pt x="5452791" y="4385565"/>
                  </a:cubicBezTo>
                  <a:cubicBezTo>
                    <a:pt x="5169458" y="4396468"/>
                    <a:pt x="4919193" y="4366500"/>
                    <a:pt x="4758402" y="4385565"/>
                  </a:cubicBezTo>
                  <a:cubicBezTo>
                    <a:pt x="4597611" y="4404630"/>
                    <a:pt x="4334068" y="4365302"/>
                    <a:pt x="4133451" y="4385565"/>
                  </a:cubicBezTo>
                  <a:cubicBezTo>
                    <a:pt x="3932834" y="4405828"/>
                    <a:pt x="3842046" y="4358084"/>
                    <a:pt x="3577939" y="4385565"/>
                  </a:cubicBezTo>
                  <a:cubicBezTo>
                    <a:pt x="3313832" y="4413046"/>
                    <a:pt x="3189430" y="4403826"/>
                    <a:pt x="3022428" y="4385565"/>
                  </a:cubicBezTo>
                  <a:cubicBezTo>
                    <a:pt x="2855426" y="4367304"/>
                    <a:pt x="2662959" y="4394560"/>
                    <a:pt x="2397477" y="4385565"/>
                  </a:cubicBezTo>
                  <a:cubicBezTo>
                    <a:pt x="2131995" y="4376570"/>
                    <a:pt x="1976060" y="4360946"/>
                    <a:pt x="1633648" y="4385565"/>
                  </a:cubicBezTo>
                  <a:cubicBezTo>
                    <a:pt x="1291236" y="4410184"/>
                    <a:pt x="1029404" y="4430159"/>
                    <a:pt x="730942" y="4385565"/>
                  </a:cubicBezTo>
                  <a:cubicBezTo>
                    <a:pt x="305253" y="4346715"/>
                    <a:pt x="-17596" y="3997707"/>
                    <a:pt x="0" y="3654623"/>
                  </a:cubicBezTo>
                  <a:cubicBezTo>
                    <a:pt x="16938" y="3455854"/>
                    <a:pt x="8647" y="3353008"/>
                    <a:pt x="0" y="3128360"/>
                  </a:cubicBezTo>
                  <a:cubicBezTo>
                    <a:pt x="-8647" y="2903712"/>
                    <a:pt x="-24072" y="2766440"/>
                    <a:pt x="0" y="2631335"/>
                  </a:cubicBezTo>
                  <a:cubicBezTo>
                    <a:pt x="24072" y="2496231"/>
                    <a:pt x="9236" y="2170268"/>
                    <a:pt x="0" y="2046598"/>
                  </a:cubicBezTo>
                  <a:cubicBezTo>
                    <a:pt x="-9236" y="1922928"/>
                    <a:pt x="-12627" y="1671724"/>
                    <a:pt x="0" y="1520336"/>
                  </a:cubicBezTo>
                  <a:cubicBezTo>
                    <a:pt x="12627" y="1368948"/>
                    <a:pt x="-39037" y="986415"/>
                    <a:pt x="0" y="730942"/>
                  </a:cubicBezTo>
                  <a:close/>
                </a:path>
              </a:pathLst>
            </a:custGeom>
            <a:solidFill>
              <a:srgbClr val="F7E5E8"/>
            </a:solidFill>
            <a:ln w="19050">
              <a:solidFill>
                <a:srgbClr val="7F34E5"/>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buClr>
                  <a:srgbClr val="000000"/>
                </a:buClr>
              </a:pPr>
              <a:endParaRPr lang="en-US" sz="1865" kern="0" dirty="0">
                <a:solidFill>
                  <a:prstClr val="white"/>
                </a:solidFill>
                <a:latin typeface="Calibri" panose="020F0502020204030204"/>
                <a:sym typeface="Arial" panose="020B0604020202020204"/>
              </a:endParaRPr>
            </a:p>
          </p:txBody>
        </p:sp>
        <p:sp>
          <p:nvSpPr>
            <p:cNvPr id="11" name="Hộp Văn bản 10"/>
            <p:cNvSpPr txBox="1"/>
            <p:nvPr/>
          </p:nvSpPr>
          <p:spPr>
            <a:xfrm>
              <a:off x="623643" y="4264566"/>
              <a:ext cx="8466082" cy="3289843"/>
            </a:xfrm>
            <a:prstGeom prst="rect">
              <a:avLst/>
            </a:prstGeom>
            <a:noFill/>
          </p:spPr>
          <p:txBody>
            <a:bodyPr wrap="square" rtlCol="0">
              <a:spAutoFit/>
            </a:bodyPr>
            <a:lstStyle/>
            <a:p>
              <a:pPr algn="just"/>
              <a:r>
                <a:rPr lang="vi-VN" sz="3600" b="1" i="1" dirty="0">
                  <a:solidFill>
                    <a:srgbClr val="000000"/>
                  </a:solidFill>
                  <a:effectLst/>
                </a:rPr>
                <a:t>Tìm đọc đoạn văn trong bài có nội dung tương ứng với mỗi ý dưới đây:</a:t>
              </a:r>
            </a:p>
            <a:p>
              <a:pPr algn="just"/>
              <a:r>
                <a:rPr lang="vi-VN" sz="3200" b="0" i="0" dirty="0">
                  <a:solidFill>
                    <a:srgbClr val="000000"/>
                  </a:solidFill>
                  <a:effectLst/>
                </a:rPr>
                <a:t>a. Thằn lằn xanh và tắc kè vui vẻ trở lại cuộc sống của mình.</a:t>
              </a:r>
            </a:p>
            <a:p>
              <a:pPr algn="just">
                <a:lnSpc>
                  <a:spcPct val="300000"/>
                </a:lnSpc>
              </a:pPr>
              <a:r>
                <a:rPr lang="vi-VN" sz="3200" b="0" i="0" dirty="0">
                  <a:solidFill>
                    <a:srgbClr val="000000"/>
                  </a:solidFill>
                  <a:effectLst/>
                </a:rPr>
                <a:t>b. Thằn lằn xanh không thích nghi được với cuộc sống của tắc kè.</a:t>
              </a:r>
            </a:p>
            <a:p>
              <a:pPr algn="just">
                <a:lnSpc>
                  <a:spcPct val="300000"/>
                </a:lnSpc>
              </a:pPr>
              <a:r>
                <a:rPr lang="vi-VN" sz="3200" b="0" i="0" dirty="0">
                  <a:solidFill>
                    <a:srgbClr val="000000"/>
                  </a:solidFill>
                  <a:effectLst/>
                </a:rPr>
                <a:t>c. Tắc kè không chịu được khi sống cuộc sống của thằn lằn xanh.</a:t>
              </a:r>
            </a:p>
          </p:txBody>
        </p:sp>
        <p:pic>
          <p:nvPicPr>
            <p:cNvPr id="12" name="Hình ảnh 11"/>
            <p:cNvPicPr>
              <a:picLocks noChangeAspect="1"/>
            </p:cNvPicPr>
            <p:nvPr/>
          </p:nvPicPr>
          <p:blipFill rotWithShape="1">
            <a:blip r:embed="rId3"/>
            <a:srcRect l="30952" t="35570" r="49999" b="37592"/>
            <a:stretch>
              <a:fillRect/>
            </a:stretch>
          </p:blipFill>
          <p:spPr>
            <a:xfrm>
              <a:off x="32218" y="4219247"/>
              <a:ext cx="641795" cy="904223"/>
            </a:xfrm>
            <a:prstGeom prst="rect">
              <a:avLst/>
            </a:prstGeom>
          </p:spPr>
        </p:pic>
      </p:grpSp>
      <p:sp>
        <p:nvSpPr>
          <p:cNvPr id="4" name="TextBox 3"/>
          <p:cNvSpPr txBox="1"/>
          <p:nvPr/>
        </p:nvSpPr>
        <p:spPr>
          <a:xfrm>
            <a:off x="882868" y="2049517"/>
            <a:ext cx="11424745" cy="523220"/>
          </a:xfrm>
          <a:prstGeom prst="rect">
            <a:avLst/>
          </a:prstGeom>
          <a:noFill/>
        </p:spPr>
        <p:txBody>
          <a:bodyPr wrap="square" rtlCol="0">
            <a:spAutoFit/>
          </a:bodyPr>
          <a:lstStyle/>
          <a:p>
            <a:r>
              <a:rPr lang="en-US" sz="2800" dirty="0">
                <a:highlight>
                  <a:srgbClr val="FFFF00"/>
                </a:highlight>
              </a:rPr>
              <a:t>“</a:t>
            </a:r>
            <a:r>
              <a:rPr lang="en-US" sz="2800" dirty="0" err="1">
                <a:highlight>
                  <a:srgbClr val="FFFF00"/>
                </a:highlight>
              </a:rPr>
              <a:t>Thế</a:t>
            </a:r>
            <a:r>
              <a:rPr lang="en-US" sz="2800" dirty="0">
                <a:highlight>
                  <a:srgbClr val="FFFF00"/>
                </a:highlight>
              </a:rPr>
              <a:t> </a:t>
            </a:r>
            <a:r>
              <a:rPr lang="en-US" sz="2800" dirty="0" err="1">
                <a:highlight>
                  <a:srgbClr val="FFFF00"/>
                </a:highlight>
              </a:rPr>
              <a:t>là</a:t>
            </a:r>
            <a:r>
              <a:rPr lang="en-US" sz="2800" dirty="0">
                <a:highlight>
                  <a:srgbClr val="FFFF00"/>
                </a:highlight>
              </a:rPr>
              <a:t> </a:t>
            </a:r>
            <a:r>
              <a:rPr lang="en-US" sz="2800" dirty="0" err="1">
                <a:highlight>
                  <a:srgbClr val="FFFF00"/>
                </a:highlight>
              </a:rPr>
              <a:t>hai</a:t>
            </a:r>
            <a:r>
              <a:rPr lang="en-US" sz="2800" dirty="0">
                <a:highlight>
                  <a:srgbClr val="FFFF00"/>
                </a:highlight>
              </a:rPr>
              <a:t> </a:t>
            </a:r>
            <a:r>
              <a:rPr lang="en-US" sz="2800" dirty="0" err="1">
                <a:highlight>
                  <a:srgbClr val="FFFF00"/>
                </a:highlight>
              </a:rPr>
              <a:t>bạn</a:t>
            </a:r>
            <a:r>
              <a:rPr lang="en-US" sz="2800" dirty="0">
                <a:highlight>
                  <a:srgbClr val="FFFF00"/>
                </a:highlight>
              </a:rPr>
              <a:t> </a:t>
            </a:r>
            <a:r>
              <a:rPr lang="en-US" sz="2800" dirty="0" err="1">
                <a:highlight>
                  <a:srgbClr val="FFFF00"/>
                </a:highlight>
              </a:rPr>
              <a:t>quyết</a:t>
            </a:r>
            <a:r>
              <a:rPr lang="en-US" sz="2800" dirty="0">
                <a:highlight>
                  <a:srgbClr val="FFFF00"/>
                </a:highlight>
              </a:rPr>
              <a:t> </a:t>
            </a:r>
            <a:r>
              <a:rPr lang="en-US" sz="2800" dirty="0" err="1">
                <a:highlight>
                  <a:srgbClr val="FFFF00"/>
                </a:highlight>
              </a:rPr>
              <a:t>định</a:t>
            </a:r>
            <a:r>
              <a:rPr lang="en-US" sz="2800" dirty="0">
                <a:highlight>
                  <a:srgbClr val="FFFF00"/>
                </a:highlight>
              </a:rPr>
              <a:t> </a:t>
            </a:r>
            <a:r>
              <a:rPr lang="en-US" sz="2800" dirty="0" err="1">
                <a:highlight>
                  <a:srgbClr val="FFFF00"/>
                </a:highlight>
              </a:rPr>
              <a:t>đổi</a:t>
            </a:r>
            <a:r>
              <a:rPr lang="en-US" sz="2800" dirty="0">
                <a:highlight>
                  <a:srgbClr val="FFFF00"/>
                </a:highlight>
              </a:rPr>
              <a:t> </a:t>
            </a:r>
            <a:r>
              <a:rPr lang="en-US" sz="2800" dirty="0" err="1">
                <a:highlight>
                  <a:srgbClr val="FFFF00"/>
                </a:highlight>
              </a:rPr>
              <a:t>lại</a:t>
            </a:r>
            <a:r>
              <a:rPr lang="en-US" sz="2800" dirty="0">
                <a:highlight>
                  <a:srgbClr val="FFFF00"/>
                </a:highlight>
              </a:rPr>
              <a:t> </a:t>
            </a:r>
            <a:r>
              <a:rPr lang="en-US" sz="2800" dirty="0" err="1">
                <a:highlight>
                  <a:srgbClr val="FFFF00"/>
                </a:highlight>
              </a:rPr>
              <a:t>cuộc</a:t>
            </a:r>
            <a:r>
              <a:rPr lang="en-US" sz="2800" dirty="0">
                <a:highlight>
                  <a:srgbClr val="FFFF00"/>
                </a:highlight>
              </a:rPr>
              <a:t> </a:t>
            </a:r>
            <a:r>
              <a:rPr lang="en-US" sz="2800" dirty="0" err="1">
                <a:highlight>
                  <a:srgbClr val="FFFF00"/>
                </a:highlight>
              </a:rPr>
              <a:t>sống</a:t>
            </a:r>
            <a:r>
              <a:rPr lang="en-US" sz="2800" dirty="0">
                <a:highlight>
                  <a:srgbClr val="FFFF00"/>
                </a:highlight>
              </a:rPr>
              <a:t> </a:t>
            </a:r>
            <a:r>
              <a:rPr lang="en-US" sz="2800" dirty="0" err="1">
                <a:highlight>
                  <a:srgbClr val="FFFF00"/>
                </a:highlight>
              </a:rPr>
              <a:t>cho</a:t>
            </a:r>
            <a:r>
              <a:rPr lang="en-US" sz="2800" dirty="0">
                <a:highlight>
                  <a:srgbClr val="FFFF00"/>
                </a:highlight>
              </a:rPr>
              <a:t> </a:t>
            </a:r>
            <a:r>
              <a:rPr lang="en-US" sz="2800" dirty="0" err="1">
                <a:highlight>
                  <a:srgbClr val="FFFF00"/>
                </a:highlight>
              </a:rPr>
              <a:t>nhau</a:t>
            </a:r>
            <a:r>
              <a:rPr lang="en-US" sz="2800" dirty="0">
                <a:highlight>
                  <a:srgbClr val="FFFF00"/>
                </a:highlight>
              </a:rPr>
              <a:t>.” </a:t>
            </a:r>
            <a:r>
              <a:rPr lang="en-US" sz="2800" dirty="0" err="1">
                <a:highlight>
                  <a:srgbClr val="FFFF00"/>
                </a:highlight>
              </a:rPr>
              <a:t>đến</a:t>
            </a:r>
            <a:r>
              <a:rPr lang="en-US" sz="2800" dirty="0">
                <a:highlight>
                  <a:srgbClr val="FFFF00"/>
                </a:highlight>
              </a:rPr>
              <a:t> “ </a:t>
            </a:r>
            <a:r>
              <a:rPr lang="en-US" sz="2800" dirty="0" err="1">
                <a:highlight>
                  <a:srgbClr val="FFFF00"/>
                </a:highlight>
              </a:rPr>
              <a:t>về</a:t>
            </a:r>
            <a:r>
              <a:rPr lang="en-US" sz="2800" dirty="0">
                <a:highlight>
                  <a:srgbClr val="FFFF00"/>
                </a:highlight>
              </a:rPr>
              <a:t> </a:t>
            </a:r>
            <a:r>
              <a:rPr lang="en-US" sz="2800" dirty="0" err="1">
                <a:highlight>
                  <a:srgbClr val="FFFF00"/>
                </a:highlight>
              </a:rPr>
              <a:t>cuộc</a:t>
            </a:r>
            <a:r>
              <a:rPr lang="en-US" sz="2800" dirty="0">
                <a:highlight>
                  <a:srgbClr val="FFFF00"/>
                </a:highlight>
              </a:rPr>
              <a:t> </a:t>
            </a:r>
            <a:r>
              <a:rPr lang="en-US" sz="2800" dirty="0" err="1">
                <a:highlight>
                  <a:srgbClr val="FFFF00"/>
                </a:highlight>
              </a:rPr>
              <a:t>sống</a:t>
            </a:r>
            <a:r>
              <a:rPr lang="en-US" sz="2800" dirty="0">
                <a:highlight>
                  <a:srgbClr val="FFFF00"/>
                </a:highlight>
              </a:rPr>
              <a:t>.”</a:t>
            </a:r>
          </a:p>
        </p:txBody>
      </p:sp>
      <p:sp>
        <p:nvSpPr>
          <p:cNvPr id="5" name="TextBox 4"/>
          <p:cNvSpPr txBox="1"/>
          <p:nvPr/>
        </p:nvSpPr>
        <p:spPr>
          <a:xfrm>
            <a:off x="872359" y="3258208"/>
            <a:ext cx="11067394" cy="954107"/>
          </a:xfrm>
          <a:prstGeom prst="rect">
            <a:avLst/>
          </a:prstGeom>
          <a:noFill/>
        </p:spPr>
        <p:txBody>
          <a:bodyPr wrap="square" rtlCol="0">
            <a:spAutoFit/>
          </a:bodyPr>
          <a:lstStyle/>
          <a:p>
            <a:pPr algn="just"/>
            <a:r>
              <a:rPr lang="vi-VN" sz="2800" dirty="0">
                <a:highlight>
                  <a:srgbClr val="FFFF00"/>
                </a:highlight>
              </a:rPr>
              <a:t>“Thằn lằn xanh nhận ra tay và chân của mình không bám dính như tắc kè.” đến “quá rồi!”</a:t>
            </a:r>
            <a:endParaRPr lang="en-US" sz="2800" dirty="0">
              <a:highlight>
                <a:srgbClr val="FFFF00"/>
              </a:highlight>
            </a:endParaRPr>
          </a:p>
        </p:txBody>
      </p:sp>
      <p:sp>
        <p:nvSpPr>
          <p:cNvPr id="6" name="TextBox 5"/>
          <p:cNvSpPr txBox="1"/>
          <p:nvPr/>
        </p:nvSpPr>
        <p:spPr>
          <a:xfrm>
            <a:off x="872358" y="4687614"/>
            <a:ext cx="10993821" cy="954107"/>
          </a:xfrm>
          <a:prstGeom prst="rect">
            <a:avLst/>
          </a:prstGeom>
          <a:noFill/>
        </p:spPr>
        <p:txBody>
          <a:bodyPr wrap="square" rtlCol="0">
            <a:spAutoFit/>
          </a:bodyPr>
          <a:lstStyle/>
          <a:p>
            <a:pPr algn="just"/>
            <a:r>
              <a:rPr lang="vi-VN" sz="2800" dirty="0">
                <a:highlight>
                  <a:srgbClr val="FFFF00"/>
                </a:highlight>
              </a:rPr>
              <a:t>“Trong khi đó, tắc kè cũng cảm thấy mình không thể chịu được sức nóng của ban ngày” đến “quá rồi!”</a:t>
            </a:r>
          </a:p>
        </p:txBody>
      </p:sp>
    </p:spTree>
    <p:extLst>
      <p:ext uri="{BB962C8B-B14F-4D97-AF65-F5344CB8AC3E}">
        <p14:creationId xmlns:p14="http://schemas.microsoft.com/office/powerpoint/2010/main" val="16487530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artoon Classroom Stock Video Footage for Free Downl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flipH="1">
            <a:off x="414426" y="1744866"/>
            <a:ext cx="4017612" cy="4749196"/>
          </a:xfrm>
          <a:prstGeom prst="rect">
            <a:avLst/>
          </a:prstGeom>
        </p:spPr>
      </p:pic>
      <p:grpSp>
        <p:nvGrpSpPr>
          <p:cNvPr id="12" name="Group 11"/>
          <p:cNvGrpSpPr/>
          <p:nvPr/>
        </p:nvGrpSpPr>
        <p:grpSpPr>
          <a:xfrm>
            <a:off x="4466898" y="336330"/>
            <a:ext cx="7409792" cy="4804152"/>
            <a:chOff x="4298861" y="2273520"/>
            <a:chExt cx="6563526" cy="2057156"/>
          </a:xfrm>
        </p:grpSpPr>
        <p:sp>
          <p:nvSpPr>
            <p:cNvPr id="11" name="Speech Bubble: Rectangle with Corners Rounded 10"/>
            <p:cNvSpPr/>
            <p:nvPr/>
          </p:nvSpPr>
          <p:spPr>
            <a:xfrm>
              <a:off x="4298861" y="2273520"/>
              <a:ext cx="6563526" cy="2057156"/>
            </a:xfrm>
            <a:prstGeom prst="wedgeRoundRectCallout">
              <a:avLst>
                <a:gd name="adj1" fmla="val -59059"/>
                <a:gd name="adj2" fmla="val 11357"/>
                <a:gd name="adj3" fmla="val 16667"/>
              </a:avLst>
            </a:prstGeom>
            <a:solidFill>
              <a:srgbClr val="CCFFFF"/>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7" name="TextBox 6"/>
            <p:cNvSpPr txBox="1"/>
            <p:nvPr/>
          </p:nvSpPr>
          <p:spPr>
            <a:xfrm>
              <a:off x="4596839" y="2326671"/>
              <a:ext cx="6148873" cy="193732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vi-VN" sz="3200" b="1" i="0" u="none" strike="noStrike" kern="1200" cap="none" spc="0" normalizeH="0" baseline="0" noProof="0" dirty="0">
                  <a:ln>
                    <a:noFill/>
                  </a:ln>
                  <a:solidFill>
                    <a:prstClr val="black"/>
                  </a:solidFill>
                  <a:effectLst/>
                  <a:uLnTx/>
                  <a:uFillTx/>
                  <a:latin typeface="Calibri" panose="020F0502020204030204"/>
                  <a:ea typeface="+mn-ea"/>
                  <a:cs typeface="+mn-cs"/>
                </a:rPr>
                <a:t>Mỗi loài vật có một tập tính riêng, một môi trường sống riêng phù hợp với các đặc điểm cơ thể (sinh học) của chúng. Mỗi loài vật nếu muốn thay đổi môi trường sống cần phải tính đến việc chúng có thể thích nghi với môi trường sống mới hay không. Nếu không thích nghi được, chúng sẽ chịu những hậu quả nặng nề.</a:t>
              </a:r>
            </a:p>
          </p:txBody>
        </p:sp>
      </p:grpSp>
    </p:spTree>
    <p:extLst>
      <p:ext uri="{BB962C8B-B14F-4D97-AF65-F5344CB8AC3E}">
        <p14:creationId xmlns:p14="http://schemas.microsoft.com/office/powerpoint/2010/main" val="2536867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Shape 10"/>
          <p:cNvSpPr/>
          <p:nvPr/>
        </p:nvSpPr>
        <p:spPr>
          <a:xfrm>
            <a:off x="515678" y="168164"/>
            <a:ext cx="10981337" cy="2070539"/>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accent4">
              <a:lumMod val="20000"/>
              <a:lumOff val="80000"/>
            </a:schemeClr>
          </a:solid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buClrTx/>
            </a:pPr>
            <a:endParaRPr lang="vi-VN" sz="2800" kern="1200" dirty="0">
              <a:solidFill>
                <a:prstClr val="black"/>
              </a:solidFill>
              <a:latin typeface="Calibri" panose="020F0502020204030204" pitchFamily="34" charset="0"/>
              <a:cs typeface="Calibri" panose="020F0502020204030204" pitchFamily="34" charset="0"/>
            </a:endParaRPr>
          </a:p>
        </p:txBody>
      </p:sp>
      <p:sp>
        <p:nvSpPr>
          <p:cNvPr id="14" name="TextBox 13"/>
          <p:cNvSpPr txBox="1"/>
          <p:nvPr/>
        </p:nvSpPr>
        <p:spPr>
          <a:xfrm>
            <a:off x="1072054" y="409903"/>
            <a:ext cx="10247586" cy="1569660"/>
          </a:xfrm>
          <a:prstGeom prst="rect">
            <a:avLst/>
          </a:prstGeom>
          <a:noFill/>
        </p:spPr>
        <p:txBody>
          <a:bodyPr wrap="square" rtlCol="0">
            <a:spAutoFit/>
          </a:bodyPr>
          <a:lstStyle/>
          <a:p>
            <a:r>
              <a:rPr lang="vi-VN" sz="3200" b="1" dirty="0">
                <a:solidFill>
                  <a:srgbClr val="0070C0"/>
                </a:solidFill>
                <a:latin typeface="Calibri" panose="020F0502020204030204" pitchFamily="34" charset="0"/>
                <a:cs typeface="Calibri" panose="020F0502020204030204" pitchFamily="34" charset="0"/>
              </a:rPr>
              <a:t>Vậy khi con người bắt các động vật hoang dã và nhốt chúng trong một không gian nhỏ, hẹp, thì môi trường sống đó có thực sự phù hợp với các con vật không?</a:t>
            </a:r>
            <a:endParaRPr lang="vi-VN" sz="3200" b="1" kern="1200" dirty="0">
              <a:solidFill>
                <a:srgbClr val="0070C0"/>
              </a:solidFill>
              <a:latin typeface="Calibri" panose="020F0502020204030204" pitchFamily="34" charset="0"/>
              <a:cs typeface="Calibri" panose="020F0502020204030204" pitchFamily="34" charset="0"/>
            </a:endParaRPr>
          </a:p>
        </p:txBody>
      </p:sp>
      <p:pic>
        <p:nvPicPr>
          <p:cNvPr id="1026" name="Picture 2" descr="Mua bán động vật hoang dã trên mạng bị xử lý thế nà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90346"/>
            <a:ext cx="5076497" cy="38047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8" name="Picture 4" descr="Phạt 5 năm tù đối tượng nuôi nhốt động vật hoang dã trái phép -  ThienNhien.Net | Con người và Thiên nhiê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699" y="2834181"/>
            <a:ext cx="6667500" cy="38766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7610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1000"/>
                                        <p:tgtEl>
                                          <p:spTgt spid="1026"/>
                                        </p:tgtEl>
                                      </p:cBhvr>
                                    </p:animEffect>
                                    <p:anim calcmode="lin" valueType="num">
                                      <p:cBhvr>
                                        <p:cTn id="16" dur="1000" fill="hold"/>
                                        <p:tgtEl>
                                          <p:spTgt spid="1026"/>
                                        </p:tgtEl>
                                        <p:attrNameLst>
                                          <p:attrName>ppt_x</p:attrName>
                                        </p:attrNameLst>
                                      </p:cBhvr>
                                      <p:tavLst>
                                        <p:tav tm="0">
                                          <p:val>
                                            <p:strVal val="#ppt_x"/>
                                          </p:val>
                                        </p:tav>
                                        <p:tav tm="100000">
                                          <p:val>
                                            <p:strVal val="#ppt_x"/>
                                          </p:val>
                                        </p:tav>
                                      </p:tavLst>
                                    </p:anim>
                                    <p:anim calcmode="lin" valueType="num">
                                      <p:cBhvr>
                                        <p:cTn id="17" dur="1000" fill="hold"/>
                                        <p:tgtEl>
                                          <p:spTgt spid="102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fade">
                                      <p:cBhvr>
                                        <p:cTn id="20" dur="1000"/>
                                        <p:tgtEl>
                                          <p:spTgt spid="1028"/>
                                        </p:tgtEl>
                                      </p:cBhvr>
                                    </p:animEffect>
                                    <p:anim calcmode="lin" valueType="num">
                                      <p:cBhvr>
                                        <p:cTn id="21" dur="1000" fill="hold"/>
                                        <p:tgtEl>
                                          <p:spTgt spid="1028"/>
                                        </p:tgtEl>
                                        <p:attrNameLst>
                                          <p:attrName>ppt_x</p:attrName>
                                        </p:attrNameLst>
                                      </p:cBhvr>
                                      <p:tavLst>
                                        <p:tav tm="0">
                                          <p:val>
                                            <p:strVal val="#ppt_x"/>
                                          </p:val>
                                        </p:tav>
                                        <p:tav tm="100000">
                                          <p:val>
                                            <p:strVal val="#ppt_x"/>
                                          </p:val>
                                        </p:tav>
                                      </p:tavLst>
                                    </p:anim>
                                    <p:anim calcmode="lin" valueType="num">
                                      <p:cBhvr>
                                        <p:cTn id="22"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2"/>
          <a:stretch>
            <a:fillRect/>
          </a:stretch>
        </p:blipFill>
        <p:spPr>
          <a:xfrm>
            <a:off x="1246909" y="122386"/>
            <a:ext cx="10612582" cy="5965527"/>
          </a:xfrm>
          <a:prstGeom prst="rect">
            <a:avLst/>
          </a:prstGeom>
        </p:spPr>
      </p:pic>
      <p:pic>
        <p:nvPicPr>
          <p:cNvPr id="3" name="Picture 2"/>
          <p:cNvPicPr>
            <a:picLocks noChangeAspect="1"/>
          </p:cNvPicPr>
          <p:nvPr/>
        </p:nvPicPr>
        <p:blipFill>
          <a:blip r:embed="rId3"/>
          <a:stretch>
            <a:fillRect/>
          </a:stretch>
        </p:blipFill>
        <p:spPr>
          <a:xfrm>
            <a:off x="2641307" y="2253956"/>
            <a:ext cx="6248269" cy="2402127"/>
          </a:xfrm>
          <a:prstGeom prst="rect">
            <a:avLst/>
          </a:prstGeom>
        </p:spPr>
      </p:pic>
    </p:spTree>
    <p:extLst>
      <p:ext uri="{BB962C8B-B14F-4D97-AF65-F5344CB8AC3E}">
        <p14:creationId xmlns:p14="http://schemas.microsoft.com/office/powerpoint/2010/main" val="41370244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475175" y="462092"/>
            <a:ext cx="11241651" cy="5933817"/>
          </a:xfrm>
          <a:custGeom>
            <a:avLst/>
            <a:gdLst>
              <a:gd name="connsiteX0" fmla="*/ 0 w 10820400"/>
              <a:gd name="connsiteY0" fmla="*/ 0 h 5486400"/>
              <a:gd name="connsiteX1" fmla="*/ 10820400 w 10820400"/>
              <a:gd name="connsiteY1" fmla="*/ 0 h 5486400"/>
              <a:gd name="connsiteX2" fmla="*/ 10820400 w 10820400"/>
              <a:gd name="connsiteY2" fmla="*/ 5486400 h 5486400"/>
              <a:gd name="connsiteX3" fmla="*/ 0 w 10820400"/>
              <a:gd name="connsiteY3" fmla="*/ 5486400 h 5486400"/>
              <a:gd name="connsiteX4" fmla="*/ 0 w 10820400"/>
              <a:gd name="connsiteY4" fmla="*/ 0 h 5486400"/>
              <a:gd name="connsiteX0-1" fmla="*/ 301721 w 11122121"/>
              <a:gd name="connsiteY0-2" fmla="*/ 0 h 5486400"/>
              <a:gd name="connsiteX1-3" fmla="*/ 11122121 w 11122121"/>
              <a:gd name="connsiteY1-4" fmla="*/ 0 h 5486400"/>
              <a:gd name="connsiteX2-5" fmla="*/ 11122121 w 11122121"/>
              <a:gd name="connsiteY2-6" fmla="*/ 5486400 h 5486400"/>
              <a:gd name="connsiteX3-7" fmla="*/ 301721 w 11122121"/>
              <a:gd name="connsiteY3-8" fmla="*/ 5486400 h 5486400"/>
              <a:gd name="connsiteX4-9" fmla="*/ 301721 w 11122121"/>
              <a:gd name="connsiteY4-10" fmla="*/ 0 h 5486400"/>
              <a:gd name="connsiteX0-11" fmla="*/ 498817 w 11319217"/>
              <a:gd name="connsiteY0-12" fmla="*/ 0 h 5486400"/>
              <a:gd name="connsiteX1-13" fmla="*/ 11319217 w 11319217"/>
              <a:gd name="connsiteY1-14" fmla="*/ 0 h 5486400"/>
              <a:gd name="connsiteX2-15" fmla="*/ 11319217 w 11319217"/>
              <a:gd name="connsiteY2-16" fmla="*/ 5486400 h 5486400"/>
              <a:gd name="connsiteX3-17" fmla="*/ 498817 w 11319217"/>
              <a:gd name="connsiteY3-18" fmla="*/ 5486400 h 5486400"/>
              <a:gd name="connsiteX4-19" fmla="*/ 498817 w 11319217"/>
              <a:gd name="connsiteY4-20" fmla="*/ 0 h 5486400"/>
              <a:gd name="connsiteX0-21" fmla="*/ 498817 w 11319217"/>
              <a:gd name="connsiteY0-22" fmla="*/ 0 h 5671127"/>
              <a:gd name="connsiteX1-23" fmla="*/ 11319217 w 11319217"/>
              <a:gd name="connsiteY1-24" fmla="*/ 0 h 5671127"/>
              <a:gd name="connsiteX2-25" fmla="*/ 11319217 w 11319217"/>
              <a:gd name="connsiteY2-26" fmla="*/ 5486400 h 5671127"/>
              <a:gd name="connsiteX3-27" fmla="*/ 498817 w 11319217"/>
              <a:gd name="connsiteY3-28" fmla="*/ 5486400 h 5671127"/>
              <a:gd name="connsiteX4-29" fmla="*/ 498817 w 11319217"/>
              <a:gd name="connsiteY4-30" fmla="*/ 0 h 5671127"/>
              <a:gd name="connsiteX0-31" fmla="*/ 498817 w 11319217"/>
              <a:gd name="connsiteY0-32" fmla="*/ 0 h 5808601"/>
              <a:gd name="connsiteX1-33" fmla="*/ 11319217 w 11319217"/>
              <a:gd name="connsiteY1-34" fmla="*/ 0 h 5808601"/>
              <a:gd name="connsiteX2-35" fmla="*/ 11319217 w 11319217"/>
              <a:gd name="connsiteY2-36" fmla="*/ 5486400 h 5808601"/>
              <a:gd name="connsiteX3-37" fmla="*/ 498817 w 11319217"/>
              <a:gd name="connsiteY3-38" fmla="*/ 5486400 h 5808601"/>
              <a:gd name="connsiteX4-39" fmla="*/ 498817 w 11319217"/>
              <a:gd name="connsiteY4-40" fmla="*/ 0 h 5808601"/>
              <a:gd name="connsiteX0-41" fmla="*/ 498817 w 11571677"/>
              <a:gd name="connsiteY0-42" fmla="*/ 0 h 5808601"/>
              <a:gd name="connsiteX1-43" fmla="*/ 11319217 w 11571677"/>
              <a:gd name="connsiteY1-44" fmla="*/ 0 h 5808601"/>
              <a:gd name="connsiteX2-45" fmla="*/ 11319217 w 11571677"/>
              <a:gd name="connsiteY2-46" fmla="*/ 5486400 h 5808601"/>
              <a:gd name="connsiteX3-47" fmla="*/ 498817 w 11571677"/>
              <a:gd name="connsiteY3-48" fmla="*/ 5486400 h 5808601"/>
              <a:gd name="connsiteX4-49" fmla="*/ 498817 w 11571677"/>
              <a:gd name="connsiteY4-50" fmla="*/ 0 h 5808601"/>
              <a:gd name="connsiteX0-51" fmla="*/ 498817 w 11719687"/>
              <a:gd name="connsiteY0-52" fmla="*/ 0 h 5808601"/>
              <a:gd name="connsiteX1-53" fmla="*/ 11319217 w 11719687"/>
              <a:gd name="connsiteY1-54" fmla="*/ 0 h 5808601"/>
              <a:gd name="connsiteX2-55" fmla="*/ 11319217 w 11719687"/>
              <a:gd name="connsiteY2-56" fmla="*/ 5486400 h 5808601"/>
              <a:gd name="connsiteX3-57" fmla="*/ 498817 w 11719687"/>
              <a:gd name="connsiteY3-58" fmla="*/ 5486400 h 5808601"/>
              <a:gd name="connsiteX4-59" fmla="*/ 498817 w 11719687"/>
              <a:gd name="connsiteY4-60" fmla="*/ 0 h 5808601"/>
              <a:gd name="connsiteX0-61" fmla="*/ 498817 w 11719687"/>
              <a:gd name="connsiteY0-62" fmla="*/ 264776 h 6073377"/>
              <a:gd name="connsiteX1-63" fmla="*/ 11319217 w 11719687"/>
              <a:gd name="connsiteY1-64" fmla="*/ 264776 h 6073377"/>
              <a:gd name="connsiteX2-65" fmla="*/ 11319217 w 11719687"/>
              <a:gd name="connsiteY2-66" fmla="*/ 5751176 h 6073377"/>
              <a:gd name="connsiteX3-67" fmla="*/ 498817 w 11719687"/>
              <a:gd name="connsiteY3-68" fmla="*/ 5751176 h 6073377"/>
              <a:gd name="connsiteX4-69" fmla="*/ 498817 w 11719687"/>
              <a:gd name="connsiteY4-70" fmla="*/ 264776 h 6073377"/>
              <a:gd name="connsiteX0-71" fmla="*/ 498817 w 11719687"/>
              <a:gd name="connsiteY0-72" fmla="*/ 377544 h 6186145"/>
              <a:gd name="connsiteX1-73" fmla="*/ 11319217 w 11719687"/>
              <a:gd name="connsiteY1-74" fmla="*/ 377544 h 6186145"/>
              <a:gd name="connsiteX2-75" fmla="*/ 11319217 w 11719687"/>
              <a:gd name="connsiteY2-76" fmla="*/ 5863944 h 6186145"/>
              <a:gd name="connsiteX3-77" fmla="*/ 498817 w 11719687"/>
              <a:gd name="connsiteY3-78" fmla="*/ 5863944 h 6186145"/>
              <a:gd name="connsiteX4-79" fmla="*/ 498817 w 11719687"/>
              <a:gd name="connsiteY4-80" fmla="*/ 377544 h 61861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719687" h="6186145">
                <a:moveTo>
                  <a:pt x="498817" y="377544"/>
                </a:moveTo>
                <a:cubicBezTo>
                  <a:pt x="4091763" y="-218202"/>
                  <a:pt x="8252744" y="-24238"/>
                  <a:pt x="11319217" y="377544"/>
                </a:cubicBezTo>
                <a:cubicBezTo>
                  <a:pt x="11817981" y="2261762"/>
                  <a:pt x="11887253" y="4062853"/>
                  <a:pt x="11319217" y="5863944"/>
                </a:cubicBezTo>
                <a:cubicBezTo>
                  <a:pt x="7823253" y="6307289"/>
                  <a:pt x="3662272" y="6279580"/>
                  <a:pt x="498817" y="5863944"/>
                </a:cubicBezTo>
                <a:cubicBezTo>
                  <a:pt x="-180056" y="4201398"/>
                  <a:pt x="-152347" y="1915398"/>
                  <a:pt x="498817" y="377544"/>
                </a:cubicBezTo>
                <a:close/>
              </a:path>
            </a:pathLst>
          </a:custGeom>
          <a:solidFill>
            <a:schemeClr val="bg1"/>
          </a:solidFill>
          <a:ln>
            <a:noFill/>
          </a:ln>
          <a:effectLst>
            <a:outerShdw blurRad="127000" algn="ctr"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3" name="图片 5" descr="e93f49669616f82afc3aeb26989c1d4b"/>
          <p:cNvPicPr>
            <a:picLocks noChangeAspect="1"/>
          </p:cNvPicPr>
          <p:nvPr/>
        </p:nvPicPr>
        <p:blipFill>
          <a:blip r:embed="rId2"/>
          <a:stretch>
            <a:fillRect/>
          </a:stretch>
        </p:blipFill>
        <p:spPr>
          <a:xfrm rot="1823720" flipH="1">
            <a:off x="3922417" y="255320"/>
            <a:ext cx="4985790" cy="3476344"/>
          </a:xfrm>
          <a:prstGeom prst="rect">
            <a:avLst/>
          </a:prstGeom>
        </p:spPr>
      </p:pic>
      <p:sp>
        <p:nvSpPr>
          <p:cNvPr id="4" name="TextBox 4"/>
          <p:cNvSpPr txBox="1"/>
          <p:nvPr/>
        </p:nvSpPr>
        <p:spPr>
          <a:xfrm rot="1153940">
            <a:off x="4220180" y="1019830"/>
            <a:ext cx="4524428" cy="1714500"/>
          </a:xfrm>
          <a:prstGeom prst="rect">
            <a:avLst/>
          </a:prstGeom>
          <a:noFill/>
        </p:spPr>
        <p:txBody>
          <a:bodyPr wrap="square" rtlCol="0">
            <a:spAutoFit/>
          </a:bodyPr>
          <a:lstStyle/>
          <a:p>
            <a:pPr algn="ctr">
              <a:lnSpc>
                <a:spcPct val="110000"/>
              </a:lnSpc>
            </a:pPr>
            <a:r>
              <a:rPr lang="en-US" sz="3200" b="1" dirty="0">
                <a:solidFill>
                  <a:srgbClr val="FF0000"/>
                </a:solidFill>
                <a:latin typeface="Calibri" panose="020F0502020204030204" pitchFamily="34" charset="0"/>
                <a:cs typeface="Calibri" panose="020F0502020204030204" pitchFamily="34" charset="0"/>
              </a:rPr>
              <a:t>Em sẽ đọc </a:t>
            </a:r>
          </a:p>
          <a:p>
            <a:pPr algn="ctr">
              <a:lnSpc>
                <a:spcPct val="110000"/>
              </a:lnSpc>
            </a:pPr>
            <a:r>
              <a:rPr lang="en-US" sz="3200" b="1" dirty="0">
                <a:solidFill>
                  <a:srgbClr val="FF0000"/>
                </a:solidFill>
                <a:latin typeface="Calibri" panose="020F0502020204030204" pitchFamily="34" charset="0"/>
                <a:cs typeface="Calibri" panose="020F0502020204030204" pitchFamily="34" charset="0"/>
              </a:rPr>
              <a:t>tác phẩm với giọng đọc </a:t>
            </a:r>
          </a:p>
          <a:p>
            <a:pPr algn="ctr">
              <a:lnSpc>
                <a:spcPct val="110000"/>
              </a:lnSpc>
            </a:pPr>
            <a:r>
              <a:rPr lang="en-US" sz="3200" b="1" dirty="0">
                <a:solidFill>
                  <a:srgbClr val="FF0000"/>
                </a:solidFill>
                <a:latin typeface="Calibri" panose="020F0502020204030204" pitchFamily="34" charset="0"/>
                <a:cs typeface="Calibri" panose="020F0502020204030204" pitchFamily="34" charset="0"/>
              </a:rPr>
              <a:t>như thế nào?</a:t>
            </a:r>
          </a:p>
        </p:txBody>
      </p:sp>
      <p:grpSp>
        <p:nvGrpSpPr>
          <p:cNvPr id="5" name="Group 4"/>
          <p:cNvGrpSpPr/>
          <p:nvPr/>
        </p:nvGrpSpPr>
        <p:grpSpPr>
          <a:xfrm>
            <a:off x="4658552" y="3886053"/>
            <a:ext cx="7310311" cy="2174181"/>
            <a:chOff x="8325533" y="96707"/>
            <a:chExt cx="4511041" cy="3266810"/>
          </a:xfrm>
        </p:grpSpPr>
        <p:sp>
          <p:nvSpPr>
            <p:cNvPr id="6" name="Rounded Rectangle 7"/>
            <p:cNvSpPr/>
            <p:nvPr/>
          </p:nvSpPr>
          <p:spPr>
            <a:xfrm>
              <a:off x="8325533" y="96707"/>
              <a:ext cx="4511039" cy="3248993"/>
            </a:xfrm>
            <a:prstGeom prst="roundRect">
              <a:avLst/>
            </a:prstGeom>
            <a:solidFill>
              <a:schemeClr val="bg1"/>
            </a:solidFill>
            <a:ln w="44450">
              <a:solidFill>
                <a:schemeClr val="accent4">
                  <a:lumMod val="75000"/>
                </a:schemeClr>
              </a:solidFill>
              <a:prstDash val="sysDash"/>
            </a:ln>
            <a:effectLst>
              <a:outerShdw blurRad="114300" dist="101600" dir="270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15" name="TextBox 4"/>
            <p:cNvSpPr txBox="1"/>
            <p:nvPr/>
          </p:nvSpPr>
          <p:spPr>
            <a:xfrm>
              <a:off x="8325534" y="223489"/>
              <a:ext cx="4511040" cy="3140028"/>
            </a:xfrm>
            <a:prstGeom prst="rect">
              <a:avLst/>
            </a:prstGeom>
            <a:noFill/>
          </p:spPr>
          <p:txBody>
            <a:bodyPr wrap="square" rtlCol="0">
              <a:spAutoFit/>
            </a:bodyPr>
            <a:lstStyle/>
            <a:p>
              <a:pPr algn="just">
                <a:lnSpc>
                  <a:spcPct val="110000"/>
                </a:lnSpc>
              </a:pPr>
              <a:r>
                <a:rPr lang="en-US" sz="4000" b="1" dirty="0" err="1">
                  <a:latin typeface="Calibri" panose="020F0502020204030204" pitchFamily="34" charset="0"/>
                  <a:cs typeface="Calibri" panose="020F0502020204030204" pitchFamily="34" charset="0"/>
                </a:rPr>
                <a:t>Đọc</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diễn</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cảm</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nhấn</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giọng</a:t>
              </a:r>
              <a:r>
                <a:rPr lang="en-US" sz="4000" b="1" dirty="0">
                  <a:latin typeface="Calibri" panose="020F0502020204030204" pitchFamily="34" charset="0"/>
                  <a:cs typeface="Calibri" panose="020F0502020204030204" pitchFamily="34" charset="0"/>
                </a:rPr>
                <a:t> ở </a:t>
              </a:r>
              <a:r>
                <a:rPr lang="en-US" sz="4000" b="1" dirty="0" err="1">
                  <a:latin typeface="Calibri" panose="020F0502020204030204" pitchFamily="34" charset="0"/>
                  <a:cs typeface="Calibri" panose="020F0502020204030204" pitchFamily="34" charset="0"/>
                </a:rPr>
                <a:t>những</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từ</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thể</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hiện</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cảm</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xúc</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tâm</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trạng</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của</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nhân</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vật</a:t>
              </a:r>
              <a:r>
                <a:rPr lang="en-US" sz="4000" b="1" dirty="0">
                  <a:latin typeface="Calibri" panose="020F0502020204030204" pitchFamily="34" charset="0"/>
                  <a:cs typeface="Calibri" panose="020F0502020204030204" pitchFamily="34" charset="0"/>
                </a:rPr>
                <a:t>.</a:t>
              </a:r>
              <a:endParaRPr lang="vi-VN" sz="4000" b="1" dirty="0">
                <a:latin typeface="Calibri" panose="020F0502020204030204" pitchFamily="34" charset="0"/>
                <a:cs typeface="Calibri" panose="020F0502020204030204" pitchFamily="34" charset="0"/>
              </a:endParaRPr>
            </a:p>
          </p:txBody>
        </p:sp>
      </p:grpSp>
      <p:pic>
        <p:nvPicPr>
          <p:cNvPr id="16" name="Picture 15"/>
          <p:cNvPicPr>
            <a:picLocks noChangeAspect="1"/>
          </p:cNvPicPr>
          <p:nvPr/>
        </p:nvPicPr>
        <p:blipFill>
          <a:blip r:embed="rId3">
            <a:clrChange>
              <a:clrFrom>
                <a:srgbClr val="E0E0E0"/>
              </a:clrFrom>
              <a:clrTo>
                <a:srgbClr val="E0E0E0">
                  <a:alpha val="0"/>
                </a:srgbClr>
              </a:clrTo>
            </a:clrChange>
            <a:extLst>
              <a:ext uri="{BEBA8EAE-BF5A-486C-A8C5-ECC9F3942E4B}">
                <a14:imgProps xmlns:a14="http://schemas.microsoft.com/office/drawing/2010/main">
                  <a14:imgLayer r:embed="rId4">
                    <a14:imgEffect>
                      <a14:backgroundRemoval t="0" b="100000" l="0" r="100000">
                        <a14:foregroundMark x1="5625" y1="21921" x2="14000" y2="57143"/>
                        <a14:foregroundMark x1="15625" y1="23645" x2="5750" y2="28571"/>
                        <a14:foregroundMark x1="6375" y1="67980" x2="7500" y2="86453"/>
                        <a14:foregroundMark x1="8125" y1="71182" x2="14875" y2="79803"/>
                        <a14:foregroundMark x1="12250" y1="96305" x2="56125" y2="85961"/>
                        <a14:foregroundMark x1="5750" y1="29064" x2="2500" y2="43103"/>
                        <a14:foregroundMark x1="36250" y1="15025" x2="38125" y2="58374"/>
                        <a14:foregroundMark x1="22375" y1="60345" x2="14000" y2="65764"/>
                        <a14:foregroundMark x1="29375" y1="55419" x2="35250" y2="42611"/>
                        <a14:foregroundMark x1="28875" y1="74877" x2="23625" y2="84483"/>
                        <a14:foregroundMark x1="30375" y1="78325" x2="63125" y2="76847"/>
                        <a14:foregroundMark x1="36250" y1="96798" x2="87500" y2="86946"/>
                        <a14:foregroundMark x1="82000" y1="62069" x2="93750" y2="82266"/>
                        <a14:foregroundMark x1="96875" y1="66749" x2="95625" y2="99261"/>
                        <a14:foregroundMark x1="88250" y1="75616" x2="74250" y2="79803"/>
                        <a14:foregroundMark x1="66625" y1="78571" x2="54875" y2="85961"/>
                        <a14:foregroundMark x1="48625" y1="63793" x2="40500" y2="87192"/>
                        <a14:foregroundMark x1="27375" y1="71675" x2="35250" y2="76108"/>
                        <a14:foregroundMark x1="33250" y1="93842" x2="71750" y2="91379"/>
                        <a14:foregroundMark x1="87500" y1="91872" x2="78375" y2="98522"/>
                        <a14:foregroundMark x1="66625" y1="48768" x2="60000" y2="69212"/>
                        <a14:foregroundMark x1="64000" y1="19458" x2="61000" y2="51232"/>
                        <a14:foregroundMark x1="75500" y1="22414" x2="78000" y2="23153"/>
                        <a14:foregroundMark x1="56875" y1="45567" x2="54500" y2="47291"/>
                        <a14:foregroundMark x1="55500" y1="41379" x2="60125" y2="43842"/>
                        <a14:foregroundMark x1="44250" y1="62808" x2="41125" y2="75616"/>
                        <a14:foregroundMark x1="32625" y1="85222" x2="34500" y2="82759"/>
                        <a14:foregroundMark x1="32625" y1="96798" x2="66875" y2="90640"/>
                        <a14:foregroundMark x1="69250" y1="97537" x2="49875" y2="99015"/>
                        <a14:foregroundMark x1="28500" y1="45567" x2="28500" y2="45567"/>
                        <a14:foregroundMark x1="9375" y1="87685" x2="9375" y2="87685"/>
                        <a14:foregroundMark x1="19000" y1="19951" x2="20500" y2="25369"/>
                        <a14:foregroundMark x1="70250" y1="47291" x2="76375" y2="38177"/>
                        <a14:foregroundMark x1="45250" y1="44335" x2="45250" y2="44335"/>
                      </a14:backgroundRemoval>
                    </a14:imgEffect>
                  </a14:imgLayer>
                </a14:imgProps>
              </a:ext>
              <a:ext uri="{28A0092B-C50C-407E-A947-70E740481C1C}">
                <a14:useLocalDpi xmlns:a14="http://schemas.microsoft.com/office/drawing/2010/main" val="0"/>
              </a:ext>
            </a:extLst>
          </a:blip>
          <a:stretch>
            <a:fillRect/>
          </a:stretch>
        </p:blipFill>
        <p:spPr>
          <a:xfrm>
            <a:off x="510109" y="1936124"/>
            <a:ext cx="4103934" cy="2082747"/>
          </a:xfrm>
          <a:prstGeom prst="rect">
            <a:avLst/>
          </a:prstGeom>
        </p:spPr>
      </p:pic>
    </p:spTree>
    <p:extLst>
      <p:ext uri="{BB962C8B-B14F-4D97-AF65-F5344CB8AC3E}">
        <p14:creationId xmlns:p14="http://schemas.microsoft.com/office/powerpoint/2010/main" val="1441884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500"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500"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84305" y="395673"/>
            <a:ext cx="5798128" cy="3135379"/>
            <a:chOff x="457201" y="1176848"/>
            <a:chExt cx="5798128" cy="3135379"/>
          </a:xfrm>
        </p:grpSpPr>
        <p:grpSp>
          <p:nvGrpSpPr>
            <p:cNvPr id="6" name="Group 5"/>
            <p:cNvGrpSpPr/>
            <p:nvPr/>
          </p:nvGrpSpPr>
          <p:grpSpPr>
            <a:xfrm>
              <a:off x="457201" y="1922318"/>
              <a:ext cx="5798128" cy="2389909"/>
              <a:chOff x="602672" y="2483427"/>
              <a:chExt cx="5922819" cy="2389909"/>
            </a:xfrm>
            <a:solidFill>
              <a:srgbClr val="FFFFCC"/>
            </a:solidFill>
          </p:grpSpPr>
          <p:sp>
            <p:nvSpPr>
              <p:cNvPr id="8" name="Rectangle: Rounded Corners 7"/>
              <p:cNvSpPr/>
              <p:nvPr/>
            </p:nvSpPr>
            <p:spPr>
              <a:xfrm>
                <a:off x="602672" y="2483427"/>
                <a:ext cx="5922819" cy="2389909"/>
              </a:xfrm>
              <a:custGeom>
                <a:avLst/>
                <a:gdLst>
                  <a:gd name="connsiteX0" fmla="*/ 0 w 5922819"/>
                  <a:gd name="connsiteY0" fmla="*/ 398326 h 2389909"/>
                  <a:gd name="connsiteX1" fmla="*/ 398326 w 5922819"/>
                  <a:gd name="connsiteY1" fmla="*/ 0 h 2389909"/>
                  <a:gd name="connsiteX2" fmla="*/ 865377 w 5922819"/>
                  <a:gd name="connsiteY2" fmla="*/ 0 h 2389909"/>
                  <a:gd name="connsiteX3" fmla="*/ 1281166 w 5922819"/>
                  <a:gd name="connsiteY3" fmla="*/ 0 h 2389909"/>
                  <a:gd name="connsiteX4" fmla="*/ 1799478 w 5922819"/>
                  <a:gd name="connsiteY4" fmla="*/ 0 h 2389909"/>
                  <a:gd name="connsiteX5" fmla="*/ 2471576 w 5922819"/>
                  <a:gd name="connsiteY5" fmla="*/ 0 h 2389909"/>
                  <a:gd name="connsiteX6" fmla="*/ 3041150 w 5922819"/>
                  <a:gd name="connsiteY6" fmla="*/ 0 h 2389909"/>
                  <a:gd name="connsiteX7" fmla="*/ 3508201 w 5922819"/>
                  <a:gd name="connsiteY7" fmla="*/ 0 h 2389909"/>
                  <a:gd name="connsiteX8" fmla="*/ 4077775 w 5922819"/>
                  <a:gd name="connsiteY8" fmla="*/ 0 h 2389909"/>
                  <a:gd name="connsiteX9" fmla="*/ 4596087 w 5922819"/>
                  <a:gd name="connsiteY9" fmla="*/ 0 h 2389909"/>
                  <a:gd name="connsiteX10" fmla="*/ 5524493 w 5922819"/>
                  <a:gd name="connsiteY10" fmla="*/ 0 h 2389909"/>
                  <a:gd name="connsiteX11" fmla="*/ 5922819 w 5922819"/>
                  <a:gd name="connsiteY11" fmla="*/ 398326 h 2389909"/>
                  <a:gd name="connsiteX12" fmla="*/ 5922819 w 5922819"/>
                  <a:gd name="connsiteY12" fmla="*/ 913479 h 2389909"/>
                  <a:gd name="connsiteX13" fmla="*/ 5922819 w 5922819"/>
                  <a:gd name="connsiteY13" fmla="*/ 1428632 h 2389909"/>
                  <a:gd name="connsiteX14" fmla="*/ 5922819 w 5922819"/>
                  <a:gd name="connsiteY14" fmla="*/ 1991583 h 2389909"/>
                  <a:gd name="connsiteX15" fmla="*/ 5524493 w 5922819"/>
                  <a:gd name="connsiteY15" fmla="*/ 2389909 h 2389909"/>
                  <a:gd name="connsiteX16" fmla="*/ 5006181 w 5922819"/>
                  <a:gd name="connsiteY16" fmla="*/ 2389909 h 2389909"/>
                  <a:gd name="connsiteX17" fmla="*/ 4385345 w 5922819"/>
                  <a:gd name="connsiteY17" fmla="*/ 2389909 h 2389909"/>
                  <a:gd name="connsiteX18" fmla="*/ 3764509 w 5922819"/>
                  <a:gd name="connsiteY18" fmla="*/ 2389909 h 2389909"/>
                  <a:gd name="connsiteX19" fmla="*/ 3194935 w 5922819"/>
                  <a:gd name="connsiteY19" fmla="*/ 2389909 h 2389909"/>
                  <a:gd name="connsiteX20" fmla="*/ 2625361 w 5922819"/>
                  <a:gd name="connsiteY20" fmla="*/ 2389909 h 2389909"/>
                  <a:gd name="connsiteX21" fmla="*/ 2055787 w 5922819"/>
                  <a:gd name="connsiteY21" fmla="*/ 2389909 h 2389909"/>
                  <a:gd name="connsiteX22" fmla="*/ 1486213 w 5922819"/>
                  <a:gd name="connsiteY22" fmla="*/ 2389909 h 2389909"/>
                  <a:gd name="connsiteX23" fmla="*/ 1019162 w 5922819"/>
                  <a:gd name="connsiteY23" fmla="*/ 2389909 h 2389909"/>
                  <a:gd name="connsiteX24" fmla="*/ 398326 w 5922819"/>
                  <a:gd name="connsiteY24" fmla="*/ 2389909 h 2389909"/>
                  <a:gd name="connsiteX25" fmla="*/ 0 w 5922819"/>
                  <a:gd name="connsiteY25" fmla="*/ 1991583 h 2389909"/>
                  <a:gd name="connsiteX26" fmla="*/ 0 w 5922819"/>
                  <a:gd name="connsiteY26" fmla="*/ 1460497 h 2389909"/>
                  <a:gd name="connsiteX27" fmla="*/ 0 w 5922819"/>
                  <a:gd name="connsiteY27" fmla="*/ 961277 h 2389909"/>
                  <a:gd name="connsiteX28" fmla="*/ 0 w 5922819"/>
                  <a:gd name="connsiteY28"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922819" h="2389909" fill="none" extrusionOk="0">
                    <a:moveTo>
                      <a:pt x="0" y="398326"/>
                    </a:moveTo>
                    <a:cubicBezTo>
                      <a:pt x="-25110" y="225623"/>
                      <a:pt x="172914" y="-50858"/>
                      <a:pt x="398326" y="0"/>
                    </a:cubicBezTo>
                    <a:cubicBezTo>
                      <a:pt x="585273" y="-54826"/>
                      <a:pt x="682883" y="22090"/>
                      <a:pt x="865377" y="0"/>
                    </a:cubicBezTo>
                    <a:cubicBezTo>
                      <a:pt x="1047871" y="-22090"/>
                      <a:pt x="1115818" y="36667"/>
                      <a:pt x="1281166" y="0"/>
                    </a:cubicBezTo>
                    <a:cubicBezTo>
                      <a:pt x="1446514" y="-36667"/>
                      <a:pt x="1552483" y="55872"/>
                      <a:pt x="1799478" y="0"/>
                    </a:cubicBezTo>
                    <a:cubicBezTo>
                      <a:pt x="2046473" y="-55872"/>
                      <a:pt x="2256759" y="68933"/>
                      <a:pt x="2471576" y="0"/>
                    </a:cubicBezTo>
                    <a:cubicBezTo>
                      <a:pt x="2686393" y="-68933"/>
                      <a:pt x="2899860" y="63360"/>
                      <a:pt x="3041150" y="0"/>
                    </a:cubicBezTo>
                    <a:cubicBezTo>
                      <a:pt x="3182440" y="-63360"/>
                      <a:pt x="3402433" y="22609"/>
                      <a:pt x="3508201" y="0"/>
                    </a:cubicBezTo>
                    <a:cubicBezTo>
                      <a:pt x="3613969" y="-22609"/>
                      <a:pt x="3823621" y="15479"/>
                      <a:pt x="4077775" y="0"/>
                    </a:cubicBezTo>
                    <a:cubicBezTo>
                      <a:pt x="4331929" y="-15479"/>
                      <a:pt x="4455861" y="29743"/>
                      <a:pt x="4596087" y="0"/>
                    </a:cubicBezTo>
                    <a:cubicBezTo>
                      <a:pt x="4736313" y="-29743"/>
                      <a:pt x="5188909" y="47133"/>
                      <a:pt x="5524493" y="0"/>
                    </a:cubicBezTo>
                    <a:cubicBezTo>
                      <a:pt x="5742430" y="35191"/>
                      <a:pt x="5919924" y="172593"/>
                      <a:pt x="5922819" y="398326"/>
                    </a:cubicBezTo>
                    <a:cubicBezTo>
                      <a:pt x="5977811" y="536512"/>
                      <a:pt x="5884879" y="679623"/>
                      <a:pt x="5922819" y="913479"/>
                    </a:cubicBezTo>
                    <a:cubicBezTo>
                      <a:pt x="5960759" y="1147335"/>
                      <a:pt x="5919332" y="1282699"/>
                      <a:pt x="5922819" y="1428632"/>
                    </a:cubicBezTo>
                    <a:cubicBezTo>
                      <a:pt x="5926306" y="1574565"/>
                      <a:pt x="5903684" y="1841276"/>
                      <a:pt x="5922819" y="1991583"/>
                    </a:cubicBezTo>
                    <a:cubicBezTo>
                      <a:pt x="5922394" y="2232997"/>
                      <a:pt x="5710083" y="2359016"/>
                      <a:pt x="5524493" y="2389909"/>
                    </a:cubicBezTo>
                    <a:cubicBezTo>
                      <a:pt x="5364463" y="2426672"/>
                      <a:pt x="5224862" y="2363333"/>
                      <a:pt x="5006181" y="2389909"/>
                    </a:cubicBezTo>
                    <a:cubicBezTo>
                      <a:pt x="4787500" y="2416485"/>
                      <a:pt x="4599125" y="2374932"/>
                      <a:pt x="4385345" y="2389909"/>
                    </a:cubicBezTo>
                    <a:cubicBezTo>
                      <a:pt x="4171565" y="2404886"/>
                      <a:pt x="3942501" y="2378500"/>
                      <a:pt x="3764509" y="2389909"/>
                    </a:cubicBezTo>
                    <a:cubicBezTo>
                      <a:pt x="3586517" y="2401318"/>
                      <a:pt x="3346456" y="2359255"/>
                      <a:pt x="3194935" y="2389909"/>
                    </a:cubicBezTo>
                    <a:cubicBezTo>
                      <a:pt x="3043414" y="2420563"/>
                      <a:pt x="2776853" y="2364147"/>
                      <a:pt x="2625361" y="2389909"/>
                    </a:cubicBezTo>
                    <a:cubicBezTo>
                      <a:pt x="2473869" y="2415671"/>
                      <a:pt x="2306156" y="2327869"/>
                      <a:pt x="2055787" y="2389909"/>
                    </a:cubicBezTo>
                    <a:cubicBezTo>
                      <a:pt x="1805418" y="2451949"/>
                      <a:pt x="1676859" y="2365793"/>
                      <a:pt x="1486213" y="2389909"/>
                    </a:cubicBezTo>
                    <a:cubicBezTo>
                      <a:pt x="1295567" y="2414025"/>
                      <a:pt x="1151785" y="2336406"/>
                      <a:pt x="1019162" y="2389909"/>
                    </a:cubicBezTo>
                    <a:cubicBezTo>
                      <a:pt x="886539" y="2443412"/>
                      <a:pt x="687420" y="2350544"/>
                      <a:pt x="398326" y="2389909"/>
                    </a:cubicBezTo>
                    <a:cubicBezTo>
                      <a:pt x="153311" y="2430587"/>
                      <a:pt x="-51599" y="2205144"/>
                      <a:pt x="0" y="1991583"/>
                    </a:cubicBezTo>
                    <a:cubicBezTo>
                      <a:pt x="-21010" y="1782241"/>
                      <a:pt x="42948" y="1657772"/>
                      <a:pt x="0" y="1460497"/>
                    </a:cubicBezTo>
                    <a:cubicBezTo>
                      <a:pt x="-42948" y="1263222"/>
                      <a:pt x="55504" y="1079879"/>
                      <a:pt x="0" y="961277"/>
                    </a:cubicBezTo>
                    <a:cubicBezTo>
                      <a:pt x="-55504" y="842675"/>
                      <a:pt x="11724" y="638618"/>
                      <a:pt x="0" y="398326"/>
                    </a:cubicBezTo>
                    <a:close/>
                  </a:path>
                  <a:path w="5922819" h="2389909" stroke="0" extrusionOk="0">
                    <a:moveTo>
                      <a:pt x="0" y="398326"/>
                    </a:moveTo>
                    <a:cubicBezTo>
                      <a:pt x="28964" y="220397"/>
                      <a:pt x="206306" y="22650"/>
                      <a:pt x="398326" y="0"/>
                    </a:cubicBezTo>
                    <a:cubicBezTo>
                      <a:pt x="642830" y="-60785"/>
                      <a:pt x="747062" y="24238"/>
                      <a:pt x="1070423" y="0"/>
                    </a:cubicBezTo>
                    <a:cubicBezTo>
                      <a:pt x="1393784" y="-24238"/>
                      <a:pt x="1305202" y="37410"/>
                      <a:pt x="1486213" y="0"/>
                    </a:cubicBezTo>
                    <a:cubicBezTo>
                      <a:pt x="1667224" y="-37410"/>
                      <a:pt x="1769014" y="49417"/>
                      <a:pt x="1953263" y="0"/>
                    </a:cubicBezTo>
                    <a:cubicBezTo>
                      <a:pt x="2137512" y="-49417"/>
                      <a:pt x="2293059" y="17162"/>
                      <a:pt x="2420314" y="0"/>
                    </a:cubicBezTo>
                    <a:cubicBezTo>
                      <a:pt x="2547569" y="-17162"/>
                      <a:pt x="2748384" y="50954"/>
                      <a:pt x="2989888" y="0"/>
                    </a:cubicBezTo>
                    <a:cubicBezTo>
                      <a:pt x="3231392" y="-50954"/>
                      <a:pt x="3404777" y="50809"/>
                      <a:pt x="3610724" y="0"/>
                    </a:cubicBezTo>
                    <a:cubicBezTo>
                      <a:pt x="3816671" y="-50809"/>
                      <a:pt x="3967566" y="13755"/>
                      <a:pt x="4077775" y="0"/>
                    </a:cubicBezTo>
                    <a:cubicBezTo>
                      <a:pt x="4187984" y="-13755"/>
                      <a:pt x="4365908" y="26888"/>
                      <a:pt x="4596087" y="0"/>
                    </a:cubicBezTo>
                    <a:cubicBezTo>
                      <a:pt x="4826266" y="-26888"/>
                      <a:pt x="5308079" y="65204"/>
                      <a:pt x="5524493" y="0"/>
                    </a:cubicBezTo>
                    <a:cubicBezTo>
                      <a:pt x="5753362" y="-2336"/>
                      <a:pt x="5955032" y="149097"/>
                      <a:pt x="5922819" y="398326"/>
                    </a:cubicBezTo>
                    <a:cubicBezTo>
                      <a:pt x="5935221" y="550432"/>
                      <a:pt x="5902100" y="757142"/>
                      <a:pt x="5922819" y="945344"/>
                    </a:cubicBezTo>
                    <a:cubicBezTo>
                      <a:pt x="5943538" y="1133546"/>
                      <a:pt x="5895225" y="1244330"/>
                      <a:pt x="5922819" y="1428632"/>
                    </a:cubicBezTo>
                    <a:cubicBezTo>
                      <a:pt x="5950413" y="1612934"/>
                      <a:pt x="5863195" y="1804810"/>
                      <a:pt x="5922819" y="1991583"/>
                    </a:cubicBezTo>
                    <a:cubicBezTo>
                      <a:pt x="5931280" y="2210588"/>
                      <a:pt x="5741519" y="2385258"/>
                      <a:pt x="5524493" y="2389909"/>
                    </a:cubicBezTo>
                    <a:cubicBezTo>
                      <a:pt x="5286124" y="2454480"/>
                      <a:pt x="5032427" y="2386343"/>
                      <a:pt x="4852396" y="2389909"/>
                    </a:cubicBezTo>
                    <a:cubicBezTo>
                      <a:pt x="4672365" y="2393475"/>
                      <a:pt x="4415604" y="2339542"/>
                      <a:pt x="4282821" y="2389909"/>
                    </a:cubicBezTo>
                    <a:cubicBezTo>
                      <a:pt x="4150038" y="2440276"/>
                      <a:pt x="3923054" y="2379463"/>
                      <a:pt x="3815771" y="2389909"/>
                    </a:cubicBezTo>
                    <a:cubicBezTo>
                      <a:pt x="3708488" y="2400355"/>
                      <a:pt x="3563831" y="2389885"/>
                      <a:pt x="3399982" y="2389909"/>
                    </a:cubicBezTo>
                    <a:cubicBezTo>
                      <a:pt x="3236133" y="2389933"/>
                      <a:pt x="3027031" y="2370175"/>
                      <a:pt x="2932931" y="2389909"/>
                    </a:cubicBezTo>
                    <a:cubicBezTo>
                      <a:pt x="2838831" y="2409643"/>
                      <a:pt x="2571977" y="2341503"/>
                      <a:pt x="2363357" y="2389909"/>
                    </a:cubicBezTo>
                    <a:cubicBezTo>
                      <a:pt x="2154737" y="2438315"/>
                      <a:pt x="2008988" y="2354771"/>
                      <a:pt x="1691259" y="2389909"/>
                    </a:cubicBezTo>
                    <a:cubicBezTo>
                      <a:pt x="1373530" y="2425047"/>
                      <a:pt x="1200729" y="2314294"/>
                      <a:pt x="1019162" y="2389909"/>
                    </a:cubicBezTo>
                    <a:cubicBezTo>
                      <a:pt x="837595" y="2465524"/>
                      <a:pt x="631849" y="2361835"/>
                      <a:pt x="398326" y="2389909"/>
                    </a:cubicBezTo>
                    <a:cubicBezTo>
                      <a:pt x="198246" y="2364416"/>
                      <a:pt x="-32898" y="2224780"/>
                      <a:pt x="0" y="1991583"/>
                    </a:cubicBezTo>
                    <a:cubicBezTo>
                      <a:pt x="-4321" y="1858753"/>
                      <a:pt x="42256" y="1653378"/>
                      <a:pt x="0" y="1492362"/>
                    </a:cubicBezTo>
                    <a:cubicBezTo>
                      <a:pt x="-42256" y="1331346"/>
                      <a:pt x="20366" y="1198021"/>
                      <a:pt x="0" y="945344"/>
                    </a:cubicBezTo>
                    <a:cubicBezTo>
                      <a:pt x="-20366" y="692667"/>
                      <a:pt x="20388" y="569457"/>
                      <a:pt x="0" y="398326"/>
                    </a:cubicBezTo>
                    <a:close/>
                  </a:path>
                </a:pathLst>
              </a:custGeom>
              <a:grp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913765"/>
                <a:r>
                  <a:rPr lang="en-US" sz="3200" dirty="0">
                    <a:solidFill>
                      <a:prstClr val="black"/>
                    </a:solidFill>
                    <a:latin typeface="Calibri" panose="020F0502020204030204"/>
                  </a:rPr>
                  <a:t>	</a:t>
                </a:r>
                <a:r>
                  <a:rPr lang="en-US" sz="3200" dirty="0" err="1">
                    <a:solidFill>
                      <a:prstClr val="black"/>
                    </a:solidFill>
                    <a:latin typeface="Calibri" panose="020F0502020204030204"/>
                  </a:rPr>
                  <a:t>Phân</a:t>
                </a:r>
                <a:r>
                  <a:rPr lang="en-US" sz="3200" dirty="0">
                    <a:solidFill>
                      <a:prstClr val="black"/>
                    </a:solidFill>
                    <a:latin typeface="Calibri" panose="020F0502020204030204"/>
                  </a:rPr>
                  <a:t> </a:t>
                </a:r>
                <a:r>
                  <a:rPr lang="en-US" sz="3200" dirty="0" err="1">
                    <a:solidFill>
                      <a:prstClr val="black"/>
                    </a:solidFill>
                    <a:latin typeface="Calibri" panose="020F0502020204030204"/>
                  </a:rPr>
                  <a:t>công</a:t>
                </a:r>
                <a:r>
                  <a:rPr lang="en-US" sz="3200" dirty="0">
                    <a:solidFill>
                      <a:prstClr val="black"/>
                    </a:solidFill>
                    <a:latin typeface="Calibri" panose="020F0502020204030204"/>
                  </a:rPr>
                  <a:t> </a:t>
                </a: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theo</a:t>
                </a:r>
                <a:r>
                  <a:rPr lang="en-US" sz="3200" dirty="0">
                    <a:solidFill>
                      <a:prstClr val="black"/>
                    </a:solidFill>
                    <a:latin typeface="Calibri" panose="020F0502020204030204"/>
                  </a:rPr>
                  <a:t> </a:t>
                </a:r>
                <a:r>
                  <a:rPr lang="en-US" sz="3200" dirty="0" err="1">
                    <a:solidFill>
                      <a:prstClr val="black"/>
                    </a:solidFill>
                    <a:latin typeface="Calibri" panose="020F0502020204030204"/>
                  </a:rPr>
                  <a:t>đoạn</a:t>
                </a:r>
                <a:r>
                  <a:rPr lang="en-US" sz="3200" dirty="0">
                    <a:solidFill>
                      <a:prstClr val="black"/>
                    </a:solidFill>
                    <a:latin typeface="Calibri" panose="020F0502020204030204"/>
                  </a:rPr>
                  <a:t>.</a:t>
                </a:r>
              </a:p>
              <a:p>
                <a:pPr algn="just" defTabSz="913765"/>
                <a:r>
                  <a:rPr lang="en-US" sz="3200" dirty="0">
                    <a:solidFill>
                      <a:prstClr val="black"/>
                    </a:solidFill>
                    <a:latin typeface="Calibri" panose="020F0502020204030204"/>
                  </a:rPr>
                  <a:t>	</a:t>
                </a:r>
                <a:r>
                  <a:rPr lang="en-US" sz="3200" dirty="0" err="1">
                    <a:solidFill>
                      <a:prstClr val="black"/>
                    </a:solidFill>
                    <a:latin typeface="Calibri" panose="020F0502020204030204"/>
                  </a:rPr>
                  <a:t>Tất</a:t>
                </a:r>
                <a:r>
                  <a:rPr lang="en-US" sz="3200" dirty="0">
                    <a:solidFill>
                      <a:prstClr val="black"/>
                    </a:solidFill>
                    <a:latin typeface="Calibri" panose="020F0502020204030204"/>
                  </a:rPr>
                  <a:t> </a:t>
                </a:r>
                <a:r>
                  <a:rPr lang="en-US" sz="3200" dirty="0" err="1">
                    <a:solidFill>
                      <a:prstClr val="black"/>
                    </a:solidFill>
                    <a:latin typeface="Calibri" panose="020F0502020204030204"/>
                  </a:rPr>
                  <a:t>cả</a:t>
                </a:r>
                <a:r>
                  <a:rPr lang="en-US" sz="3200" dirty="0">
                    <a:solidFill>
                      <a:prstClr val="black"/>
                    </a:solidFill>
                    <a:latin typeface="Calibri" panose="020F0502020204030204"/>
                  </a:rPr>
                  <a:t> </a:t>
                </a:r>
                <a:r>
                  <a:rPr lang="en-US" sz="3200" dirty="0" err="1">
                    <a:solidFill>
                      <a:prstClr val="black"/>
                    </a:solidFill>
                    <a:latin typeface="Calibri" panose="020F0502020204030204"/>
                  </a:rPr>
                  <a:t>thành</a:t>
                </a:r>
                <a:r>
                  <a:rPr lang="en-US" sz="3200" dirty="0">
                    <a:solidFill>
                      <a:prstClr val="black"/>
                    </a:solidFill>
                    <a:latin typeface="Calibri" panose="020F0502020204030204"/>
                  </a:rPr>
                  <a:t> </a:t>
                </a:r>
                <a:r>
                  <a:rPr lang="en-US" sz="3200" dirty="0" err="1">
                    <a:solidFill>
                      <a:prstClr val="black"/>
                    </a:solidFill>
                    <a:latin typeface="Calibri" panose="020F0502020204030204"/>
                  </a:rPr>
                  <a:t>viên</a:t>
                </a:r>
                <a:r>
                  <a:rPr lang="en-US" sz="3200" dirty="0">
                    <a:solidFill>
                      <a:prstClr val="black"/>
                    </a:solidFill>
                    <a:latin typeface="Calibri" panose="020F0502020204030204"/>
                  </a:rPr>
                  <a:t> </a:t>
                </a:r>
                <a:r>
                  <a:rPr lang="en-US" sz="3200" dirty="0" err="1">
                    <a:solidFill>
                      <a:prstClr val="black"/>
                    </a:solidFill>
                    <a:latin typeface="Calibri" panose="020F0502020204030204"/>
                  </a:rPr>
                  <a:t>đều</a:t>
                </a:r>
                <a:r>
                  <a:rPr lang="en-US" sz="3200" dirty="0">
                    <a:solidFill>
                      <a:prstClr val="black"/>
                    </a:solidFill>
                    <a:latin typeface="Calibri" panose="020F0502020204030204"/>
                  </a:rPr>
                  <a:t> </a:t>
                </a:r>
                <a:r>
                  <a:rPr lang="en-US" sz="3200" dirty="0" err="1">
                    <a:solidFill>
                      <a:prstClr val="black"/>
                    </a:solidFill>
                    <a:latin typeface="Calibri" panose="020F0502020204030204"/>
                  </a:rPr>
                  <a:t>đọc</a:t>
                </a:r>
                <a:r>
                  <a:rPr lang="en-US" sz="3200" dirty="0">
                    <a:solidFill>
                      <a:prstClr val="black"/>
                    </a:solidFill>
                    <a:latin typeface="Calibri" panose="020F0502020204030204"/>
                  </a:rPr>
                  <a:t>.</a:t>
                </a:r>
              </a:p>
            </p:txBody>
          </p:sp>
          <p:pic>
            <p:nvPicPr>
              <p:cNvPr id="9" name="Picture 8"/>
              <p:cNvPicPr>
                <a:picLocks noChangeAspect="1"/>
              </p:cNvPicPr>
              <p:nvPr/>
            </p:nvPicPr>
            <p:blipFill>
              <a:blip r:embed="rId2"/>
              <a:stretch>
                <a:fillRect/>
              </a:stretch>
            </p:blipFill>
            <p:spPr>
              <a:xfrm flipH="1">
                <a:off x="907221" y="3078729"/>
                <a:ext cx="609091" cy="609091"/>
              </a:xfrm>
              <a:prstGeom prst="rect">
                <a:avLst/>
              </a:prstGeom>
              <a:grpFill/>
              <a:ln>
                <a:noFill/>
              </a:ln>
            </p:spPr>
          </p:pic>
          <p:pic>
            <p:nvPicPr>
              <p:cNvPr id="10" name="Picture 9"/>
              <p:cNvPicPr>
                <a:picLocks noChangeAspect="1"/>
              </p:cNvPicPr>
              <p:nvPr/>
            </p:nvPicPr>
            <p:blipFill>
              <a:blip r:embed="rId2"/>
              <a:stretch>
                <a:fillRect/>
              </a:stretch>
            </p:blipFill>
            <p:spPr>
              <a:xfrm flipH="1">
                <a:off x="907221" y="3516368"/>
                <a:ext cx="609091" cy="609091"/>
              </a:xfrm>
              <a:prstGeom prst="rect">
                <a:avLst/>
              </a:prstGeom>
              <a:grpFill/>
              <a:ln>
                <a:noFill/>
              </a:ln>
            </p:spPr>
          </p:pic>
        </p:grpSp>
        <p:sp>
          <p:nvSpPr>
            <p:cNvPr id="7" name="Rectangle: Rounded Corners 6"/>
            <p:cNvSpPr/>
            <p:nvPr/>
          </p:nvSpPr>
          <p:spPr>
            <a:xfrm>
              <a:off x="1756064" y="1176848"/>
              <a:ext cx="3395232"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6600" dirty="0" err="1">
                  <a:solidFill>
                    <a:prstClr val="black"/>
                  </a:solidFill>
                </a:rPr>
                <a:t>Yêu</a:t>
              </a:r>
              <a:r>
                <a:rPr lang="en-US" sz="6600" dirty="0">
                  <a:solidFill>
                    <a:prstClr val="black"/>
                  </a:solidFill>
                </a:rPr>
                <a:t> </a:t>
              </a:r>
              <a:r>
                <a:rPr lang="en-US" sz="6600" dirty="0" err="1">
                  <a:solidFill>
                    <a:prstClr val="black"/>
                  </a:solidFill>
                </a:rPr>
                <a:t>cầu</a:t>
              </a:r>
              <a:endParaRPr lang="en-US" sz="6600" dirty="0">
                <a:solidFill>
                  <a:prstClr val="black"/>
                </a:solidFill>
              </a:endParaRPr>
            </a:p>
          </p:txBody>
        </p:sp>
      </p:grpSp>
      <p:grpSp>
        <p:nvGrpSpPr>
          <p:cNvPr id="11" name="Group 10"/>
          <p:cNvGrpSpPr/>
          <p:nvPr/>
        </p:nvGrpSpPr>
        <p:grpSpPr>
          <a:xfrm>
            <a:off x="5107877" y="3307784"/>
            <a:ext cx="6840681" cy="3307659"/>
            <a:chOff x="535741" y="1594114"/>
            <a:chExt cx="6840681" cy="3307659"/>
          </a:xfrm>
        </p:grpSpPr>
        <p:grpSp>
          <p:nvGrpSpPr>
            <p:cNvPr id="12" name="Group 11"/>
            <p:cNvGrpSpPr/>
            <p:nvPr/>
          </p:nvGrpSpPr>
          <p:grpSpPr>
            <a:xfrm>
              <a:off x="535741" y="2511864"/>
              <a:ext cx="6840681" cy="2389909"/>
              <a:chOff x="5351318" y="4311147"/>
              <a:chExt cx="6840681" cy="2389909"/>
            </a:xfrm>
            <a:solidFill>
              <a:srgbClr val="FFFFCC"/>
            </a:solidFill>
          </p:grpSpPr>
          <p:sp>
            <p:nvSpPr>
              <p:cNvPr id="14" name="Rectangle: Rounded Corners 13"/>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đúng</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to, </a:t>
                </a:r>
                <a:r>
                  <a:rPr lang="en-US" sz="3200" dirty="0" err="1">
                    <a:solidFill>
                      <a:prstClr val="black"/>
                    </a:solidFill>
                    <a:latin typeface="Calibri" panose="020F0502020204030204"/>
                  </a:rPr>
                  <a:t>rõ</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ngắt</a:t>
                </a:r>
                <a:r>
                  <a:rPr lang="en-US" sz="3200" dirty="0">
                    <a:solidFill>
                      <a:prstClr val="black"/>
                    </a:solidFill>
                    <a:latin typeface="Calibri" panose="020F0502020204030204"/>
                  </a:rPr>
                  <a:t>, </a:t>
                </a:r>
                <a:r>
                  <a:rPr lang="en-US" sz="3200" dirty="0" err="1">
                    <a:solidFill>
                      <a:prstClr val="black"/>
                    </a:solidFill>
                    <a:latin typeface="Calibri" panose="020F0502020204030204"/>
                  </a:rPr>
                  <a:t>nghỉ</a:t>
                </a:r>
                <a:r>
                  <a:rPr lang="en-US" sz="3200" dirty="0">
                    <a:solidFill>
                      <a:prstClr val="black"/>
                    </a:solidFill>
                    <a:latin typeface="Calibri" panose="020F0502020204030204"/>
                  </a:rPr>
                  <a:t> </a:t>
                </a:r>
                <a:r>
                  <a:rPr lang="en-US" sz="3200" dirty="0" err="1">
                    <a:solidFill>
                      <a:prstClr val="black"/>
                    </a:solidFill>
                    <a:latin typeface="Calibri" panose="020F0502020204030204"/>
                  </a:rPr>
                  <a:t>đúng</a:t>
                </a:r>
                <a:r>
                  <a:rPr lang="en-US" sz="3200" dirty="0">
                    <a:solidFill>
                      <a:prstClr val="black"/>
                    </a:solidFill>
                    <a:latin typeface="Calibri" panose="020F0502020204030204"/>
                  </a:rPr>
                  <a:t> </a:t>
                </a:r>
                <a:r>
                  <a:rPr lang="en-US" sz="3200" dirty="0" err="1">
                    <a:solidFill>
                      <a:prstClr val="black"/>
                    </a:solidFill>
                    <a:latin typeface="Calibri" panose="020F0502020204030204"/>
                  </a:rPr>
                  <a:t>chỗ</a:t>
                </a:r>
                <a:r>
                  <a:rPr lang="en-US" sz="3200" dirty="0">
                    <a:solidFill>
                      <a:prstClr val="black"/>
                    </a:solidFill>
                    <a:latin typeface="Calibri" panose="020F0502020204030204"/>
                  </a:rPr>
                  <a:t>.</a:t>
                </a:r>
              </a:p>
              <a:p>
                <a:pPr marL="514350" indent="-514350" algn="just" defTabSz="913765">
                  <a:buFontTx/>
                  <a:buAutoNum type="arabicPeriod"/>
                </a:pPr>
                <a:r>
                  <a:rPr lang="en-US" sz="3200" dirty="0" err="1">
                    <a:solidFill>
                      <a:prstClr val="black"/>
                    </a:solidFill>
                    <a:latin typeface="Calibri" panose="020F0502020204030204"/>
                  </a:rPr>
                  <a:t>Thể</a:t>
                </a:r>
                <a:r>
                  <a:rPr lang="en-US" sz="3200" dirty="0">
                    <a:solidFill>
                      <a:prstClr val="black"/>
                    </a:solidFill>
                    <a:latin typeface="Calibri" panose="020F0502020204030204"/>
                  </a:rPr>
                  <a:t> </a:t>
                </a:r>
                <a:r>
                  <a:rPr lang="en-US" sz="3200" dirty="0" err="1">
                    <a:solidFill>
                      <a:prstClr val="black"/>
                    </a:solidFill>
                    <a:latin typeface="Calibri" panose="020F0502020204030204"/>
                  </a:rPr>
                  <a:t>hiện</a:t>
                </a:r>
                <a:r>
                  <a:rPr lang="en-US" sz="3200" dirty="0">
                    <a:solidFill>
                      <a:prstClr val="black"/>
                    </a:solidFill>
                    <a:latin typeface="Calibri" panose="020F0502020204030204"/>
                  </a:rPr>
                  <a:t> </a:t>
                </a:r>
                <a:r>
                  <a:rPr lang="en-US" sz="3200" dirty="0" err="1">
                    <a:solidFill>
                      <a:prstClr val="black"/>
                    </a:solidFill>
                    <a:latin typeface="Calibri" panose="020F0502020204030204"/>
                  </a:rPr>
                  <a:t>giọng</a:t>
                </a:r>
                <a:r>
                  <a:rPr lang="en-US" sz="3200" dirty="0">
                    <a:solidFill>
                      <a:prstClr val="black"/>
                    </a:solidFill>
                    <a:latin typeface="Calibri" panose="020F0502020204030204"/>
                  </a:rPr>
                  <a:t> </a:t>
                </a:r>
                <a:r>
                  <a:rPr lang="en-US" sz="3200" dirty="0" err="1">
                    <a:solidFill>
                      <a:prstClr val="black"/>
                    </a:solidFill>
                    <a:latin typeface="Calibri" panose="020F0502020204030204"/>
                  </a:rPr>
                  <a:t>đọc</a:t>
                </a:r>
                <a:r>
                  <a:rPr lang="en-US" sz="3200" dirty="0">
                    <a:solidFill>
                      <a:prstClr val="black"/>
                    </a:solidFill>
                    <a:latin typeface="Calibri" panose="020F0502020204030204"/>
                  </a:rPr>
                  <a:t> </a:t>
                </a:r>
                <a:r>
                  <a:rPr lang="en-US" sz="3200" dirty="0" err="1">
                    <a:solidFill>
                      <a:prstClr val="black"/>
                    </a:solidFill>
                    <a:latin typeface="Calibri" panose="020F0502020204030204"/>
                  </a:rPr>
                  <a:t>phù</a:t>
                </a:r>
                <a:r>
                  <a:rPr lang="en-US" sz="3200" dirty="0">
                    <a:solidFill>
                      <a:prstClr val="black"/>
                    </a:solidFill>
                    <a:latin typeface="Calibri" panose="020F0502020204030204"/>
                  </a:rPr>
                  <a:t> </a:t>
                </a:r>
                <a:r>
                  <a:rPr lang="en-US" sz="3200" dirty="0" err="1">
                    <a:solidFill>
                      <a:prstClr val="black"/>
                    </a:solidFill>
                    <a:latin typeface="Calibri" panose="020F0502020204030204"/>
                  </a:rPr>
                  <a:t>hợp</a:t>
                </a:r>
                <a:endParaRPr lang="en-US" sz="3200" dirty="0">
                  <a:solidFill>
                    <a:prstClr val="black"/>
                  </a:solidFill>
                  <a:latin typeface="Calibri" panose="020F0502020204030204"/>
                </a:endParaRPr>
              </a:p>
            </p:txBody>
          </p:sp>
          <p:grpSp>
            <p:nvGrpSpPr>
              <p:cNvPr id="15" name="Group 14"/>
              <p:cNvGrpSpPr/>
              <p:nvPr/>
            </p:nvGrpSpPr>
            <p:grpSpPr>
              <a:xfrm>
                <a:off x="7848304" y="4505757"/>
                <a:ext cx="4208656" cy="1969599"/>
                <a:chOff x="7938043" y="4498698"/>
                <a:chExt cx="4689256" cy="2219312"/>
              </a:xfrm>
              <a:grpFill/>
            </p:grpSpPr>
            <p:pic>
              <p:nvPicPr>
                <p:cNvPr id="16" name="Picture 15"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8043" y="4498699"/>
                  <a:ext cx="546327" cy="546329"/>
                </a:xfrm>
                <a:prstGeom prst="rect">
                  <a:avLst/>
                </a:prstGeom>
                <a:grpFill/>
              </p:spPr>
            </p:pic>
            <p:pic>
              <p:nvPicPr>
                <p:cNvPr id="17" name="Picture 16"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8185" y="4498699"/>
                  <a:ext cx="546327" cy="546328"/>
                </a:xfrm>
                <a:prstGeom prst="rect">
                  <a:avLst/>
                </a:prstGeom>
                <a:grpFill/>
              </p:spPr>
            </p:pic>
            <p:pic>
              <p:nvPicPr>
                <p:cNvPr id="18" name="Picture 17"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6833" y="4498698"/>
                  <a:ext cx="546328" cy="546328"/>
                </a:xfrm>
                <a:prstGeom prst="rect">
                  <a:avLst/>
                </a:prstGeom>
                <a:grpFill/>
              </p:spPr>
            </p:pic>
            <p:pic>
              <p:nvPicPr>
                <p:cNvPr id="19" name="Picture 18"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4228" y="5096097"/>
                  <a:ext cx="546327" cy="546329"/>
                </a:xfrm>
                <a:prstGeom prst="rect">
                  <a:avLst/>
                </a:prstGeom>
                <a:grpFill/>
              </p:spPr>
            </p:pic>
            <p:pic>
              <p:nvPicPr>
                <p:cNvPr id="20" name="Picture 19"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4370" y="5096097"/>
                  <a:ext cx="546327" cy="546328"/>
                </a:xfrm>
                <a:prstGeom prst="rect">
                  <a:avLst/>
                </a:prstGeom>
                <a:grpFill/>
              </p:spPr>
            </p:pic>
            <p:pic>
              <p:nvPicPr>
                <p:cNvPr id="21" name="Picture 20"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3018" y="5096096"/>
                  <a:ext cx="546328" cy="546328"/>
                </a:xfrm>
                <a:prstGeom prst="rect">
                  <a:avLst/>
                </a:prstGeom>
                <a:grpFill/>
              </p:spPr>
            </p:pic>
            <p:pic>
              <p:nvPicPr>
                <p:cNvPr id="22" name="Picture 21"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5854" y="5565234"/>
                  <a:ext cx="546327" cy="546329"/>
                </a:xfrm>
                <a:prstGeom prst="rect">
                  <a:avLst/>
                </a:prstGeom>
                <a:grpFill/>
              </p:spPr>
            </p:pic>
            <p:pic>
              <p:nvPicPr>
                <p:cNvPr id="23" name="Picture 22"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5996" y="5565234"/>
                  <a:ext cx="546327" cy="546328"/>
                </a:xfrm>
                <a:prstGeom prst="rect">
                  <a:avLst/>
                </a:prstGeom>
                <a:grpFill/>
              </p:spPr>
            </p:pic>
            <p:pic>
              <p:nvPicPr>
                <p:cNvPr id="24" name="Picture 23"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34644" y="5565233"/>
                  <a:ext cx="546328" cy="546328"/>
                </a:xfrm>
                <a:prstGeom prst="rect">
                  <a:avLst/>
                </a:prstGeom>
                <a:grpFill/>
              </p:spPr>
            </p:pic>
            <p:pic>
              <p:nvPicPr>
                <p:cNvPr id="25" name="Picture 24"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2181" y="6171681"/>
                  <a:ext cx="546327" cy="546329"/>
                </a:xfrm>
                <a:prstGeom prst="rect">
                  <a:avLst/>
                </a:prstGeom>
                <a:grpFill/>
              </p:spPr>
            </p:pic>
            <p:pic>
              <p:nvPicPr>
                <p:cNvPr id="26" name="Picture 25"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72323" y="6171681"/>
                  <a:ext cx="546327" cy="546328"/>
                </a:xfrm>
                <a:prstGeom prst="rect">
                  <a:avLst/>
                </a:prstGeom>
                <a:grpFill/>
              </p:spPr>
            </p:pic>
            <p:pic>
              <p:nvPicPr>
                <p:cNvPr id="27" name="Picture 26" descr="Icon&#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80971" y="6171680"/>
                  <a:ext cx="546328" cy="546328"/>
                </a:xfrm>
                <a:prstGeom prst="rect">
                  <a:avLst/>
                </a:prstGeom>
                <a:grpFill/>
              </p:spPr>
            </p:pic>
          </p:grpSp>
        </p:grpSp>
        <p:sp>
          <p:nvSpPr>
            <p:cNvPr id="13" name="Rectangle: Rounded Corners 12"/>
            <p:cNvSpPr/>
            <p:nvPr/>
          </p:nvSpPr>
          <p:spPr>
            <a:xfrm>
              <a:off x="1376681" y="1594114"/>
              <a:ext cx="5430384"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3765"/>
              <a:r>
                <a:rPr lang="en-US" sz="5400" b="1" dirty="0" err="1">
                  <a:solidFill>
                    <a:prstClr val="black"/>
                  </a:solidFill>
                  <a:latin typeface="Calibri" panose="020F0502020204030204" pitchFamily="34" charset="0"/>
                  <a:cs typeface="Calibri" panose="020F0502020204030204" pitchFamily="34" charset="0"/>
                </a:rPr>
                <a:t>Tiêu</a:t>
              </a:r>
              <a:r>
                <a:rPr lang="en-US" sz="5400" b="1" dirty="0">
                  <a:solidFill>
                    <a:prstClr val="black"/>
                  </a:solidFill>
                  <a:latin typeface="Calibri" panose="020F0502020204030204" pitchFamily="34" charset="0"/>
                  <a:cs typeface="Calibri" panose="020F0502020204030204" pitchFamily="34" charset="0"/>
                </a:rPr>
                <a:t> </a:t>
              </a:r>
              <a:r>
                <a:rPr lang="en-US" sz="5400" b="1" dirty="0" err="1">
                  <a:solidFill>
                    <a:prstClr val="black"/>
                  </a:solidFill>
                  <a:latin typeface="Calibri" panose="020F0502020204030204" pitchFamily="34" charset="0"/>
                  <a:cs typeface="Calibri" panose="020F0502020204030204" pitchFamily="34" charset="0"/>
                </a:rPr>
                <a:t>chí</a:t>
              </a:r>
              <a:r>
                <a:rPr lang="en-US" sz="5400" b="1" dirty="0">
                  <a:solidFill>
                    <a:prstClr val="black"/>
                  </a:solidFill>
                  <a:latin typeface="Calibri" panose="020F0502020204030204" pitchFamily="34" charset="0"/>
                  <a:cs typeface="Calibri" panose="020F0502020204030204" pitchFamily="34" charset="0"/>
                </a:rPr>
                <a:t> </a:t>
              </a:r>
              <a:r>
                <a:rPr lang="en-US" sz="5400" b="1" dirty="0" err="1">
                  <a:solidFill>
                    <a:prstClr val="black"/>
                  </a:solidFill>
                  <a:latin typeface="Calibri" panose="020F0502020204030204" pitchFamily="34" charset="0"/>
                  <a:cs typeface="Calibri" panose="020F0502020204030204" pitchFamily="34" charset="0"/>
                </a:rPr>
                <a:t>đánh</a:t>
              </a:r>
              <a:r>
                <a:rPr lang="en-US" sz="5400" b="1" dirty="0">
                  <a:solidFill>
                    <a:prstClr val="black"/>
                  </a:solidFill>
                  <a:latin typeface="Calibri" panose="020F0502020204030204" pitchFamily="34" charset="0"/>
                  <a:cs typeface="Calibri" panose="020F0502020204030204" pitchFamily="34" charset="0"/>
                </a:rPr>
                <a:t> </a:t>
              </a:r>
              <a:r>
                <a:rPr lang="en-US" sz="5400" b="1" dirty="0" err="1">
                  <a:solidFill>
                    <a:prstClr val="black"/>
                  </a:solidFill>
                  <a:latin typeface="Calibri" panose="020F0502020204030204" pitchFamily="34" charset="0"/>
                  <a:cs typeface="Calibri" panose="020F0502020204030204" pitchFamily="34" charset="0"/>
                </a:rPr>
                <a:t>giá</a:t>
              </a:r>
              <a:endParaRPr lang="en-US" sz="5400" b="1" dirty="0">
                <a:solidFill>
                  <a:prstClr val="black"/>
                </a:solidFill>
                <a:latin typeface="Calibri" panose="020F0502020204030204" pitchFamily="34" charset="0"/>
                <a:cs typeface="Calibri" panose="020F0502020204030204" pitchFamily="34" charset="0"/>
              </a:endParaRPr>
            </a:p>
          </p:txBody>
        </p:sp>
      </p:grpSp>
      <p:pic>
        <p:nvPicPr>
          <p:cNvPr id="28" name="Graphic 27"/>
          <p:cNvPicPr>
            <a:picLocks noChangeAspect="1"/>
          </p:cNvPicPr>
          <p:nvPr/>
        </p:nvPicPr>
        <p:blipFill>
          <a:blip r:embed="rId4"/>
          <a:stretch>
            <a:fillRect/>
          </a:stretch>
        </p:blipFill>
        <p:spPr>
          <a:xfrm>
            <a:off x="94431" y="3049363"/>
            <a:ext cx="2977476" cy="3097952"/>
          </a:xfrm>
          <a:prstGeom prst="rect">
            <a:avLst/>
          </a:prstGeom>
        </p:spPr>
      </p:pic>
      <p:pic>
        <p:nvPicPr>
          <p:cNvPr id="29" name="Picture 28"/>
          <p:cNvPicPr>
            <a:picLocks noChangeAspect="1"/>
          </p:cNvPicPr>
          <p:nvPr/>
        </p:nvPicPr>
        <p:blipFill>
          <a:blip r:embed="rId5"/>
          <a:stretch>
            <a:fillRect/>
          </a:stretch>
        </p:blipFill>
        <p:spPr>
          <a:xfrm>
            <a:off x="5627679" y="0"/>
            <a:ext cx="6114818" cy="1286367"/>
          </a:xfrm>
          <a:prstGeom prst="rect">
            <a:avLst/>
          </a:prstGeom>
        </p:spPr>
      </p:pic>
    </p:spTree>
    <p:extLst>
      <p:ext uri="{BB962C8B-B14F-4D97-AF65-F5344CB8AC3E}">
        <p14:creationId xmlns:p14="http://schemas.microsoft.com/office/powerpoint/2010/main" val="11141741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8"/>
                                        </p:tgtEl>
                                        <p:attrNameLst>
                                          <p:attrName>r</p:attrName>
                                        </p:attrNameLst>
                                      </p:cBhvr>
                                    </p:animRot>
                                    <p:animRot by="-240000">
                                      <p:cBhvr>
                                        <p:cTn id="7" dur="200" fill="hold">
                                          <p:stCondLst>
                                            <p:cond delay="200"/>
                                          </p:stCondLst>
                                        </p:cTn>
                                        <p:tgtEl>
                                          <p:spTgt spid="28"/>
                                        </p:tgtEl>
                                        <p:attrNameLst>
                                          <p:attrName>r</p:attrName>
                                        </p:attrNameLst>
                                      </p:cBhvr>
                                    </p:animRot>
                                    <p:animRot by="240000">
                                      <p:cBhvr>
                                        <p:cTn id="8" dur="200" fill="hold">
                                          <p:stCondLst>
                                            <p:cond delay="400"/>
                                          </p:stCondLst>
                                        </p:cTn>
                                        <p:tgtEl>
                                          <p:spTgt spid="28"/>
                                        </p:tgtEl>
                                        <p:attrNameLst>
                                          <p:attrName>r</p:attrName>
                                        </p:attrNameLst>
                                      </p:cBhvr>
                                    </p:animRot>
                                    <p:animRot by="-240000">
                                      <p:cBhvr>
                                        <p:cTn id="9" dur="200" fill="hold">
                                          <p:stCondLst>
                                            <p:cond delay="600"/>
                                          </p:stCondLst>
                                        </p:cTn>
                                        <p:tgtEl>
                                          <p:spTgt spid="28"/>
                                        </p:tgtEl>
                                        <p:attrNameLst>
                                          <p:attrName>r</p:attrName>
                                        </p:attrNameLst>
                                      </p:cBhvr>
                                    </p:animRot>
                                    <p:animRot by="120000">
                                      <p:cBhvr>
                                        <p:cTn id="10" dur="200" fill="hold">
                                          <p:stCondLst>
                                            <p:cond delay="800"/>
                                          </p:stCondLst>
                                        </p:cTn>
                                        <p:tgtEl>
                                          <p:spTgt spid="2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descr="Ảnh có chứa văn bản, trong nhà&#10;&#10;Mô tả được tạo tự động"/>
          <p:cNvPicPr>
            <a:picLocks noChangeAspect="1"/>
          </p:cNvPicPr>
          <p:nvPr/>
        </p:nvPicPr>
        <p:blipFill>
          <a:blip r:embed="rId2"/>
          <a:stretch>
            <a:fillRect/>
          </a:stretch>
        </p:blipFill>
        <p:spPr>
          <a:xfrm>
            <a:off x="6771375" y="3729715"/>
            <a:ext cx="5185599" cy="3033535"/>
          </a:xfrm>
          <a:prstGeom prst="rect">
            <a:avLst/>
          </a:prstGeom>
        </p:spPr>
      </p:pic>
      <p:pic>
        <p:nvPicPr>
          <p:cNvPr id="4" name="Picture 3"/>
          <p:cNvPicPr>
            <a:picLocks noChangeAspect="1"/>
          </p:cNvPicPr>
          <p:nvPr/>
        </p:nvPicPr>
        <p:blipFill>
          <a:blip r:embed="rId3"/>
          <a:stretch>
            <a:fillRect/>
          </a:stretch>
        </p:blipFill>
        <p:spPr>
          <a:xfrm>
            <a:off x="206225" y="-73826"/>
            <a:ext cx="11985775" cy="993734"/>
          </a:xfrm>
          <a:prstGeom prst="rect">
            <a:avLst/>
          </a:prstGeom>
        </p:spPr>
      </p:pic>
      <p:pic>
        <p:nvPicPr>
          <p:cNvPr id="5" name="Picture 4"/>
          <p:cNvPicPr>
            <a:picLocks noChangeAspect="1"/>
          </p:cNvPicPr>
          <p:nvPr/>
        </p:nvPicPr>
        <p:blipFill>
          <a:blip r:embed="rId4"/>
          <a:stretch>
            <a:fillRect/>
          </a:stretch>
        </p:blipFill>
        <p:spPr>
          <a:xfrm>
            <a:off x="967119" y="870634"/>
            <a:ext cx="8260796" cy="3414056"/>
          </a:xfrm>
          <a:prstGeom prst="rect">
            <a:avLst/>
          </a:prstGeom>
        </p:spPr>
      </p:pic>
    </p:spTree>
    <p:extLst>
      <p:ext uri="{BB962C8B-B14F-4D97-AF65-F5344CB8AC3E}">
        <p14:creationId xmlns:p14="http://schemas.microsoft.com/office/powerpoint/2010/main" val="27609153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Hình ảnh 8" descr="Ảnh có chứa đồ chơi, búp bê, đồ họa véc-tơ&#10;&#10;Mô tả được tạo tự động"/>
          <p:cNvPicPr>
            <a:picLocks noChangeAspect="1"/>
          </p:cNvPicPr>
          <p:nvPr/>
        </p:nvPicPr>
        <p:blipFill>
          <a:blip r:embed="rId3"/>
          <a:stretch>
            <a:fillRect/>
          </a:stretch>
        </p:blipFill>
        <p:spPr>
          <a:xfrm>
            <a:off x="2043551" y="2319868"/>
            <a:ext cx="7923727" cy="4538133"/>
          </a:xfrm>
          <a:prstGeom prst="rect">
            <a:avLst/>
          </a:prstGeom>
          <a:effectLst/>
        </p:spPr>
      </p:pic>
      <p:pic>
        <p:nvPicPr>
          <p:cNvPr id="3" name="Picture 2"/>
          <p:cNvPicPr>
            <a:picLocks noChangeAspect="1"/>
          </p:cNvPicPr>
          <p:nvPr/>
        </p:nvPicPr>
        <p:blipFill>
          <a:blip r:embed="rId4"/>
          <a:stretch>
            <a:fillRect/>
          </a:stretch>
        </p:blipFill>
        <p:spPr>
          <a:xfrm>
            <a:off x="337388" y="80780"/>
            <a:ext cx="11979678" cy="999831"/>
          </a:xfrm>
          <a:prstGeom prst="rect">
            <a:avLst/>
          </a:prstGeom>
        </p:spPr>
      </p:pic>
      <p:pic>
        <p:nvPicPr>
          <p:cNvPr id="1025" name="TextBox1" descr="ppt/media/image62.wmf"/>
          <p:cNvPicPr/>
          <p:nvPr/>
        </p:nvPicPr>
        <p:blipFill>
          <a:blip r:embed="rId5"/>
          <a:stretch>
            <a:fillRect/>
          </a:stretch>
        </p:blipFill>
        <p:spPr>
          <a:xfrm>
            <a:off x="3921672" y="1958187"/>
            <a:ext cx="4267200" cy="863600"/>
          </a:xfrm>
          <a:prstGeom prst="rect">
            <a:avLst/>
          </a:prstGeom>
          <a:noFill/>
          <a:ln w="9525">
            <a:noFill/>
          </a:ln>
        </p:spPr>
      </p:pic>
    </p:spTree>
    <p:extLst>
      <p:ext uri="{BB962C8B-B14F-4D97-AF65-F5344CB8AC3E}">
        <p14:creationId xmlns:p14="http://schemas.microsoft.com/office/powerpoint/2010/main" val="12140193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451142" y="1566925"/>
            <a:ext cx="5358848" cy="3871296"/>
          </a:xfrm>
          <a:prstGeom prst="rect">
            <a:avLst/>
          </a:prstGeom>
        </p:spPr>
      </p:pic>
    </p:spTree>
    <p:extLst>
      <p:ext uri="{BB962C8B-B14F-4D97-AF65-F5344CB8AC3E}">
        <p14:creationId xmlns:p14="http://schemas.microsoft.com/office/powerpoint/2010/main" val="1201736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1829</Words>
  <Application>Microsoft Office PowerPoint</Application>
  <PresentationFormat>Widescreen</PresentationFormat>
  <Paragraphs>105</Paragraphs>
  <Slides>31</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Arial</vt:lpstr>
      <vt:lpstr>Calibri</vt:lpstr>
      <vt:lpstr>Calibri Light</vt:lpstr>
      <vt:lpstr>Cambria</vt:lpstr>
      <vt:lpstr>等线</vt:lpstr>
      <vt:lpstr>inpin heiti</vt:lpstr>
      <vt:lpstr>Segoe UI Historic</vt:lpstr>
      <vt:lpstr>Times New Roman</vt:lpstr>
      <vt:lpstr>UTM Duepuntozero</vt:lpstr>
      <vt:lpstr>zihun27hao-budingti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cp:revision>
  <dcterms:created xsi:type="dcterms:W3CDTF">2024-10-15T01:37:47Z</dcterms:created>
  <dcterms:modified xsi:type="dcterms:W3CDTF">2024-10-15T01:38:36Z</dcterms:modified>
</cp:coreProperties>
</file>